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  <p:sldMasterId id="2147483683" r:id="rId4"/>
    <p:sldMasterId id="2147483698" r:id="rId5"/>
  </p:sldMasterIdLst>
  <p:notesMasterIdLst>
    <p:notesMasterId r:id="rId45"/>
  </p:notesMasterIdLst>
  <p:sldIdLst>
    <p:sldId id="311" r:id="rId6"/>
    <p:sldId id="256" r:id="rId7"/>
    <p:sldId id="310" r:id="rId8"/>
    <p:sldId id="264" r:id="rId9"/>
    <p:sldId id="267" r:id="rId10"/>
    <p:sldId id="266" r:id="rId11"/>
    <p:sldId id="268" r:id="rId12"/>
    <p:sldId id="269" r:id="rId13"/>
    <p:sldId id="271" r:id="rId14"/>
    <p:sldId id="274" r:id="rId15"/>
    <p:sldId id="272" r:id="rId16"/>
    <p:sldId id="273" r:id="rId17"/>
    <p:sldId id="278" r:id="rId18"/>
    <p:sldId id="298" r:id="rId19"/>
    <p:sldId id="275" r:id="rId20"/>
    <p:sldId id="281" r:id="rId21"/>
    <p:sldId id="280" r:id="rId22"/>
    <p:sldId id="282" r:id="rId23"/>
    <p:sldId id="283" r:id="rId24"/>
    <p:sldId id="285" r:id="rId25"/>
    <p:sldId id="299" r:id="rId26"/>
    <p:sldId id="300" r:id="rId27"/>
    <p:sldId id="301" r:id="rId28"/>
    <p:sldId id="302" r:id="rId29"/>
    <p:sldId id="303" r:id="rId30"/>
    <p:sldId id="286" r:id="rId31"/>
    <p:sldId id="287" r:id="rId32"/>
    <p:sldId id="284" r:id="rId33"/>
    <p:sldId id="289" r:id="rId34"/>
    <p:sldId id="304" r:id="rId35"/>
    <p:sldId id="290" r:id="rId36"/>
    <p:sldId id="291" r:id="rId37"/>
    <p:sldId id="306" r:id="rId38"/>
    <p:sldId id="305" r:id="rId39"/>
    <p:sldId id="308" r:id="rId40"/>
    <p:sldId id="309" r:id="rId41"/>
    <p:sldId id="307" r:id="rId42"/>
    <p:sldId id="297" r:id="rId43"/>
    <p:sldId id="312" r:id="rId4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3333FF"/>
    <a:srgbClr val="FFFFFF"/>
    <a:srgbClr val="00FFFF"/>
    <a:srgbClr val="99FF66"/>
    <a:srgbClr val="669900"/>
    <a:srgbClr val="4BB3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51" autoAdjust="0"/>
    <p:restoredTop sz="94139" autoAdjust="0"/>
  </p:normalViewPr>
  <p:slideViewPr>
    <p:cSldViewPr>
      <p:cViewPr>
        <p:scale>
          <a:sx n="80" d="100"/>
          <a:sy n="80" d="100"/>
        </p:scale>
        <p:origin x="-234" y="-9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300FE-BA1F-4462-B9B1-FADAC1061649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62B410-A2B2-4C3A-B032-1DE7F0920F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159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2B410-A2B2-4C3A-B032-1DE7F0920F7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955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62B410-A2B2-4C3A-B032-1DE7F0920F7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107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C9F442D-60BD-4514-94DC-E9426A25CFD5}" type="slidenum">
              <a:rPr lang="ru-RU" altLang="zh-CN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38</a:t>
            </a:fld>
            <a:endParaRPr lang="ru-RU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51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6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B839-116F-43EC-92BF-13424C9A0513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F65C0-A625-4F5C-8C1F-9A1DD8AA9F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620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B839-116F-43EC-92BF-13424C9A0513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F65C0-A625-4F5C-8C1F-9A1DD8AA9F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64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B839-116F-43EC-92BF-13424C9A0513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F65C0-A625-4F5C-8C1F-9A1DD8AA9F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622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2774853"/>
            <a:ext cx="8305800" cy="85725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075299"/>
            <a:ext cx="8305800" cy="14859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295CF-3FA1-458B-AA3C-0716C64E14EF}" type="datetimeFigureOut">
              <a:rPr lang="ru-RU" altLang="ru-RU"/>
              <a:pPr>
                <a:defRPr/>
              </a:pPr>
              <a:t>03.04.2017</a:t>
            </a:fld>
            <a:endParaRPr lang="ru-RU" alt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FB5D05-7B76-4796-88DF-24E8096BC3D3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3220050234"/>
      </p:ext>
    </p:extLst>
  </p:cSld>
  <p:clrMapOvr>
    <a:masterClrMapping/>
  </p:clrMapOvr>
  <p:transition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20631-A545-44F0-910A-1070F2CECDEF}" type="datetimeFigureOut">
              <a:rPr lang="ru-RU" altLang="ru-RU"/>
              <a:pPr>
                <a:defRPr/>
              </a:pPr>
              <a:t>03.04.2017</a:t>
            </a:fld>
            <a:endParaRPr lang="ru-RU" alt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A345F-712C-42B9-ACCE-4395AAF2A7E4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3849909789"/>
      </p:ext>
    </p:extLst>
  </p:cSld>
  <p:clrMapOvr>
    <a:masterClrMapping/>
  </p:clrMapOvr>
  <p:transition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3687366"/>
            <a:ext cx="7924800" cy="357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628900"/>
            <a:ext cx="7924800" cy="10287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3719148"/>
            <a:ext cx="7924800" cy="738552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9C958-B646-4545-AD32-70015DD0972C}" type="datetimeFigureOut">
              <a:rPr lang="ru-RU" altLang="ru-RU"/>
              <a:pPr>
                <a:defRPr/>
              </a:pPr>
              <a:t>03.04.2017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B9E65D-5A8B-4679-B314-6CD7CD11F7CD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1068090527"/>
      </p:ext>
    </p:extLst>
  </p:cSld>
  <p:clrMapOvr>
    <a:masterClrMapping/>
  </p:clrMapOvr>
  <p:transition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59936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59936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C21F9-1675-4C43-A6F5-03D071BD9C22}" type="datetimeFigureOut">
              <a:rPr lang="ru-RU" altLang="ru-RU"/>
              <a:pPr>
                <a:defRPr/>
              </a:pPr>
              <a:t>03.04.2017</a:t>
            </a:fld>
            <a:endParaRPr lang="ru-RU" alt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B9162-C8E3-4CF6-BF7E-B99CA4C8F5F6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2578688691"/>
      </p:ext>
    </p:extLst>
  </p:cSld>
  <p:clrMapOvr>
    <a:masterClrMapping/>
  </p:clrMapOvr>
  <p:transition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5" y="1634731"/>
            <a:ext cx="3748087" cy="1190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78" y="1634731"/>
            <a:ext cx="3749675" cy="1190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49695"/>
            <a:ext cx="4040188" cy="5715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1651422"/>
            <a:ext cx="4038600" cy="293522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1651422"/>
            <a:ext cx="4038600" cy="293522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586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049695"/>
            <a:ext cx="4040188" cy="5715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ADE0D3B-4D60-40C4-8ACE-C4E582AC2D4E}" type="slidenum">
              <a:rPr lang="ru-RU" altLang="zh-CN"/>
              <a:pPr/>
              <a:t>‹#›</a:t>
            </a:fld>
            <a:endParaRPr lang="ru-RU" altLang="zh-CN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6F3FD-BAAF-4BC3-83FA-A748144481B0}" type="datetimeFigureOut">
              <a:rPr lang="ru-RU" altLang="ru-RU"/>
              <a:pPr>
                <a:defRPr/>
              </a:pPr>
              <a:t>03.04.2017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6216217"/>
      </p:ext>
    </p:extLst>
  </p:cSld>
  <p:clrMapOvr>
    <a:masterClrMapping/>
  </p:clrMapOvr>
  <p:transition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24E04-DAC3-4A2D-BA76-A278FDA8D859}" type="datetimeFigureOut">
              <a:rPr lang="ru-RU" altLang="ru-RU"/>
              <a:pPr>
                <a:defRPr/>
              </a:pPr>
              <a:t>03.04.2017</a:t>
            </a:fld>
            <a:endParaRPr lang="ru-RU" alt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F41F91-D7AB-45CF-AA99-78BC20D00D3D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1983644039"/>
      </p:ext>
    </p:extLst>
  </p:cSld>
  <p:clrMapOvr>
    <a:masterClrMapping/>
  </p:clrMapOvr>
  <p:transition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97EE6-E09C-49DF-9B0C-C367483448A5}" type="datetimeFigureOut">
              <a:rPr lang="ru-RU" altLang="ru-RU"/>
              <a:pPr>
                <a:defRPr/>
              </a:pPr>
              <a:t>03.04.2017</a:t>
            </a:fld>
            <a:endParaRPr lang="ru-RU" altLang="ru-RU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9CB24C-29C9-42BD-9A93-3819FC8A1C90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1366105979"/>
      </p:ext>
    </p:extLst>
  </p:cSld>
  <p:clrMapOvr>
    <a:masterClrMapping/>
  </p:clrMapOvr>
  <p:transition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342900"/>
            <a:ext cx="6248400" cy="42862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200150"/>
            <a:ext cx="1984248" cy="280035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342900"/>
            <a:ext cx="1981200" cy="800100"/>
          </a:xfrm>
        </p:spPr>
        <p:txBody>
          <a:bodyPr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F7C89-819C-4D32-BE05-1A22E3D74A65}" type="datetimeFigureOut">
              <a:rPr lang="ru-RU" altLang="ru-RU"/>
              <a:pPr>
                <a:defRPr/>
              </a:pPr>
              <a:t>03.04.2017</a:t>
            </a:fld>
            <a:endParaRPr lang="ru-RU" alt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28EDA1-E85F-4E7B-8708-153E6D6C6B0C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4199638097"/>
      </p:ext>
    </p:extLst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B839-116F-43EC-92BF-13424C9A0513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F65C0-A625-4F5C-8C1F-9A1DD8AA9F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190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342900"/>
            <a:ext cx="2057400" cy="800100"/>
          </a:xfrm>
        </p:spPr>
        <p:txBody>
          <a:bodyPr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342900"/>
            <a:ext cx="6019800" cy="417195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200150"/>
            <a:ext cx="2057400" cy="33147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3688A-E133-466F-998E-DABC964C6E4D}" type="datetimeFigureOut">
              <a:rPr lang="ru-RU" altLang="ru-RU"/>
              <a:pPr>
                <a:defRPr/>
              </a:pPr>
              <a:t>03.04.2017</a:t>
            </a:fld>
            <a:endParaRPr lang="ru-RU" alt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3BE45-B1B3-43AC-87CD-EAAD2856F0F7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1121798352"/>
      </p:ext>
    </p:extLst>
  </p:cSld>
  <p:clrMapOvr>
    <a:masterClrMapping/>
  </p:clrMapOvr>
  <p:transition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13B71-48B9-4AF1-B44E-123DA780A9B0}" type="datetimeFigureOut">
              <a:rPr lang="ru-RU" altLang="ru-RU"/>
              <a:pPr>
                <a:defRPr/>
              </a:pPr>
              <a:t>03.04.2017</a:t>
            </a:fld>
            <a:endParaRPr lang="ru-RU" alt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171F59-DA26-4B54-BBFF-15DDB9497DCB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3930128421"/>
      </p:ext>
    </p:extLst>
  </p:cSld>
  <p:clrMapOvr>
    <a:masterClrMapping/>
  </p:clrMapOvr>
  <p:transition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2774853"/>
            <a:ext cx="8305800" cy="85725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075299"/>
            <a:ext cx="8305800" cy="14859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295CF-3FA1-458B-AA3C-0716C64E14EF}" type="datetimeFigureOut">
              <a:rPr lang="ru-RU" altLang="ru-RU"/>
              <a:pPr>
                <a:defRPr/>
              </a:pPr>
              <a:t>03.04.2017</a:t>
            </a:fld>
            <a:endParaRPr lang="ru-RU" alt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FB5D05-7B76-4796-88DF-24E8096BC3D3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2456960072"/>
      </p:ext>
    </p:extLst>
  </p:cSld>
  <p:clrMapOvr>
    <a:masterClrMapping/>
  </p:clrMapOvr>
  <p:transition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20631-A545-44F0-910A-1070F2CECDEF}" type="datetimeFigureOut">
              <a:rPr lang="ru-RU" altLang="ru-RU"/>
              <a:pPr>
                <a:defRPr/>
              </a:pPr>
              <a:t>03.04.2017</a:t>
            </a:fld>
            <a:endParaRPr lang="ru-RU" alt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A345F-712C-42B9-ACCE-4395AAF2A7E4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993290183"/>
      </p:ext>
    </p:extLst>
  </p:cSld>
  <p:clrMapOvr>
    <a:masterClrMapping/>
  </p:clrMapOvr>
  <p:transition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3687366"/>
            <a:ext cx="7924800" cy="357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628900"/>
            <a:ext cx="7924800" cy="10287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3719148"/>
            <a:ext cx="7924800" cy="738552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9C958-B646-4545-AD32-70015DD0972C}" type="datetimeFigureOut">
              <a:rPr lang="ru-RU" altLang="ru-RU"/>
              <a:pPr>
                <a:defRPr/>
              </a:pPr>
              <a:t>03.04.2017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B9E65D-5A8B-4679-B314-6CD7CD11F7CD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930213137"/>
      </p:ext>
    </p:extLst>
  </p:cSld>
  <p:clrMapOvr>
    <a:masterClrMapping/>
  </p:clrMapOvr>
  <p:transition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59936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59936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C21F9-1675-4C43-A6F5-03D071BD9C22}" type="datetimeFigureOut">
              <a:rPr lang="ru-RU" altLang="ru-RU"/>
              <a:pPr>
                <a:defRPr/>
              </a:pPr>
              <a:t>03.04.2017</a:t>
            </a:fld>
            <a:endParaRPr lang="ru-RU" alt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B9162-C8E3-4CF6-BF7E-B99CA4C8F5F6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114798869"/>
      </p:ext>
    </p:extLst>
  </p:cSld>
  <p:clrMapOvr>
    <a:masterClrMapping/>
  </p:clrMapOvr>
  <p:transition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5" y="1634731"/>
            <a:ext cx="3748087" cy="1190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72" y="1634731"/>
            <a:ext cx="3749675" cy="1190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49695"/>
            <a:ext cx="4040188" cy="5715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1651422"/>
            <a:ext cx="4038600" cy="293522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1651422"/>
            <a:ext cx="4038600" cy="293522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586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049695"/>
            <a:ext cx="4040188" cy="5715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ADE0D3B-4D60-40C4-8ACE-C4E582AC2D4E}" type="slidenum">
              <a:rPr lang="ru-RU" altLang="zh-CN"/>
              <a:pPr/>
              <a:t>‹#›</a:t>
            </a:fld>
            <a:endParaRPr lang="ru-RU" altLang="zh-CN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6F3FD-BAAF-4BC3-83FA-A748144481B0}" type="datetimeFigureOut">
              <a:rPr lang="ru-RU" altLang="ru-RU"/>
              <a:pPr>
                <a:defRPr/>
              </a:pPr>
              <a:t>03.04.2017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1027676"/>
      </p:ext>
    </p:extLst>
  </p:cSld>
  <p:clrMapOvr>
    <a:masterClrMapping/>
  </p:clrMapOvr>
  <p:transition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24E04-DAC3-4A2D-BA76-A278FDA8D859}" type="datetimeFigureOut">
              <a:rPr lang="ru-RU" altLang="ru-RU"/>
              <a:pPr>
                <a:defRPr/>
              </a:pPr>
              <a:t>03.04.2017</a:t>
            </a:fld>
            <a:endParaRPr lang="ru-RU" alt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F41F91-D7AB-45CF-AA99-78BC20D00D3D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2385977181"/>
      </p:ext>
    </p:extLst>
  </p:cSld>
  <p:clrMapOvr>
    <a:masterClrMapping/>
  </p:clrMapOvr>
  <p:transition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97EE6-E09C-49DF-9B0C-C367483448A5}" type="datetimeFigureOut">
              <a:rPr lang="ru-RU" altLang="ru-RU"/>
              <a:pPr>
                <a:defRPr/>
              </a:pPr>
              <a:t>03.04.2017</a:t>
            </a:fld>
            <a:endParaRPr lang="ru-RU" altLang="ru-RU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9CB24C-29C9-42BD-9A93-3819FC8A1C90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1255460222"/>
      </p:ext>
    </p:extLst>
  </p:cSld>
  <p:clrMapOvr>
    <a:masterClrMapping/>
  </p:clrMapOvr>
  <p:transition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342900"/>
            <a:ext cx="6248400" cy="42862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200150"/>
            <a:ext cx="1984248" cy="280035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342900"/>
            <a:ext cx="1981200" cy="800100"/>
          </a:xfrm>
        </p:spPr>
        <p:txBody>
          <a:bodyPr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F7C89-819C-4D32-BE05-1A22E3D74A65}" type="datetimeFigureOut">
              <a:rPr lang="ru-RU" altLang="ru-RU"/>
              <a:pPr>
                <a:defRPr/>
              </a:pPr>
              <a:t>03.04.2017</a:t>
            </a:fld>
            <a:endParaRPr lang="ru-RU" alt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28EDA1-E85F-4E7B-8708-153E6D6C6B0C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1951146119"/>
      </p:ext>
    </p:extLst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B839-116F-43EC-92BF-13424C9A0513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F65C0-A625-4F5C-8C1F-9A1DD8AA9F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4245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342900"/>
            <a:ext cx="2057400" cy="800100"/>
          </a:xfrm>
        </p:spPr>
        <p:txBody>
          <a:bodyPr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342900"/>
            <a:ext cx="6019800" cy="417195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200150"/>
            <a:ext cx="2057400" cy="33147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3688A-E133-466F-998E-DABC964C6E4D}" type="datetimeFigureOut">
              <a:rPr lang="ru-RU" altLang="ru-RU"/>
              <a:pPr>
                <a:defRPr/>
              </a:pPr>
              <a:t>03.04.2017</a:t>
            </a:fld>
            <a:endParaRPr lang="ru-RU" alt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3BE45-B1B3-43AC-87CD-EAAD2856F0F7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1939979680"/>
      </p:ext>
    </p:extLst>
  </p:cSld>
  <p:clrMapOvr>
    <a:masterClrMapping/>
  </p:clrMapOvr>
  <p:transition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13B71-48B9-4AF1-B44E-123DA780A9B0}" type="datetimeFigureOut">
              <a:rPr lang="ru-RU" altLang="ru-RU"/>
              <a:pPr>
                <a:defRPr/>
              </a:pPr>
              <a:t>03.04.2017</a:t>
            </a:fld>
            <a:endParaRPr lang="ru-RU" alt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171F59-DA26-4B54-BBFF-15DDB9497DCB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2006322257"/>
      </p:ext>
    </p:extLst>
  </p:cSld>
  <p:clrMapOvr>
    <a:masterClrMapping/>
  </p:clrMapOvr>
  <p:transition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A2578-6501-4763-999A-32FCA4C3E04F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FCEF3-70AB-40E4-B599-FC3BECCCD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585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BCCA18A-5638-4D07-BD04-43FDD34D1CD6}" type="datetime1">
              <a:rPr lang="ru-RU"/>
              <a:pPr>
                <a:defRPr/>
              </a:pPr>
              <a:t>03.04.2017</a:t>
            </a:fld>
            <a:endParaRPr lang="ru-RU"/>
          </a:p>
        </p:txBody>
      </p:sp>
      <p:sp>
        <p:nvSpPr>
          <p:cNvPr id="3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C7BEC36-FA9B-4DA9-9133-8D27243E5A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077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12"/>
          <p:cNvSpPr/>
          <p:nvPr/>
        </p:nvSpPr>
        <p:spPr>
          <a:xfrm>
            <a:off x="0" y="1989535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13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9" y="2349222"/>
            <a:ext cx="7175351" cy="1344875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931DA-2A11-470C-A7F2-E57B85C45F30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03.04.2017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BD576-543F-4F3E-925B-0549AD8B6775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49675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F0B0D-E5D6-449E-8B7B-471719731556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03.04.2017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7ABE2E-435C-43BC-9130-8BAFFB398A9F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58258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1989535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7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48F42-860E-4F90-9763-7BCB093BF79E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03.04.2017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A5A73-5690-4EED-A887-72A4AC945D12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365044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2B22A-1121-4B98-97DC-8041555648F3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03.04.2017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C025D-D8D8-41E0-8EFC-FDCD437F36EB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36365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1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1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B36CC-DC98-4BD8-9601-F5578F2937EF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03.04.2017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3DBB88-8563-491C-8773-2A1FC0763F09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5505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FF4E9-5421-4D89-9500-D07495406CB7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03.04.2017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85CC5-8C80-4081-8C7E-09F4CE9253FB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05219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B839-116F-43EC-92BF-13424C9A0513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F65C0-A625-4F5C-8C1F-9A1DD8AA9F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1315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D0CD9-17CD-48D0-ABAF-C1980237D0FB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03.04.2017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A3C5B-9079-4E26-89A8-FB1FF668FFFD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709213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103" y="1657350"/>
            <a:ext cx="3636085" cy="943870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24" y="548641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5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EC455-2F43-4B0E-81E3-21549C7F390C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03.04.2017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A3F66-0913-488E-B791-C096497855F0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89895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ctangle 9"/>
          <p:cNvSpPr/>
          <p:nvPr/>
        </p:nvSpPr>
        <p:spPr>
          <a:xfrm>
            <a:off x="0" y="1989535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4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5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3E193-110C-4FEF-8A0F-FC0D233717CB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03.04.2017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47EA7-33BA-4FE0-AAA4-87A787B1DE9D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96655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E2284-7A6D-4C94-A933-D2F20F728875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03.04.2017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BA9DC-690B-46E6-8080-F23F40A37E71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942242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21" y="548643"/>
            <a:ext cx="4829287" cy="367104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8C302-D60F-4BE2-A4A9-8A5EF011FED4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03.04.2017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33A34-D308-4C6B-BA84-970A67A74B69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31843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D3896-910B-46A4-88D6-A4A3BE93D1D2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83392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294AA-4CD4-4D08-B2A2-EDEA8A425754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03.04.2017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17417-8544-4791-B54C-46B07946A63E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34260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2774853"/>
            <a:ext cx="8305800" cy="85725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075299"/>
            <a:ext cx="8305800" cy="14859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295CF-3FA1-458B-AA3C-0716C64E14EF}" type="datetimeFigureOut">
              <a:rPr lang="ru-RU" altLang="ru-RU"/>
              <a:pPr>
                <a:defRPr/>
              </a:pPr>
              <a:t>03.04.2017</a:t>
            </a:fld>
            <a:endParaRPr lang="ru-RU" alt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FB5D05-7B76-4796-88DF-24E8096BC3D3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2018248605"/>
      </p:ext>
    </p:extLst>
  </p:cSld>
  <p:clrMapOvr>
    <a:masterClrMapping/>
  </p:clrMapOvr>
  <p:transition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20631-A545-44F0-910A-1070F2CECDEF}" type="datetimeFigureOut">
              <a:rPr lang="ru-RU" altLang="ru-RU"/>
              <a:pPr>
                <a:defRPr/>
              </a:pPr>
              <a:t>03.04.2017</a:t>
            </a:fld>
            <a:endParaRPr lang="ru-RU" alt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A345F-712C-42B9-ACCE-4395AAF2A7E4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1428384468"/>
      </p:ext>
    </p:extLst>
  </p:cSld>
  <p:clrMapOvr>
    <a:masterClrMapping/>
  </p:clrMapOvr>
  <p:transition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3687366"/>
            <a:ext cx="7924800" cy="357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628900"/>
            <a:ext cx="7924800" cy="10287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3719148"/>
            <a:ext cx="7924800" cy="738552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9C958-B646-4545-AD32-70015DD0972C}" type="datetimeFigureOut">
              <a:rPr lang="ru-RU" altLang="ru-RU"/>
              <a:pPr>
                <a:defRPr/>
              </a:pPr>
              <a:t>03.04.2017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B9E65D-5A8B-4679-B314-6CD7CD11F7CD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3281027019"/>
      </p:ext>
    </p:extLst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B839-116F-43EC-92BF-13424C9A0513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F65C0-A625-4F5C-8C1F-9A1DD8AA9F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0501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59936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59936" cy="3429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C21F9-1675-4C43-A6F5-03D071BD9C22}" type="datetimeFigureOut">
              <a:rPr lang="ru-RU" altLang="ru-RU"/>
              <a:pPr>
                <a:defRPr/>
              </a:pPr>
              <a:t>03.04.2017</a:t>
            </a:fld>
            <a:endParaRPr lang="ru-RU" alt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B9162-C8E3-4CF6-BF7E-B99CA4C8F5F6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44545127"/>
      </p:ext>
    </p:extLst>
  </p:cSld>
  <p:clrMapOvr>
    <a:masterClrMapping/>
  </p:clrMapOvr>
  <p:transition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4" y="1634729"/>
            <a:ext cx="3748087" cy="1190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4" y="1634729"/>
            <a:ext cx="3749675" cy="1190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049695"/>
            <a:ext cx="4040188" cy="5715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1651422"/>
            <a:ext cx="4038600" cy="293522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1651422"/>
            <a:ext cx="4038600" cy="293522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586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049695"/>
            <a:ext cx="4040188" cy="5715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ADE0D3B-4D60-40C4-8ACE-C4E582AC2D4E}" type="slidenum">
              <a:rPr lang="ru-RU" altLang="zh-CN"/>
              <a:pPr/>
              <a:t>‹#›</a:t>
            </a:fld>
            <a:endParaRPr lang="ru-RU" altLang="zh-CN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6F3FD-BAAF-4BC3-83FA-A748144481B0}" type="datetimeFigureOut">
              <a:rPr lang="ru-RU" altLang="ru-RU"/>
              <a:pPr>
                <a:defRPr/>
              </a:pPr>
              <a:t>03.04.2017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4041604"/>
      </p:ext>
    </p:extLst>
  </p:cSld>
  <p:clrMapOvr>
    <a:masterClrMapping/>
  </p:clrMapOvr>
  <p:transition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24E04-DAC3-4A2D-BA76-A278FDA8D859}" type="datetimeFigureOut">
              <a:rPr lang="ru-RU" altLang="ru-RU"/>
              <a:pPr>
                <a:defRPr/>
              </a:pPr>
              <a:t>03.04.2017</a:t>
            </a:fld>
            <a:endParaRPr lang="ru-RU" alt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F41F91-D7AB-45CF-AA99-78BC20D00D3D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3480863536"/>
      </p:ext>
    </p:extLst>
  </p:cSld>
  <p:clrMapOvr>
    <a:masterClrMapping/>
  </p:clrMapOvr>
  <p:transition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97EE6-E09C-49DF-9B0C-C367483448A5}" type="datetimeFigureOut">
              <a:rPr lang="ru-RU" altLang="ru-RU"/>
              <a:pPr>
                <a:defRPr/>
              </a:pPr>
              <a:t>03.04.2017</a:t>
            </a:fld>
            <a:endParaRPr lang="ru-RU" altLang="ru-RU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9CB24C-29C9-42BD-9A93-3819FC8A1C90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2439060134"/>
      </p:ext>
    </p:extLst>
  </p:cSld>
  <p:clrMapOvr>
    <a:masterClrMapping/>
  </p:clrMapOvr>
  <p:transition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342900"/>
            <a:ext cx="6248400" cy="42862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200150"/>
            <a:ext cx="1984248" cy="280035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342900"/>
            <a:ext cx="1981200" cy="800100"/>
          </a:xfrm>
        </p:spPr>
        <p:txBody>
          <a:bodyPr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F7C89-819C-4D32-BE05-1A22E3D74A65}" type="datetimeFigureOut">
              <a:rPr lang="ru-RU" altLang="ru-RU"/>
              <a:pPr>
                <a:defRPr/>
              </a:pPr>
              <a:t>03.04.2017</a:t>
            </a:fld>
            <a:endParaRPr lang="ru-RU" alt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28EDA1-E85F-4E7B-8708-153E6D6C6B0C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3473348685"/>
      </p:ext>
    </p:extLst>
  </p:cSld>
  <p:clrMapOvr>
    <a:masterClrMapping/>
  </p:clrMapOvr>
  <p:transition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342900"/>
            <a:ext cx="2057400" cy="800100"/>
          </a:xfrm>
        </p:spPr>
        <p:txBody>
          <a:bodyPr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342900"/>
            <a:ext cx="6019800" cy="417195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200150"/>
            <a:ext cx="2057400" cy="33147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3688A-E133-466F-998E-DABC964C6E4D}" type="datetimeFigureOut">
              <a:rPr lang="ru-RU" altLang="ru-RU"/>
              <a:pPr>
                <a:defRPr/>
              </a:pPr>
              <a:t>03.04.2017</a:t>
            </a:fld>
            <a:endParaRPr lang="ru-RU" alt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13BE45-B1B3-43AC-87CD-EAAD2856F0F7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3033234614"/>
      </p:ext>
    </p:extLst>
  </p:cSld>
  <p:clrMapOvr>
    <a:masterClrMapping/>
  </p:clrMapOvr>
  <p:transition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13B71-48B9-4AF1-B44E-123DA780A9B0}" type="datetimeFigureOut">
              <a:rPr lang="ru-RU" altLang="ru-RU"/>
              <a:pPr>
                <a:defRPr/>
              </a:pPr>
              <a:t>03.04.2017</a:t>
            </a:fld>
            <a:endParaRPr lang="ru-RU" alt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171F59-DA26-4B54-BBFF-15DDB9497DCB}" type="slidenum">
              <a:rPr lang="ru-RU" altLang="zh-CN"/>
              <a:pPr/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134815984"/>
      </p:ext>
    </p:extLst>
  </p:cSld>
  <p:clrMapOvr>
    <a:masterClrMapping/>
  </p:clrMapOvr>
  <p:transition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B839-116F-43EC-92BF-13424C9A0513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F65C0-A625-4F5C-8C1F-9A1DD8AA9F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260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B839-116F-43EC-92BF-13424C9A0513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F65C0-A625-4F5C-8C1F-9A1DD8AA9F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566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5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B839-116F-43EC-92BF-13424C9A0513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F65C0-A625-4F5C-8C1F-9A1DD8AA9F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763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1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7B839-116F-43EC-92BF-13424C9A0513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F65C0-A625-4F5C-8C1F-9A1DD8AA9F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934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7B839-116F-43EC-92BF-13424C9A0513}" type="datetimeFigureOut">
              <a:rPr lang="ru-RU" smtClean="0"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F65C0-A625-4F5C-8C1F-9A1DD8AA9F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75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085850"/>
            <a:ext cx="8229600" cy="350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914400"/>
          </a:xfrm>
          <a:prstGeom prst="rect">
            <a:avLst/>
          </a:prstGeom>
          <a:ln w="6350" cap="rnd"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7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4652970"/>
            <a:ext cx="2590800" cy="28813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4B98FF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fld id="{12215B51-9A4B-4905-A09A-F199706564FF}" type="datetimeFigureOut">
              <a:rPr lang="ru-RU" altLang="ru-RU"/>
              <a:pPr>
                <a:defRPr/>
              </a:pPr>
              <a:t>03.04.2017</a:t>
            </a:fld>
            <a:endParaRPr lang="ru-RU" altLang="ru-RU"/>
          </a:p>
        </p:txBody>
      </p:sp>
      <p:sp>
        <p:nvSpPr>
          <p:cNvPr id="8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4652970"/>
            <a:ext cx="3581400" cy="28813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4B98FF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4636294"/>
            <a:ext cx="609600" cy="3429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eaLnBrk="1" hangingPunct="1">
              <a:defRPr sz="1600">
                <a:solidFill>
                  <a:srgbClr val="4B98FF"/>
                </a:solidFill>
                <a:latin typeface="Constantia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EBCD07-91B6-4095-9B58-917FA7C8469F}" type="slidenum">
              <a:rPr lang="ru-RU" altLang="zh-CN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32229604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>
    <p:wip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Arial" panose="020B060402020202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C9004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A7003F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C9004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C9004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085850"/>
            <a:ext cx="8229600" cy="350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914400"/>
          </a:xfrm>
          <a:prstGeom prst="rect">
            <a:avLst/>
          </a:prstGeom>
          <a:ln w="6350" cap="rnd"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7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4652967"/>
            <a:ext cx="2590800" cy="28813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4B98FF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fld id="{12215B51-9A4B-4905-A09A-F199706564FF}" type="datetimeFigureOut">
              <a:rPr lang="ru-RU" altLang="ru-RU"/>
              <a:pPr>
                <a:defRPr/>
              </a:pPr>
              <a:t>03.04.2017</a:t>
            </a:fld>
            <a:endParaRPr lang="ru-RU" altLang="ru-RU"/>
          </a:p>
        </p:txBody>
      </p:sp>
      <p:sp>
        <p:nvSpPr>
          <p:cNvPr id="8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4652967"/>
            <a:ext cx="3581400" cy="28813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4B98FF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4636294"/>
            <a:ext cx="609600" cy="3429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eaLnBrk="1" hangingPunct="1">
              <a:defRPr sz="1600">
                <a:solidFill>
                  <a:srgbClr val="4B98FF"/>
                </a:solidFill>
                <a:latin typeface="Constantia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EBCD07-91B6-4095-9B58-917FA7C8469F}" type="slidenum">
              <a:rPr lang="ru-RU" altLang="zh-CN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12328259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97" r:id="rId12"/>
  </p:sldLayoutIdLst>
  <p:transition>
    <p:wip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Arial" panose="020B060402020202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C9004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A7003F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C9004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C9004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826544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84" y="3278981"/>
            <a:ext cx="6511925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548880"/>
            <a:ext cx="6400800" cy="2606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173BB7D-842D-44CE-9A05-4C8DACC0D562}" type="datetimeFigureOut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03.04.2017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29150"/>
            <a:ext cx="3352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FA14047-69C7-4253-9F8F-03B1D6453C6E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22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p:transition/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085850"/>
            <a:ext cx="8229600" cy="3508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14300"/>
            <a:ext cx="8229600" cy="914400"/>
          </a:xfrm>
          <a:prstGeom prst="rect">
            <a:avLst/>
          </a:prstGeom>
          <a:ln w="6350" cap="rnd"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7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4652963"/>
            <a:ext cx="2590800" cy="28813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4B98FF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fld id="{12215B51-9A4B-4905-A09A-F199706564FF}" type="datetimeFigureOut">
              <a:rPr lang="ru-RU" altLang="ru-RU"/>
              <a:pPr>
                <a:defRPr/>
              </a:pPr>
              <a:t>03.04.2017</a:t>
            </a:fld>
            <a:endParaRPr lang="ru-RU" altLang="ru-RU"/>
          </a:p>
        </p:txBody>
      </p:sp>
      <p:sp>
        <p:nvSpPr>
          <p:cNvPr id="8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4652963"/>
            <a:ext cx="3581400" cy="28813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4B98FF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4636294"/>
            <a:ext cx="609600" cy="3429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eaLnBrk="1" hangingPunct="1">
              <a:defRPr sz="1600">
                <a:solidFill>
                  <a:srgbClr val="4B98FF"/>
                </a:solidFill>
                <a:latin typeface="Constantia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DEBCD07-91B6-4095-9B58-917FA7C8469F}" type="slidenum">
              <a:rPr lang="ru-RU" altLang="zh-CN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zh-CN"/>
          </a:p>
        </p:txBody>
      </p:sp>
    </p:spTree>
    <p:extLst>
      <p:ext uri="{BB962C8B-B14F-4D97-AF65-F5344CB8AC3E}">
        <p14:creationId xmlns:p14="http://schemas.microsoft.com/office/powerpoint/2010/main" val="5325575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transition>
    <p:wip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Arial" panose="020B060402020202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C9004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A7003F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C9004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C9004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0.png"/><Relationship Id="rId7" Type="http://schemas.openxmlformats.org/officeDocument/2006/relationships/image" Target="../media/image2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gif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Прямоугольник 4"/>
          <p:cNvSpPr>
            <a:spLocks noChangeArrowheads="1"/>
          </p:cNvSpPr>
          <p:nvPr/>
        </p:nvSpPr>
        <p:spPr bwMode="auto">
          <a:xfrm>
            <a:off x="4" y="4065915"/>
            <a:ext cx="91646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ts val="300"/>
              </a:spcBef>
              <a:buClr>
                <a:srgbClr val="C9004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>
              <a:spcBef>
                <a:spcPts val="300"/>
              </a:spcBef>
              <a:buClr>
                <a:srgbClr val="A7003F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ts val="300"/>
              </a:spcBef>
              <a:buClr>
                <a:srgbClr val="C9004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ts val="338"/>
              </a:spcBef>
              <a:buClr>
                <a:srgbClr val="C9004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C9004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C9004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C9004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C9004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dirty="0">
                <a:solidFill>
                  <a:srgbClr val="002060"/>
                </a:solidFill>
                <a:cs typeface="Arial" pitchFamily="34" charset="0"/>
              </a:rPr>
              <a:t>Заместитель </a:t>
            </a:r>
            <a:r>
              <a:rPr lang="ru-RU" altLang="ru-RU" sz="2800" b="1" dirty="0" smtClean="0">
                <a:solidFill>
                  <a:srgbClr val="002060"/>
                </a:solidFill>
                <a:cs typeface="Arial" pitchFamily="34" charset="0"/>
              </a:rPr>
              <a:t>министра культуры Хабаровского края - начальник </a:t>
            </a:r>
            <a:r>
              <a:rPr lang="ru-RU" altLang="ru-RU" sz="2800" b="1" dirty="0">
                <a:solidFill>
                  <a:srgbClr val="002060"/>
                </a:solidFill>
                <a:cs typeface="Arial" pitchFamily="34" charset="0"/>
              </a:rPr>
              <a:t>управления по </a:t>
            </a:r>
            <a:r>
              <a:rPr lang="ru-RU" altLang="ru-RU" sz="2800" b="1" dirty="0" smtClean="0">
                <a:solidFill>
                  <a:srgbClr val="002060"/>
                </a:solidFill>
                <a:cs typeface="Arial" pitchFamily="34" charset="0"/>
              </a:rPr>
              <a:t>туризму</a:t>
            </a:r>
            <a:endParaRPr lang="ru-RU" altLang="ru-RU" sz="2800" b="1" dirty="0">
              <a:solidFill>
                <a:srgbClr val="002060"/>
              </a:solidFill>
              <a:cs typeface="Arial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" y="48816"/>
            <a:ext cx="1680366" cy="983456"/>
            <a:chOff x="3" y="48816"/>
            <a:chExt cx="2016125" cy="983456"/>
          </a:xfrm>
        </p:grpSpPr>
        <p:pic>
          <p:nvPicPr>
            <p:cNvPr id="43011" name="Рисунок 2" descr="Россия cop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" y="48816"/>
              <a:ext cx="2016125" cy="87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2" name="Рисунок 5" descr="Untitled-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2150266">
              <a:off x="1439863" y="411958"/>
              <a:ext cx="481012" cy="432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3" name="Рисунок 6" descr="герб края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63" y="79772"/>
              <a:ext cx="10668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Прямоугольник 4"/>
          <p:cNvSpPr>
            <a:spLocks noChangeArrowheads="1"/>
          </p:cNvSpPr>
          <p:nvPr/>
        </p:nvSpPr>
        <p:spPr bwMode="auto">
          <a:xfrm>
            <a:off x="4" y="1347614"/>
            <a:ext cx="9164638" cy="1846659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6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СЕЛЮКОВ</a:t>
            </a:r>
            <a:endParaRPr lang="ru-RU" altLang="ru-RU" sz="60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Виталий Евгеньевич</a:t>
            </a:r>
            <a:endParaRPr lang="ru-RU" altLang="ru-RU" sz="5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081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fimip.ru/shared/Region_maps/Habarovsky_Kray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583" y="51470"/>
            <a:ext cx="3696345" cy="505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>
            <a:spLocks noChangeAspect="1"/>
          </p:cNvSpPr>
          <p:nvPr/>
        </p:nvSpPr>
        <p:spPr>
          <a:xfrm>
            <a:off x="1259632" y="4299942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403648" y="4074626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Хабаровск</a:t>
            </a:r>
            <a:endParaRPr lang="ru-RU" sz="1600" b="1" u="sng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вал 6"/>
          <p:cNvSpPr>
            <a:spLocks noChangeAspect="1"/>
          </p:cNvSpPr>
          <p:nvPr/>
        </p:nvSpPr>
        <p:spPr>
          <a:xfrm>
            <a:off x="1619672" y="3661162"/>
            <a:ext cx="144000" cy="14400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763688" y="3435846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Комсомольск-на-Амуре</a:t>
            </a:r>
            <a:endParaRPr lang="ru-RU" sz="1400" b="1" u="sng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://erofeydv.ru/wp-content/uploads/2014/03/Komsomolsk-na-Amure-2-1024x73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51471"/>
            <a:ext cx="5144433" cy="2592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amurmeta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0982" y="2741753"/>
            <a:ext cx="4525446" cy="2336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832040" y="4763928"/>
            <a:ext cx="3816424" cy="400110"/>
          </a:xfrm>
          <a:prstGeom prst="rect">
            <a:avLst/>
          </a:prstGeom>
          <a:solidFill>
            <a:srgbClr val="002060"/>
          </a:solidFill>
          <a:ln>
            <a:solidFill>
              <a:srgbClr val="FFFFFF"/>
            </a:solidFill>
          </a:ln>
        </p:spPr>
        <p:txBody>
          <a:bodyPr>
            <a:spAutoFit/>
          </a:bodyPr>
          <a:lstStyle/>
          <a:p>
            <a:pPr algn="ctr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zh-CN" sz="2400" b="1" spc="-1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Завод «Амурметалл»</a:t>
            </a:r>
          </a:p>
        </p:txBody>
      </p:sp>
      <p:pic>
        <p:nvPicPr>
          <p:cNvPr id="10" name="Picture 13" descr="knp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2741755"/>
            <a:ext cx="4568444" cy="2346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815012" y="4763928"/>
            <a:ext cx="3816424" cy="400110"/>
          </a:xfrm>
          <a:prstGeom prst="rect">
            <a:avLst/>
          </a:prstGeom>
          <a:solidFill>
            <a:srgbClr val="002060"/>
          </a:solidFill>
          <a:ln>
            <a:solidFill>
              <a:srgbClr val="FFFFFF"/>
            </a:solidFill>
          </a:ln>
        </p:spPr>
        <p:txBody>
          <a:bodyPr>
            <a:spAutoFit/>
          </a:bodyPr>
          <a:lstStyle/>
          <a:p>
            <a:pPr algn="ctr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zh-CN" sz="2400" b="1" spc="-1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Комсомольский НПЗ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-20638" y="33343"/>
            <a:ext cx="9164638" cy="374461"/>
          </a:xfrm>
          <a:prstGeom prst="rect">
            <a:avLst/>
          </a:prstGeom>
          <a:solidFill>
            <a:schemeClr val="accent1"/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г. Комсомольск-на-Амуре</a:t>
            </a:r>
          </a:p>
        </p:txBody>
      </p:sp>
    </p:spTree>
    <p:extLst>
      <p:ext uri="{BB962C8B-B14F-4D97-AF65-F5344CB8AC3E}">
        <p14:creationId xmlns:p14="http://schemas.microsoft.com/office/powerpoint/2010/main" val="383847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25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7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0_afbbb_f49807a5_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7433"/>
            <a:ext cx="9144000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0638" y="33343"/>
            <a:ext cx="9164638" cy="37446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г. Комсомольск-на-Амуре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4730359"/>
            <a:ext cx="4572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2200" b="1" spc="-100" dirty="0">
              <a:solidFill>
                <a:srgbClr val="00206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713424" y="4691068"/>
            <a:ext cx="3049587" cy="430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ru-RU" altLang="ru-RU" sz="2200" b="1" spc="-1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http://www.ruaviation.com/images/media/900/2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00" y="382020"/>
            <a:ext cx="4137443" cy="21897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4" name="Picture 6" descr="http://www.agregator.pro/foto/passazhiryi_sochinskih_poezdov_smogut_vzyat_s_sobo.2321996.2014_02_13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2051" y="382020"/>
            <a:ext cx="4089559" cy="21897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15" name="Прямоугольник 14"/>
          <p:cNvSpPr/>
          <p:nvPr/>
        </p:nvSpPr>
        <p:spPr>
          <a:xfrm>
            <a:off x="5148065" y="2178778"/>
            <a:ext cx="3744416" cy="400110"/>
          </a:xfrm>
          <a:prstGeom prst="rect">
            <a:avLst/>
          </a:prstGeom>
          <a:solidFill>
            <a:srgbClr val="002060"/>
          </a:solidFill>
          <a:ln>
            <a:solidFill>
              <a:srgbClr val="FFFFFF"/>
            </a:solidFill>
          </a:ln>
        </p:spPr>
        <p:txBody>
          <a:bodyPr>
            <a:spAutoFit/>
          </a:bodyPr>
          <a:lstStyle/>
          <a:p>
            <a:pPr algn="ctr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 err="1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Sukhoi</a:t>
            </a:r>
            <a:r>
              <a:rPr lang="en-US" altLang="zh-CN" sz="24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altLang="zh-CN" sz="2400" b="1" dirty="0" err="1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Superjet</a:t>
            </a:r>
            <a:r>
              <a:rPr lang="en-US" altLang="zh-CN" sz="24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100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51402" y="2178778"/>
            <a:ext cx="3744416" cy="400110"/>
          </a:xfrm>
          <a:prstGeom prst="rect">
            <a:avLst/>
          </a:prstGeom>
          <a:solidFill>
            <a:srgbClr val="002060"/>
          </a:solidFill>
          <a:ln>
            <a:solidFill>
              <a:srgbClr val="FFFFFF"/>
            </a:solidFill>
          </a:ln>
        </p:spPr>
        <p:txBody>
          <a:bodyPr>
            <a:spAutoFit/>
          </a:bodyPr>
          <a:lstStyle/>
          <a:p>
            <a:pPr algn="ctr" fontAlgn="base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Su</a:t>
            </a:r>
            <a:r>
              <a:rPr lang="ru-RU" altLang="zh-CN" sz="2400" b="1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-35</a:t>
            </a:r>
            <a:endParaRPr lang="en-US" altLang="zh-CN" sz="2400" b="1" dirty="0">
              <a:ln>
                <a:solidFill>
                  <a:srgbClr val="FFFFFF"/>
                </a:solidFill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220201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4730359"/>
            <a:ext cx="4572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1800"/>
              </a:lnSpc>
              <a:defRPr/>
            </a:pPr>
            <a:endParaRPr lang="ru-RU" sz="2200" b="1" spc="-100" dirty="0">
              <a:solidFill>
                <a:srgbClr val="00206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5713424" y="4691068"/>
            <a:ext cx="3049587" cy="4308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ru-RU" altLang="ru-RU" sz="2200" b="1" spc="-1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http://khabarovskonline.com/khv_media/photologue/photos/cache/eveny_first_f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527" y="65089"/>
            <a:ext cx="3878441" cy="258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kp.by/share/i/12/9465517/wr-720.sh-1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51474"/>
            <a:ext cx="4347436" cy="2605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s://ds02.infourok.ru/uploads/ex/03a4/00064533-71a8830f/2/hello_html_24885d0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723" y="2571752"/>
            <a:ext cx="3881245" cy="246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secret\Тигры\Красавчик, 19.07.2016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9992" y="2571754"/>
            <a:ext cx="4347436" cy="246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53538" y="-21165"/>
            <a:ext cx="3854966" cy="400110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Природа Хабаровского края </a:t>
            </a:r>
            <a:endParaRPr lang="ru-RU" sz="2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54008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fimip.ru/shared/Region_maps/Habarovsky_Kray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5583" y="51470"/>
            <a:ext cx="3696345" cy="505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>
            <a:spLocks noChangeAspect="1"/>
          </p:cNvSpPr>
          <p:nvPr/>
        </p:nvSpPr>
        <p:spPr>
          <a:xfrm>
            <a:off x="1259632" y="4299942"/>
            <a:ext cx="144000" cy="144000"/>
          </a:xfrm>
          <a:prstGeom prst="ellipse">
            <a:avLst/>
          </a:prstGeom>
          <a:solidFill>
            <a:schemeClr val="accent6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5"/>
              </a:solidFill>
            </a:endParaRPr>
          </a:p>
        </p:txBody>
      </p:sp>
      <p:sp>
        <p:nvSpPr>
          <p:cNvPr id="7" name="Овал 6"/>
          <p:cNvSpPr>
            <a:spLocks noChangeAspect="1"/>
          </p:cNvSpPr>
          <p:nvPr/>
        </p:nvSpPr>
        <p:spPr>
          <a:xfrm>
            <a:off x="1619672" y="3661162"/>
            <a:ext cx="144000" cy="144000"/>
          </a:xfrm>
          <a:prstGeom prst="ellipse">
            <a:avLst/>
          </a:prstGeom>
          <a:solidFill>
            <a:schemeClr val="accent6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5"/>
              </a:solidFill>
            </a:endParaRPr>
          </a:p>
        </p:txBody>
      </p:sp>
      <p:sp>
        <p:nvSpPr>
          <p:cNvPr id="9" name="Овал 8"/>
          <p:cNvSpPr>
            <a:spLocks noChangeAspect="1"/>
          </p:cNvSpPr>
          <p:nvPr/>
        </p:nvSpPr>
        <p:spPr>
          <a:xfrm>
            <a:off x="2411776" y="2859798"/>
            <a:ext cx="144000" cy="144000"/>
          </a:xfrm>
          <a:prstGeom prst="ellipse">
            <a:avLst/>
          </a:prstGeom>
          <a:solidFill>
            <a:schemeClr val="accent6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56946" y="2694038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Николаевск-на-Амуре</a:t>
            </a:r>
            <a:endParaRPr lang="ru-RU" sz="1400" b="1" u="sng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1446031" y="2955652"/>
            <a:ext cx="1020725" cy="1371803"/>
          </a:xfrm>
          <a:custGeom>
            <a:avLst/>
            <a:gdLst>
              <a:gd name="connsiteX0" fmla="*/ 0 w 1020725"/>
              <a:gd name="connsiteY0" fmla="*/ 1371803 h 1371803"/>
              <a:gd name="connsiteX1" fmla="*/ 53163 w 1020725"/>
              <a:gd name="connsiteY1" fmla="*/ 1361171 h 1371803"/>
              <a:gd name="connsiteX2" fmla="*/ 106325 w 1020725"/>
              <a:gd name="connsiteY2" fmla="*/ 1308008 h 1371803"/>
              <a:gd name="connsiteX3" fmla="*/ 116958 w 1020725"/>
              <a:gd name="connsiteY3" fmla="*/ 1276110 h 1371803"/>
              <a:gd name="connsiteX4" fmla="*/ 127591 w 1020725"/>
              <a:gd name="connsiteY4" fmla="*/ 1233580 h 1371803"/>
              <a:gd name="connsiteX5" fmla="*/ 159488 w 1020725"/>
              <a:gd name="connsiteY5" fmla="*/ 1201682 h 1371803"/>
              <a:gd name="connsiteX6" fmla="*/ 180753 w 1020725"/>
              <a:gd name="connsiteY6" fmla="*/ 1169785 h 1371803"/>
              <a:gd name="connsiteX7" fmla="*/ 202019 w 1020725"/>
              <a:gd name="connsiteY7" fmla="*/ 1148519 h 1371803"/>
              <a:gd name="connsiteX8" fmla="*/ 244549 w 1020725"/>
              <a:gd name="connsiteY8" fmla="*/ 1084724 h 1371803"/>
              <a:gd name="connsiteX9" fmla="*/ 255181 w 1020725"/>
              <a:gd name="connsiteY9" fmla="*/ 1052826 h 1371803"/>
              <a:gd name="connsiteX10" fmla="*/ 297712 w 1020725"/>
              <a:gd name="connsiteY10" fmla="*/ 989031 h 1371803"/>
              <a:gd name="connsiteX11" fmla="*/ 318977 w 1020725"/>
              <a:gd name="connsiteY11" fmla="*/ 903971 h 1371803"/>
              <a:gd name="connsiteX12" fmla="*/ 350874 w 1020725"/>
              <a:gd name="connsiteY12" fmla="*/ 861440 h 1371803"/>
              <a:gd name="connsiteX13" fmla="*/ 372139 w 1020725"/>
              <a:gd name="connsiteY13" fmla="*/ 829543 h 1371803"/>
              <a:gd name="connsiteX14" fmla="*/ 425302 w 1020725"/>
              <a:gd name="connsiteY14" fmla="*/ 787012 h 1371803"/>
              <a:gd name="connsiteX15" fmla="*/ 457200 w 1020725"/>
              <a:gd name="connsiteY15" fmla="*/ 776380 h 1371803"/>
              <a:gd name="connsiteX16" fmla="*/ 489098 w 1020725"/>
              <a:gd name="connsiteY16" fmla="*/ 744482 h 1371803"/>
              <a:gd name="connsiteX17" fmla="*/ 520995 w 1020725"/>
              <a:gd name="connsiteY17" fmla="*/ 733850 h 1371803"/>
              <a:gd name="connsiteX18" fmla="*/ 542260 w 1020725"/>
              <a:gd name="connsiteY18" fmla="*/ 701952 h 1371803"/>
              <a:gd name="connsiteX19" fmla="*/ 606056 w 1020725"/>
              <a:gd name="connsiteY19" fmla="*/ 670054 h 1371803"/>
              <a:gd name="connsiteX20" fmla="*/ 669851 w 1020725"/>
              <a:gd name="connsiteY20" fmla="*/ 638157 h 1371803"/>
              <a:gd name="connsiteX21" fmla="*/ 701749 w 1020725"/>
              <a:gd name="connsiteY21" fmla="*/ 616892 h 1371803"/>
              <a:gd name="connsiteX22" fmla="*/ 765544 w 1020725"/>
              <a:gd name="connsiteY22" fmla="*/ 595626 h 1371803"/>
              <a:gd name="connsiteX23" fmla="*/ 861237 w 1020725"/>
              <a:gd name="connsiteY23" fmla="*/ 542464 h 1371803"/>
              <a:gd name="connsiteX24" fmla="*/ 893135 w 1020725"/>
              <a:gd name="connsiteY24" fmla="*/ 521199 h 1371803"/>
              <a:gd name="connsiteX25" fmla="*/ 925032 w 1020725"/>
              <a:gd name="connsiteY25" fmla="*/ 510566 h 1371803"/>
              <a:gd name="connsiteX26" fmla="*/ 978195 w 1020725"/>
              <a:gd name="connsiteY26" fmla="*/ 457403 h 1371803"/>
              <a:gd name="connsiteX27" fmla="*/ 1010093 w 1020725"/>
              <a:gd name="connsiteY27" fmla="*/ 425505 h 1371803"/>
              <a:gd name="connsiteX28" fmla="*/ 1020725 w 1020725"/>
              <a:gd name="connsiteY28" fmla="*/ 393608 h 1371803"/>
              <a:gd name="connsiteX29" fmla="*/ 1010093 w 1020725"/>
              <a:gd name="connsiteY29" fmla="*/ 170324 h 1371803"/>
              <a:gd name="connsiteX30" fmla="*/ 988828 w 1020725"/>
              <a:gd name="connsiteY30" fmla="*/ 138426 h 1371803"/>
              <a:gd name="connsiteX31" fmla="*/ 903767 w 1020725"/>
              <a:gd name="connsiteY31" fmla="*/ 42733 h 1371803"/>
              <a:gd name="connsiteX32" fmla="*/ 914400 w 1020725"/>
              <a:gd name="connsiteY32" fmla="*/ 10836 h 1371803"/>
              <a:gd name="connsiteX33" fmla="*/ 988828 w 1020725"/>
              <a:gd name="connsiteY33" fmla="*/ 203 h 1371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20725" h="1371803">
                <a:moveTo>
                  <a:pt x="0" y="1371803"/>
                </a:moveTo>
                <a:cubicBezTo>
                  <a:pt x="17721" y="1368259"/>
                  <a:pt x="37666" y="1370469"/>
                  <a:pt x="53163" y="1361171"/>
                </a:cubicBezTo>
                <a:cubicBezTo>
                  <a:pt x="74653" y="1348277"/>
                  <a:pt x="106325" y="1308008"/>
                  <a:pt x="106325" y="1308008"/>
                </a:cubicBezTo>
                <a:cubicBezTo>
                  <a:pt x="109869" y="1297375"/>
                  <a:pt x="113879" y="1286887"/>
                  <a:pt x="116958" y="1276110"/>
                </a:cubicBezTo>
                <a:cubicBezTo>
                  <a:pt x="120973" y="1262059"/>
                  <a:pt x="120341" y="1246268"/>
                  <a:pt x="127591" y="1233580"/>
                </a:cubicBezTo>
                <a:cubicBezTo>
                  <a:pt x="135051" y="1220525"/>
                  <a:pt x="149862" y="1213234"/>
                  <a:pt x="159488" y="1201682"/>
                </a:cubicBezTo>
                <a:cubicBezTo>
                  <a:pt x="167669" y="1191865"/>
                  <a:pt x="172770" y="1179763"/>
                  <a:pt x="180753" y="1169785"/>
                </a:cubicBezTo>
                <a:cubicBezTo>
                  <a:pt x="187016" y="1161957"/>
                  <a:pt x="196004" y="1156539"/>
                  <a:pt x="202019" y="1148519"/>
                </a:cubicBezTo>
                <a:cubicBezTo>
                  <a:pt x="217353" y="1128073"/>
                  <a:pt x="244549" y="1084724"/>
                  <a:pt x="244549" y="1084724"/>
                </a:cubicBezTo>
                <a:cubicBezTo>
                  <a:pt x="248093" y="1074091"/>
                  <a:pt x="249738" y="1062623"/>
                  <a:pt x="255181" y="1052826"/>
                </a:cubicBezTo>
                <a:cubicBezTo>
                  <a:pt x="267593" y="1030485"/>
                  <a:pt x="297712" y="989031"/>
                  <a:pt x="297712" y="989031"/>
                </a:cubicBezTo>
                <a:cubicBezTo>
                  <a:pt x="300405" y="975563"/>
                  <a:pt x="308915" y="921580"/>
                  <a:pt x="318977" y="903971"/>
                </a:cubicBezTo>
                <a:cubicBezTo>
                  <a:pt x="327769" y="888585"/>
                  <a:pt x="340574" y="875860"/>
                  <a:pt x="350874" y="861440"/>
                </a:cubicBezTo>
                <a:cubicBezTo>
                  <a:pt x="358301" y="851042"/>
                  <a:pt x="364156" y="839521"/>
                  <a:pt x="372139" y="829543"/>
                </a:cubicBezTo>
                <a:cubicBezTo>
                  <a:pt x="385323" y="813064"/>
                  <a:pt x="406885" y="796221"/>
                  <a:pt x="425302" y="787012"/>
                </a:cubicBezTo>
                <a:cubicBezTo>
                  <a:pt x="435326" y="782000"/>
                  <a:pt x="446567" y="779924"/>
                  <a:pt x="457200" y="776380"/>
                </a:cubicBezTo>
                <a:cubicBezTo>
                  <a:pt x="467833" y="765747"/>
                  <a:pt x="476587" y="752823"/>
                  <a:pt x="489098" y="744482"/>
                </a:cubicBezTo>
                <a:cubicBezTo>
                  <a:pt x="498423" y="738265"/>
                  <a:pt x="512244" y="740851"/>
                  <a:pt x="520995" y="733850"/>
                </a:cubicBezTo>
                <a:cubicBezTo>
                  <a:pt x="530974" y="725867"/>
                  <a:pt x="533224" y="710988"/>
                  <a:pt x="542260" y="701952"/>
                </a:cubicBezTo>
                <a:cubicBezTo>
                  <a:pt x="572730" y="671482"/>
                  <a:pt x="571466" y="687349"/>
                  <a:pt x="606056" y="670054"/>
                </a:cubicBezTo>
                <a:cubicBezTo>
                  <a:pt x="688494" y="628834"/>
                  <a:pt x="589681" y="664879"/>
                  <a:pt x="669851" y="638157"/>
                </a:cubicBezTo>
                <a:cubicBezTo>
                  <a:pt x="680484" y="631069"/>
                  <a:pt x="690072" y="622082"/>
                  <a:pt x="701749" y="616892"/>
                </a:cubicBezTo>
                <a:cubicBezTo>
                  <a:pt x="722232" y="607788"/>
                  <a:pt x="746893" y="608060"/>
                  <a:pt x="765544" y="595626"/>
                </a:cubicBezTo>
                <a:cubicBezTo>
                  <a:pt x="838664" y="546879"/>
                  <a:pt x="805093" y="561177"/>
                  <a:pt x="861237" y="542464"/>
                </a:cubicBezTo>
                <a:cubicBezTo>
                  <a:pt x="871870" y="535376"/>
                  <a:pt x="881705" y="526914"/>
                  <a:pt x="893135" y="521199"/>
                </a:cubicBezTo>
                <a:cubicBezTo>
                  <a:pt x="903159" y="516187"/>
                  <a:pt x="916066" y="517291"/>
                  <a:pt x="925032" y="510566"/>
                </a:cubicBezTo>
                <a:cubicBezTo>
                  <a:pt x="945081" y="495529"/>
                  <a:pt x="960474" y="475124"/>
                  <a:pt x="978195" y="457403"/>
                </a:cubicBezTo>
                <a:lnTo>
                  <a:pt x="1010093" y="425505"/>
                </a:lnTo>
                <a:cubicBezTo>
                  <a:pt x="1013637" y="414873"/>
                  <a:pt x="1020725" y="404815"/>
                  <a:pt x="1020725" y="393608"/>
                </a:cubicBezTo>
                <a:cubicBezTo>
                  <a:pt x="1020725" y="319096"/>
                  <a:pt x="1019335" y="244261"/>
                  <a:pt x="1010093" y="170324"/>
                </a:cubicBezTo>
                <a:cubicBezTo>
                  <a:pt x="1008508" y="157644"/>
                  <a:pt x="997318" y="147977"/>
                  <a:pt x="988828" y="138426"/>
                </a:cubicBezTo>
                <a:cubicBezTo>
                  <a:pt x="891719" y="29179"/>
                  <a:pt x="952029" y="115128"/>
                  <a:pt x="903767" y="42733"/>
                </a:cubicBezTo>
                <a:cubicBezTo>
                  <a:pt x="907311" y="32101"/>
                  <a:pt x="905648" y="17837"/>
                  <a:pt x="914400" y="10836"/>
                </a:cubicBezTo>
                <a:cubicBezTo>
                  <a:pt x="930915" y="-2376"/>
                  <a:pt x="968751" y="203"/>
                  <a:pt x="988828" y="203"/>
                </a:cubicBez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710003" y="3326002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Комсомольск-на-Амуре</a:t>
            </a:r>
            <a:endParaRPr lang="ru-RU" sz="1400" b="1" u="sng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640" y="4155926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u="sng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Хабаровск</a:t>
            </a:r>
            <a:endParaRPr lang="ru-RU" sz="1600" b="1" u="sng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56390" y="29771"/>
            <a:ext cx="7187610" cy="374461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Река Амур</a:t>
            </a:r>
          </a:p>
        </p:txBody>
      </p:sp>
      <p:pic>
        <p:nvPicPr>
          <p:cNvPr id="15" name="Picture 13" descr="0_c583d_e8f3fbc4_XL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4139952" y="339507"/>
            <a:ext cx="4680520" cy="1458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mw2.google.com/mw-panoramio/photos/medium/91495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6052" y="1923678"/>
            <a:ext cx="474642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Yaskevich\туризм\Туризм база данных\ФОТО АРХИВ\Фотографии - туризм\Этнография\c Кондон, Спидлен\SVA_3715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39952" y="3551599"/>
            <a:ext cx="4752528" cy="149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02831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/>
      <p:bldP spid="13" grpId="0" animBg="1"/>
      <p:bldP spid="8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6" y="7144"/>
            <a:ext cx="912653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Полилиния 35"/>
          <p:cNvSpPr/>
          <p:nvPr/>
        </p:nvSpPr>
        <p:spPr>
          <a:xfrm>
            <a:off x="7" y="1133480"/>
            <a:ext cx="4652963" cy="3989785"/>
          </a:xfrm>
          <a:custGeom>
            <a:avLst/>
            <a:gdLst>
              <a:gd name="connsiteX0" fmla="*/ 0 w 4660900"/>
              <a:gd name="connsiteY0" fmla="*/ 0 h 5384800"/>
              <a:gd name="connsiteX1" fmla="*/ 101600 w 4660900"/>
              <a:gd name="connsiteY1" fmla="*/ 76200 h 5384800"/>
              <a:gd name="connsiteX2" fmla="*/ 139700 w 4660900"/>
              <a:gd name="connsiteY2" fmla="*/ 88900 h 5384800"/>
              <a:gd name="connsiteX3" fmla="*/ 152400 w 4660900"/>
              <a:gd name="connsiteY3" fmla="*/ 127000 h 5384800"/>
              <a:gd name="connsiteX4" fmla="*/ 228600 w 4660900"/>
              <a:gd name="connsiteY4" fmla="*/ 177800 h 5384800"/>
              <a:gd name="connsiteX5" fmla="*/ 266700 w 4660900"/>
              <a:gd name="connsiteY5" fmla="*/ 203200 h 5384800"/>
              <a:gd name="connsiteX6" fmla="*/ 317500 w 4660900"/>
              <a:gd name="connsiteY6" fmla="*/ 215900 h 5384800"/>
              <a:gd name="connsiteX7" fmla="*/ 355600 w 4660900"/>
              <a:gd name="connsiteY7" fmla="*/ 228600 h 5384800"/>
              <a:gd name="connsiteX8" fmla="*/ 444500 w 4660900"/>
              <a:gd name="connsiteY8" fmla="*/ 203200 h 5384800"/>
              <a:gd name="connsiteX9" fmla="*/ 482600 w 4660900"/>
              <a:gd name="connsiteY9" fmla="*/ 190500 h 5384800"/>
              <a:gd name="connsiteX10" fmla="*/ 571500 w 4660900"/>
              <a:gd name="connsiteY10" fmla="*/ 203200 h 5384800"/>
              <a:gd name="connsiteX11" fmla="*/ 609600 w 4660900"/>
              <a:gd name="connsiteY11" fmla="*/ 228600 h 5384800"/>
              <a:gd name="connsiteX12" fmla="*/ 647700 w 4660900"/>
              <a:gd name="connsiteY12" fmla="*/ 241300 h 5384800"/>
              <a:gd name="connsiteX13" fmla="*/ 698500 w 4660900"/>
              <a:gd name="connsiteY13" fmla="*/ 279400 h 5384800"/>
              <a:gd name="connsiteX14" fmla="*/ 736600 w 4660900"/>
              <a:gd name="connsiteY14" fmla="*/ 292100 h 5384800"/>
              <a:gd name="connsiteX15" fmla="*/ 762000 w 4660900"/>
              <a:gd name="connsiteY15" fmla="*/ 368300 h 5384800"/>
              <a:gd name="connsiteX16" fmla="*/ 774700 w 4660900"/>
              <a:gd name="connsiteY16" fmla="*/ 406400 h 5384800"/>
              <a:gd name="connsiteX17" fmla="*/ 863600 w 4660900"/>
              <a:gd name="connsiteY17" fmla="*/ 508000 h 5384800"/>
              <a:gd name="connsiteX18" fmla="*/ 901700 w 4660900"/>
              <a:gd name="connsiteY18" fmla="*/ 596900 h 5384800"/>
              <a:gd name="connsiteX19" fmla="*/ 927100 w 4660900"/>
              <a:gd name="connsiteY19" fmla="*/ 635000 h 5384800"/>
              <a:gd name="connsiteX20" fmla="*/ 952500 w 4660900"/>
              <a:gd name="connsiteY20" fmla="*/ 711200 h 5384800"/>
              <a:gd name="connsiteX21" fmla="*/ 965200 w 4660900"/>
              <a:gd name="connsiteY21" fmla="*/ 749300 h 5384800"/>
              <a:gd name="connsiteX22" fmla="*/ 1016000 w 4660900"/>
              <a:gd name="connsiteY22" fmla="*/ 838200 h 5384800"/>
              <a:gd name="connsiteX23" fmla="*/ 1041400 w 4660900"/>
              <a:gd name="connsiteY23" fmla="*/ 901700 h 5384800"/>
              <a:gd name="connsiteX24" fmla="*/ 1066800 w 4660900"/>
              <a:gd name="connsiteY24" fmla="*/ 1028700 h 5384800"/>
              <a:gd name="connsiteX25" fmla="*/ 1092200 w 4660900"/>
              <a:gd name="connsiteY25" fmla="*/ 1104900 h 5384800"/>
              <a:gd name="connsiteX26" fmla="*/ 1117600 w 4660900"/>
              <a:gd name="connsiteY26" fmla="*/ 1193800 h 5384800"/>
              <a:gd name="connsiteX27" fmla="*/ 1130300 w 4660900"/>
              <a:gd name="connsiteY27" fmla="*/ 1270000 h 5384800"/>
              <a:gd name="connsiteX28" fmla="*/ 1168400 w 4660900"/>
              <a:gd name="connsiteY28" fmla="*/ 1358900 h 5384800"/>
              <a:gd name="connsiteX29" fmla="*/ 1193800 w 4660900"/>
              <a:gd name="connsiteY29" fmla="*/ 1447800 h 5384800"/>
              <a:gd name="connsiteX30" fmla="*/ 1219200 w 4660900"/>
              <a:gd name="connsiteY30" fmla="*/ 1485900 h 5384800"/>
              <a:gd name="connsiteX31" fmla="*/ 1231900 w 4660900"/>
              <a:gd name="connsiteY31" fmla="*/ 1549400 h 5384800"/>
              <a:gd name="connsiteX32" fmla="*/ 1257300 w 4660900"/>
              <a:gd name="connsiteY32" fmla="*/ 1587500 h 5384800"/>
              <a:gd name="connsiteX33" fmla="*/ 1270000 w 4660900"/>
              <a:gd name="connsiteY33" fmla="*/ 1651000 h 5384800"/>
              <a:gd name="connsiteX34" fmla="*/ 1308100 w 4660900"/>
              <a:gd name="connsiteY34" fmla="*/ 1739900 h 5384800"/>
              <a:gd name="connsiteX35" fmla="*/ 1333500 w 4660900"/>
              <a:gd name="connsiteY35" fmla="*/ 1816100 h 5384800"/>
              <a:gd name="connsiteX36" fmla="*/ 1358900 w 4660900"/>
              <a:gd name="connsiteY36" fmla="*/ 1892300 h 5384800"/>
              <a:gd name="connsiteX37" fmla="*/ 1371600 w 4660900"/>
              <a:gd name="connsiteY37" fmla="*/ 1930400 h 5384800"/>
              <a:gd name="connsiteX38" fmla="*/ 1397000 w 4660900"/>
              <a:gd name="connsiteY38" fmla="*/ 1981200 h 5384800"/>
              <a:gd name="connsiteX39" fmla="*/ 1435100 w 4660900"/>
              <a:gd name="connsiteY39" fmla="*/ 2057400 h 5384800"/>
              <a:gd name="connsiteX40" fmla="*/ 1460500 w 4660900"/>
              <a:gd name="connsiteY40" fmla="*/ 2209800 h 5384800"/>
              <a:gd name="connsiteX41" fmla="*/ 1473200 w 4660900"/>
              <a:gd name="connsiteY41" fmla="*/ 2247900 h 5384800"/>
              <a:gd name="connsiteX42" fmla="*/ 1498600 w 4660900"/>
              <a:gd name="connsiteY42" fmla="*/ 2349500 h 5384800"/>
              <a:gd name="connsiteX43" fmla="*/ 1536700 w 4660900"/>
              <a:gd name="connsiteY43" fmla="*/ 2476500 h 5384800"/>
              <a:gd name="connsiteX44" fmla="*/ 1562100 w 4660900"/>
              <a:gd name="connsiteY44" fmla="*/ 2679700 h 5384800"/>
              <a:gd name="connsiteX45" fmla="*/ 1574800 w 4660900"/>
              <a:gd name="connsiteY45" fmla="*/ 2717800 h 5384800"/>
              <a:gd name="connsiteX46" fmla="*/ 1612900 w 4660900"/>
              <a:gd name="connsiteY46" fmla="*/ 2755900 h 5384800"/>
              <a:gd name="connsiteX47" fmla="*/ 1638300 w 4660900"/>
              <a:gd name="connsiteY47" fmla="*/ 2794000 h 5384800"/>
              <a:gd name="connsiteX48" fmla="*/ 1714500 w 4660900"/>
              <a:gd name="connsiteY48" fmla="*/ 2844800 h 5384800"/>
              <a:gd name="connsiteX49" fmla="*/ 1993900 w 4660900"/>
              <a:gd name="connsiteY49" fmla="*/ 2832100 h 5384800"/>
              <a:gd name="connsiteX50" fmla="*/ 2032000 w 4660900"/>
              <a:gd name="connsiteY50" fmla="*/ 2819400 h 5384800"/>
              <a:gd name="connsiteX51" fmla="*/ 2133600 w 4660900"/>
              <a:gd name="connsiteY51" fmla="*/ 2870200 h 5384800"/>
              <a:gd name="connsiteX52" fmla="*/ 2209800 w 4660900"/>
              <a:gd name="connsiteY52" fmla="*/ 2946400 h 5384800"/>
              <a:gd name="connsiteX53" fmla="*/ 2247900 w 4660900"/>
              <a:gd name="connsiteY53" fmla="*/ 2971800 h 5384800"/>
              <a:gd name="connsiteX54" fmla="*/ 2324100 w 4660900"/>
              <a:gd name="connsiteY54" fmla="*/ 2959100 h 5384800"/>
              <a:gd name="connsiteX55" fmla="*/ 2362200 w 4660900"/>
              <a:gd name="connsiteY55" fmla="*/ 2946400 h 5384800"/>
              <a:gd name="connsiteX56" fmla="*/ 2413000 w 4660900"/>
              <a:gd name="connsiteY56" fmla="*/ 2959100 h 5384800"/>
              <a:gd name="connsiteX57" fmla="*/ 2476500 w 4660900"/>
              <a:gd name="connsiteY57" fmla="*/ 3035300 h 5384800"/>
              <a:gd name="connsiteX58" fmla="*/ 2527300 w 4660900"/>
              <a:gd name="connsiteY58" fmla="*/ 3124200 h 5384800"/>
              <a:gd name="connsiteX59" fmla="*/ 2578100 w 4660900"/>
              <a:gd name="connsiteY59" fmla="*/ 3200400 h 5384800"/>
              <a:gd name="connsiteX60" fmla="*/ 2667000 w 4660900"/>
              <a:gd name="connsiteY60" fmla="*/ 3314700 h 5384800"/>
              <a:gd name="connsiteX61" fmla="*/ 2743200 w 4660900"/>
              <a:gd name="connsiteY61" fmla="*/ 3340100 h 5384800"/>
              <a:gd name="connsiteX62" fmla="*/ 2971800 w 4660900"/>
              <a:gd name="connsiteY62" fmla="*/ 3365500 h 5384800"/>
              <a:gd name="connsiteX63" fmla="*/ 3073400 w 4660900"/>
              <a:gd name="connsiteY63" fmla="*/ 3378200 h 5384800"/>
              <a:gd name="connsiteX64" fmla="*/ 3124200 w 4660900"/>
              <a:gd name="connsiteY64" fmla="*/ 3390900 h 5384800"/>
              <a:gd name="connsiteX65" fmla="*/ 3187700 w 4660900"/>
              <a:gd name="connsiteY65" fmla="*/ 3403600 h 5384800"/>
              <a:gd name="connsiteX66" fmla="*/ 3263900 w 4660900"/>
              <a:gd name="connsiteY66" fmla="*/ 3429000 h 5384800"/>
              <a:gd name="connsiteX67" fmla="*/ 3581400 w 4660900"/>
              <a:gd name="connsiteY67" fmla="*/ 3441700 h 5384800"/>
              <a:gd name="connsiteX68" fmla="*/ 3708400 w 4660900"/>
              <a:gd name="connsiteY68" fmla="*/ 3454400 h 5384800"/>
              <a:gd name="connsiteX69" fmla="*/ 3746500 w 4660900"/>
              <a:gd name="connsiteY69" fmla="*/ 3467100 h 5384800"/>
              <a:gd name="connsiteX70" fmla="*/ 3873500 w 4660900"/>
              <a:gd name="connsiteY70" fmla="*/ 3492500 h 5384800"/>
              <a:gd name="connsiteX71" fmla="*/ 4025900 w 4660900"/>
              <a:gd name="connsiteY71" fmla="*/ 3556000 h 5384800"/>
              <a:gd name="connsiteX72" fmla="*/ 4127500 w 4660900"/>
              <a:gd name="connsiteY72" fmla="*/ 3568700 h 5384800"/>
              <a:gd name="connsiteX73" fmla="*/ 4165600 w 4660900"/>
              <a:gd name="connsiteY73" fmla="*/ 3581400 h 5384800"/>
              <a:gd name="connsiteX74" fmla="*/ 4203700 w 4660900"/>
              <a:gd name="connsiteY74" fmla="*/ 3606800 h 5384800"/>
              <a:gd name="connsiteX75" fmla="*/ 4279900 w 4660900"/>
              <a:gd name="connsiteY75" fmla="*/ 3632200 h 5384800"/>
              <a:gd name="connsiteX76" fmla="*/ 4318000 w 4660900"/>
              <a:gd name="connsiteY76" fmla="*/ 3670300 h 5384800"/>
              <a:gd name="connsiteX77" fmla="*/ 4368800 w 4660900"/>
              <a:gd name="connsiteY77" fmla="*/ 3683000 h 5384800"/>
              <a:gd name="connsiteX78" fmla="*/ 4597400 w 4660900"/>
              <a:gd name="connsiteY78" fmla="*/ 3721100 h 5384800"/>
              <a:gd name="connsiteX79" fmla="*/ 4635500 w 4660900"/>
              <a:gd name="connsiteY79" fmla="*/ 3733800 h 5384800"/>
              <a:gd name="connsiteX80" fmla="*/ 4610100 w 4660900"/>
              <a:gd name="connsiteY80" fmla="*/ 3937000 h 5384800"/>
              <a:gd name="connsiteX81" fmla="*/ 4622800 w 4660900"/>
              <a:gd name="connsiteY81" fmla="*/ 4013200 h 5384800"/>
              <a:gd name="connsiteX82" fmla="*/ 4648200 w 4660900"/>
              <a:gd name="connsiteY82" fmla="*/ 4051300 h 5384800"/>
              <a:gd name="connsiteX83" fmla="*/ 4660900 w 4660900"/>
              <a:gd name="connsiteY83" fmla="*/ 4102100 h 5384800"/>
              <a:gd name="connsiteX84" fmla="*/ 4622800 w 4660900"/>
              <a:gd name="connsiteY84" fmla="*/ 4216400 h 5384800"/>
              <a:gd name="connsiteX85" fmla="*/ 4584700 w 4660900"/>
              <a:gd name="connsiteY85" fmla="*/ 4241800 h 5384800"/>
              <a:gd name="connsiteX86" fmla="*/ 4572000 w 4660900"/>
              <a:gd name="connsiteY86" fmla="*/ 4292600 h 5384800"/>
              <a:gd name="connsiteX87" fmla="*/ 4533900 w 4660900"/>
              <a:gd name="connsiteY87" fmla="*/ 4318000 h 5384800"/>
              <a:gd name="connsiteX88" fmla="*/ 4508500 w 4660900"/>
              <a:gd name="connsiteY88" fmla="*/ 4356100 h 5384800"/>
              <a:gd name="connsiteX89" fmla="*/ 4470400 w 4660900"/>
              <a:gd name="connsiteY89" fmla="*/ 4394200 h 5384800"/>
              <a:gd name="connsiteX90" fmla="*/ 4457700 w 4660900"/>
              <a:gd name="connsiteY90" fmla="*/ 4432300 h 5384800"/>
              <a:gd name="connsiteX91" fmla="*/ 4432300 w 4660900"/>
              <a:gd name="connsiteY91" fmla="*/ 4470400 h 5384800"/>
              <a:gd name="connsiteX92" fmla="*/ 4419600 w 4660900"/>
              <a:gd name="connsiteY92" fmla="*/ 4521200 h 5384800"/>
              <a:gd name="connsiteX93" fmla="*/ 4381500 w 4660900"/>
              <a:gd name="connsiteY93" fmla="*/ 4597400 h 5384800"/>
              <a:gd name="connsiteX94" fmla="*/ 4343400 w 4660900"/>
              <a:gd name="connsiteY94" fmla="*/ 4749800 h 5384800"/>
              <a:gd name="connsiteX95" fmla="*/ 4330700 w 4660900"/>
              <a:gd name="connsiteY95" fmla="*/ 4787900 h 5384800"/>
              <a:gd name="connsiteX96" fmla="*/ 4318000 w 4660900"/>
              <a:gd name="connsiteY96" fmla="*/ 4876800 h 5384800"/>
              <a:gd name="connsiteX97" fmla="*/ 4305300 w 4660900"/>
              <a:gd name="connsiteY97" fmla="*/ 5016500 h 5384800"/>
              <a:gd name="connsiteX98" fmla="*/ 4267200 w 4660900"/>
              <a:gd name="connsiteY98" fmla="*/ 5092700 h 5384800"/>
              <a:gd name="connsiteX99" fmla="*/ 4241800 w 4660900"/>
              <a:gd name="connsiteY99" fmla="*/ 5168900 h 5384800"/>
              <a:gd name="connsiteX100" fmla="*/ 4203700 w 4660900"/>
              <a:gd name="connsiteY100" fmla="*/ 5245100 h 5384800"/>
              <a:gd name="connsiteX101" fmla="*/ 4178300 w 4660900"/>
              <a:gd name="connsiteY101" fmla="*/ 5283200 h 5384800"/>
              <a:gd name="connsiteX102" fmla="*/ 4127500 w 4660900"/>
              <a:gd name="connsiteY102" fmla="*/ 5384800 h 5384800"/>
              <a:gd name="connsiteX0" fmla="*/ 0 w 4660900"/>
              <a:gd name="connsiteY0" fmla="*/ 0 h 5384800"/>
              <a:gd name="connsiteX1" fmla="*/ 101600 w 4660900"/>
              <a:gd name="connsiteY1" fmla="*/ 76200 h 5384800"/>
              <a:gd name="connsiteX2" fmla="*/ 139700 w 4660900"/>
              <a:gd name="connsiteY2" fmla="*/ 88900 h 5384800"/>
              <a:gd name="connsiteX3" fmla="*/ 152400 w 4660900"/>
              <a:gd name="connsiteY3" fmla="*/ 127000 h 5384800"/>
              <a:gd name="connsiteX4" fmla="*/ 228600 w 4660900"/>
              <a:gd name="connsiteY4" fmla="*/ 177800 h 5384800"/>
              <a:gd name="connsiteX5" fmla="*/ 266700 w 4660900"/>
              <a:gd name="connsiteY5" fmla="*/ 203200 h 5384800"/>
              <a:gd name="connsiteX6" fmla="*/ 317500 w 4660900"/>
              <a:gd name="connsiteY6" fmla="*/ 215900 h 5384800"/>
              <a:gd name="connsiteX7" fmla="*/ 355600 w 4660900"/>
              <a:gd name="connsiteY7" fmla="*/ 228600 h 5384800"/>
              <a:gd name="connsiteX8" fmla="*/ 444500 w 4660900"/>
              <a:gd name="connsiteY8" fmla="*/ 203200 h 5384800"/>
              <a:gd name="connsiteX9" fmla="*/ 482600 w 4660900"/>
              <a:gd name="connsiteY9" fmla="*/ 190500 h 5384800"/>
              <a:gd name="connsiteX10" fmla="*/ 571500 w 4660900"/>
              <a:gd name="connsiteY10" fmla="*/ 203200 h 5384800"/>
              <a:gd name="connsiteX11" fmla="*/ 609600 w 4660900"/>
              <a:gd name="connsiteY11" fmla="*/ 228600 h 5384800"/>
              <a:gd name="connsiteX12" fmla="*/ 647700 w 4660900"/>
              <a:gd name="connsiteY12" fmla="*/ 241300 h 5384800"/>
              <a:gd name="connsiteX13" fmla="*/ 698500 w 4660900"/>
              <a:gd name="connsiteY13" fmla="*/ 279400 h 5384800"/>
              <a:gd name="connsiteX14" fmla="*/ 736600 w 4660900"/>
              <a:gd name="connsiteY14" fmla="*/ 292100 h 5384800"/>
              <a:gd name="connsiteX15" fmla="*/ 762000 w 4660900"/>
              <a:gd name="connsiteY15" fmla="*/ 368300 h 5384800"/>
              <a:gd name="connsiteX16" fmla="*/ 774700 w 4660900"/>
              <a:gd name="connsiteY16" fmla="*/ 406400 h 5384800"/>
              <a:gd name="connsiteX17" fmla="*/ 863600 w 4660900"/>
              <a:gd name="connsiteY17" fmla="*/ 508000 h 5384800"/>
              <a:gd name="connsiteX18" fmla="*/ 901700 w 4660900"/>
              <a:gd name="connsiteY18" fmla="*/ 596900 h 5384800"/>
              <a:gd name="connsiteX19" fmla="*/ 927100 w 4660900"/>
              <a:gd name="connsiteY19" fmla="*/ 635000 h 5384800"/>
              <a:gd name="connsiteX20" fmla="*/ 952500 w 4660900"/>
              <a:gd name="connsiteY20" fmla="*/ 711200 h 5384800"/>
              <a:gd name="connsiteX21" fmla="*/ 965200 w 4660900"/>
              <a:gd name="connsiteY21" fmla="*/ 749300 h 5384800"/>
              <a:gd name="connsiteX22" fmla="*/ 1016000 w 4660900"/>
              <a:gd name="connsiteY22" fmla="*/ 838200 h 5384800"/>
              <a:gd name="connsiteX23" fmla="*/ 1041400 w 4660900"/>
              <a:gd name="connsiteY23" fmla="*/ 901700 h 5384800"/>
              <a:gd name="connsiteX24" fmla="*/ 1066800 w 4660900"/>
              <a:gd name="connsiteY24" fmla="*/ 1028700 h 5384800"/>
              <a:gd name="connsiteX25" fmla="*/ 1092200 w 4660900"/>
              <a:gd name="connsiteY25" fmla="*/ 1104900 h 5384800"/>
              <a:gd name="connsiteX26" fmla="*/ 1117600 w 4660900"/>
              <a:gd name="connsiteY26" fmla="*/ 1193800 h 5384800"/>
              <a:gd name="connsiteX27" fmla="*/ 1130300 w 4660900"/>
              <a:gd name="connsiteY27" fmla="*/ 1270000 h 5384800"/>
              <a:gd name="connsiteX28" fmla="*/ 1168400 w 4660900"/>
              <a:gd name="connsiteY28" fmla="*/ 1358900 h 5384800"/>
              <a:gd name="connsiteX29" fmla="*/ 1193800 w 4660900"/>
              <a:gd name="connsiteY29" fmla="*/ 1447800 h 5384800"/>
              <a:gd name="connsiteX30" fmla="*/ 1219200 w 4660900"/>
              <a:gd name="connsiteY30" fmla="*/ 1485900 h 5384800"/>
              <a:gd name="connsiteX31" fmla="*/ 1231900 w 4660900"/>
              <a:gd name="connsiteY31" fmla="*/ 1549400 h 5384800"/>
              <a:gd name="connsiteX32" fmla="*/ 1257300 w 4660900"/>
              <a:gd name="connsiteY32" fmla="*/ 1587500 h 5384800"/>
              <a:gd name="connsiteX33" fmla="*/ 1270000 w 4660900"/>
              <a:gd name="connsiteY33" fmla="*/ 1651000 h 5384800"/>
              <a:gd name="connsiteX34" fmla="*/ 1308100 w 4660900"/>
              <a:gd name="connsiteY34" fmla="*/ 1739900 h 5384800"/>
              <a:gd name="connsiteX35" fmla="*/ 1333500 w 4660900"/>
              <a:gd name="connsiteY35" fmla="*/ 1816100 h 5384800"/>
              <a:gd name="connsiteX36" fmla="*/ 1358900 w 4660900"/>
              <a:gd name="connsiteY36" fmla="*/ 1892300 h 5384800"/>
              <a:gd name="connsiteX37" fmla="*/ 1371600 w 4660900"/>
              <a:gd name="connsiteY37" fmla="*/ 1930400 h 5384800"/>
              <a:gd name="connsiteX38" fmla="*/ 1397000 w 4660900"/>
              <a:gd name="connsiteY38" fmla="*/ 1981200 h 5384800"/>
              <a:gd name="connsiteX39" fmla="*/ 1435100 w 4660900"/>
              <a:gd name="connsiteY39" fmla="*/ 2057400 h 5384800"/>
              <a:gd name="connsiteX40" fmla="*/ 1460500 w 4660900"/>
              <a:gd name="connsiteY40" fmla="*/ 2209800 h 5384800"/>
              <a:gd name="connsiteX41" fmla="*/ 1473200 w 4660900"/>
              <a:gd name="connsiteY41" fmla="*/ 2247900 h 5384800"/>
              <a:gd name="connsiteX42" fmla="*/ 1498600 w 4660900"/>
              <a:gd name="connsiteY42" fmla="*/ 2349500 h 5384800"/>
              <a:gd name="connsiteX43" fmla="*/ 1536700 w 4660900"/>
              <a:gd name="connsiteY43" fmla="*/ 2476500 h 5384800"/>
              <a:gd name="connsiteX44" fmla="*/ 1562100 w 4660900"/>
              <a:gd name="connsiteY44" fmla="*/ 2679700 h 5384800"/>
              <a:gd name="connsiteX45" fmla="*/ 1574800 w 4660900"/>
              <a:gd name="connsiteY45" fmla="*/ 2717800 h 5384800"/>
              <a:gd name="connsiteX46" fmla="*/ 1612900 w 4660900"/>
              <a:gd name="connsiteY46" fmla="*/ 2755900 h 5384800"/>
              <a:gd name="connsiteX47" fmla="*/ 1638300 w 4660900"/>
              <a:gd name="connsiteY47" fmla="*/ 2794000 h 5384800"/>
              <a:gd name="connsiteX48" fmla="*/ 1714500 w 4660900"/>
              <a:gd name="connsiteY48" fmla="*/ 2844800 h 5384800"/>
              <a:gd name="connsiteX49" fmla="*/ 1993900 w 4660900"/>
              <a:gd name="connsiteY49" fmla="*/ 2832100 h 5384800"/>
              <a:gd name="connsiteX50" fmla="*/ 2032000 w 4660900"/>
              <a:gd name="connsiteY50" fmla="*/ 2819400 h 5384800"/>
              <a:gd name="connsiteX51" fmla="*/ 2133600 w 4660900"/>
              <a:gd name="connsiteY51" fmla="*/ 2870200 h 5384800"/>
              <a:gd name="connsiteX52" fmla="*/ 2209800 w 4660900"/>
              <a:gd name="connsiteY52" fmla="*/ 2946400 h 5384800"/>
              <a:gd name="connsiteX53" fmla="*/ 2247900 w 4660900"/>
              <a:gd name="connsiteY53" fmla="*/ 2971800 h 5384800"/>
              <a:gd name="connsiteX54" fmla="*/ 2324100 w 4660900"/>
              <a:gd name="connsiteY54" fmla="*/ 2959100 h 5384800"/>
              <a:gd name="connsiteX55" fmla="*/ 2362200 w 4660900"/>
              <a:gd name="connsiteY55" fmla="*/ 2946400 h 5384800"/>
              <a:gd name="connsiteX56" fmla="*/ 2413000 w 4660900"/>
              <a:gd name="connsiteY56" fmla="*/ 2959100 h 5384800"/>
              <a:gd name="connsiteX57" fmla="*/ 2476500 w 4660900"/>
              <a:gd name="connsiteY57" fmla="*/ 3035300 h 5384800"/>
              <a:gd name="connsiteX58" fmla="*/ 2527300 w 4660900"/>
              <a:gd name="connsiteY58" fmla="*/ 3124200 h 5384800"/>
              <a:gd name="connsiteX59" fmla="*/ 2578100 w 4660900"/>
              <a:gd name="connsiteY59" fmla="*/ 3200400 h 5384800"/>
              <a:gd name="connsiteX60" fmla="*/ 2667000 w 4660900"/>
              <a:gd name="connsiteY60" fmla="*/ 3314700 h 5384800"/>
              <a:gd name="connsiteX61" fmla="*/ 2743200 w 4660900"/>
              <a:gd name="connsiteY61" fmla="*/ 3340100 h 5384800"/>
              <a:gd name="connsiteX62" fmla="*/ 2971800 w 4660900"/>
              <a:gd name="connsiteY62" fmla="*/ 3365500 h 5384800"/>
              <a:gd name="connsiteX63" fmla="*/ 3073400 w 4660900"/>
              <a:gd name="connsiteY63" fmla="*/ 3378200 h 5384800"/>
              <a:gd name="connsiteX64" fmla="*/ 3124200 w 4660900"/>
              <a:gd name="connsiteY64" fmla="*/ 3390900 h 5384800"/>
              <a:gd name="connsiteX65" fmla="*/ 3187700 w 4660900"/>
              <a:gd name="connsiteY65" fmla="*/ 3403600 h 5384800"/>
              <a:gd name="connsiteX66" fmla="*/ 3263900 w 4660900"/>
              <a:gd name="connsiteY66" fmla="*/ 3429000 h 5384800"/>
              <a:gd name="connsiteX67" fmla="*/ 3581400 w 4660900"/>
              <a:gd name="connsiteY67" fmla="*/ 3441700 h 5384800"/>
              <a:gd name="connsiteX68" fmla="*/ 3708400 w 4660900"/>
              <a:gd name="connsiteY68" fmla="*/ 3454400 h 5384800"/>
              <a:gd name="connsiteX69" fmla="*/ 3746500 w 4660900"/>
              <a:gd name="connsiteY69" fmla="*/ 3467100 h 5384800"/>
              <a:gd name="connsiteX70" fmla="*/ 3873500 w 4660900"/>
              <a:gd name="connsiteY70" fmla="*/ 3492500 h 5384800"/>
              <a:gd name="connsiteX71" fmla="*/ 4025900 w 4660900"/>
              <a:gd name="connsiteY71" fmla="*/ 3556000 h 5384800"/>
              <a:gd name="connsiteX72" fmla="*/ 4127500 w 4660900"/>
              <a:gd name="connsiteY72" fmla="*/ 3568700 h 5384800"/>
              <a:gd name="connsiteX73" fmla="*/ 4165600 w 4660900"/>
              <a:gd name="connsiteY73" fmla="*/ 3581400 h 5384800"/>
              <a:gd name="connsiteX74" fmla="*/ 4203700 w 4660900"/>
              <a:gd name="connsiteY74" fmla="*/ 3606800 h 5384800"/>
              <a:gd name="connsiteX75" fmla="*/ 4279900 w 4660900"/>
              <a:gd name="connsiteY75" fmla="*/ 3632200 h 5384800"/>
              <a:gd name="connsiteX76" fmla="*/ 4318000 w 4660900"/>
              <a:gd name="connsiteY76" fmla="*/ 3670300 h 5384800"/>
              <a:gd name="connsiteX77" fmla="*/ 4368800 w 4660900"/>
              <a:gd name="connsiteY77" fmla="*/ 3683000 h 5384800"/>
              <a:gd name="connsiteX78" fmla="*/ 4597400 w 4660900"/>
              <a:gd name="connsiteY78" fmla="*/ 3721100 h 5384800"/>
              <a:gd name="connsiteX79" fmla="*/ 4635500 w 4660900"/>
              <a:gd name="connsiteY79" fmla="*/ 3733800 h 5384800"/>
              <a:gd name="connsiteX80" fmla="*/ 4610100 w 4660900"/>
              <a:gd name="connsiteY80" fmla="*/ 3937000 h 5384800"/>
              <a:gd name="connsiteX81" fmla="*/ 4622800 w 4660900"/>
              <a:gd name="connsiteY81" fmla="*/ 4013200 h 5384800"/>
              <a:gd name="connsiteX82" fmla="*/ 4648200 w 4660900"/>
              <a:gd name="connsiteY82" fmla="*/ 4051300 h 5384800"/>
              <a:gd name="connsiteX83" fmla="*/ 4660900 w 4660900"/>
              <a:gd name="connsiteY83" fmla="*/ 4102100 h 5384800"/>
              <a:gd name="connsiteX84" fmla="*/ 4622800 w 4660900"/>
              <a:gd name="connsiteY84" fmla="*/ 4216400 h 5384800"/>
              <a:gd name="connsiteX85" fmla="*/ 4584700 w 4660900"/>
              <a:gd name="connsiteY85" fmla="*/ 4241800 h 5384800"/>
              <a:gd name="connsiteX86" fmla="*/ 4572000 w 4660900"/>
              <a:gd name="connsiteY86" fmla="*/ 4292600 h 5384800"/>
              <a:gd name="connsiteX87" fmla="*/ 4533900 w 4660900"/>
              <a:gd name="connsiteY87" fmla="*/ 4318000 h 5384800"/>
              <a:gd name="connsiteX88" fmla="*/ 4508500 w 4660900"/>
              <a:gd name="connsiteY88" fmla="*/ 4356100 h 5384800"/>
              <a:gd name="connsiteX89" fmla="*/ 4470400 w 4660900"/>
              <a:gd name="connsiteY89" fmla="*/ 4394200 h 5384800"/>
              <a:gd name="connsiteX90" fmla="*/ 4432300 w 4660900"/>
              <a:gd name="connsiteY90" fmla="*/ 4470400 h 5384800"/>
              <a:gd name="connsiteX91" fmla="*/ 4419600 w 4660900"/>
              <a:gd name="connsiteY91" fmla="*/ 4521200 h 5384800"/>
              <a:gd name="connsiteX92" fmla="*/ 4381500 w 4660900"/>
              <a:gd name="connsiteY92" fmla="*/ 4597400 h 5384800"/>
              <a:gd name="connsiteX93" fmla="*/ 4343400 w 4660900"/>
              <a:gd name="connsiteY93" fmla="*/ 4749800 h 5384800"/>
              <a:gd name="connsiteX94" fmla="*/ 4330700 w 4660900"/>
              <a:gd name="connsiteY94" fmla="*/ 4787900 h 5384800"/>
              <a:gd name="connsiteX95" fmla="*/ 4318000 w 4660900"/>
              <a:gd name="connsiteY95" fmla="*/ 4876800 h 5384800"/>
              <a:gd name="connsiteX96" fmla="*/ 4305300 w 4660900"/>
              <a:gd name="connsiteY96" fmla="*/ 5016500 h 5384800"/>
              <a:gd name="connsiteX97" fmla="*/ 4267200 w 4660900"/>
              <a:gd name="connsiteY97" fmla="*/ 5092700 h 5384800"/>
              <a:gd name="connsiteX98" fmla="*/ 4241800 w 4660900"/>
              <a:gd name="connsiteY98" fmla="*/ 5168900 h 5384800"/>
              <a:gd name="connsiteX99" fmla="*/ 4203700 w 4660900"/>
              <a:gd name="connsiteY99" fmla="*/ 5245100 h 5384800"/>
              <a:gd name="connsiteX100" fmla="*/ 4178300 w 4660900"/>
              <a:gd name="connsiteY100" fmla="*/ 5283200 h 5384800"/>
              <a:gd name="connsiteX101" fmla="*/ 4127500 w 4660900"/>
              <a:gd name="connsiteY101" fmla="*/ 5384800 h 5384800"/>
              <a:gd name="connsiteX0" fmla="*/ 0 w 4660900"/>
              <a:gd name="connsiteY0" fmla="*/ 0 h 5384800"/>
              <a:gd name="connsiteX1" fmla="*/ 101600 w 4660900"/>
              <a:gd name="connsiteY1" fmla="*/ 76200 h 5384800"/>
              <a:gd name="connsiteX2" fmla="*/ 139700 w 4660900"/>
              <a:gd name="connsiteY2" fmla="*/ 88900 h 5384800"/>
              <a:gd name="connsiteX3" fmla="*/ 152400 w 4660900"/>
              <a:gd name="connsiteY3" fmla="*/ 127000 h 5384800"/>
              <a:gd name="connsiteX4" fmla="*/ 228600 w 4660900"/>
              <a:gd name="connsiteY4" fmla="*/ 177800 h 5384800"/>
              <a:gd name="connsiteX5" fmla="*/ 266700 w 4660900"/>
              <a:gd name="connsiteY5" fmla="*/ 203200 h 5384800"/>
              <a:gd name="connsiteX6" fmla="*/ 317500 w 4660900"/>
              <a:gd name="connsiteY6" fmla="*/ 215900 h 5384800"/>
              <a:gd name="connsiteX7" fmla="*/ 355600 w 4660900"/>
              <a:gd name="connsiteY7" fmla="*/ 228600 h 5384800"/>
              <a:gd name="connsiteX8" fmla="*/ 444500 w 4660900"/>
              <a:gd name="connsiteY8" fmla="*/ 203200 h 5384800"/>
              <a:gd name="connsiteX9" fmla="*/ 482600 w 4660900"/>
              <a:gd name="connsiteY9" fmla="*/ 190500 h 5384800"/>
              <a:gd name="connsiteX10" fmla="*/ 571500 w 4660900"/>
              <a:gd name="connsiteY10" fmla="*/ 203200 h 5384800"/>
              <a:gd name="connsiteX11" fmla="*/ 609600 w 4660900"/>
              <a:gd name="connsiteY11" fmla="*/ 228600 h 5384800"/>
              <a:gd name="connsiteX12" fmla="*/ 647700 w 4660900"/>
              <a:gd name="connsiteY12" fmla="*/ 241300 h 5384800"/>
              <a:gd name="connsiteX13" fmla="*/ 698500 w 4660900"/>
              <a:gd name="connsiteY13" fmla="*/ 279400 h 5384800"/>
              <a:gd name="connsiteX14" fmla="*/ 736600 w 4660900"/>
              <a:gd name="connsiteY14" fmla="*/ 292100 h 5384800"/>
              <a:gd name="connsiteX15" fmla="*/ 762000 w 4660900"/>
              <a:gd name="connsiteY15" fmla="*/ 368300 h 5384800"/>
              <a:gd name="connsiteX16" fmla="*/ 774700 w 4660900"/>
              <a:gd name="connsiteY16" fmla="*/ 406400 h 5384800"/>
              <a:gd name="connsiteX17" fmla="*/ 863600 w 4660900"/>
              <a:gd name="connsiteY17" fmla="*/ 508000 h 5384800"/>
              <a:gd name="connsiteX18" fmla="*/ 901700 w 4660900"/>
              <a:gd name="connsiteY18" fmla="*/ 596900 h 5384800"/>
              <a:gd name="connsiteX19" fmla="*/ 927100 w 4660900"/>
              <a:gd name="connsiteY19" fmla="*/ 635000 h 5384800"/>
              <a:gd name="connsiteX20" fmla="*/ 952500 w 4660900"/>
              <a:gd name="connsiteY20" fmla="*/ 711200 h 5384800"/>
              <a:gd name="connsiteX21" fmla="*/ 965200 w 4660900"/>
              <a:gd name="connsiteY21" fmla="*/ 749300 h 5384800"/>
              <a:gd name="connsiteX22" fmla="*/ 1016000 w 4660900"/>
              <a:gd name="connsiteY22" fmla="*/ 838200 h 5384800"/>
              <a:gd name="connsiteX23" fmla="*/ 1041400 w 4660900"/>
              <a:gd name="connsiteY23" fmla="*/ 901700 h 5384800"/>
              <a:gd name="connsiteX24" fmla="*/ 1066800 w 4660900"/>
              <a:gd name="connsiteY24" fmla="*/ 1028700 h 5384800"/>
              <a:gd name="connsiteX25" fmla="*/ 1092200 w 4660900"/>
              <a:gd name="connsiteY25" fmla="*/ 1104900 h 5384800"/>
              <a:gd name="connsiteX26" fmla="*/ 1117600 w 4660900"/>
              <a:gd name="connsiteY26" fmla="*/ 1193800 h 5384800"/>
              <a:gd name="connsiteX27" fmla="*/ 1130300 w 4660900"/>
              <a:gd name="connsiteY27" fmla="*/ 1270000 h 5384800"/>
              <a:gd name="connsiteX28" fmla="*/ 1168400 w 4660900"/>
              <a:gd name="connsiteY28" fmla="*/ 1358900 h 5384800"/>
              <a:gd name="connsiteX29" fmla="*/ 1193800 w 4660900"/>
              <a:gd name="connsiteY29" fmla="*/ 1447800 h 5384800"/>
              <a:gd name="connsiteX30" fmla="*/ 1219200 w 4660900"/>
              <a:gd name="connsiteY30" fmla="*/ 1485900 h 5384800"/>
              <a:gd name="connsiteX31" fmla="*/ 1231900 w 4660900"/>
              <a:gd name="connsiteY31" fmla="*/ 1549400 h 5384800"/>
              <a:gd name="connsiteX32" fmla="*/ 1257300 w 4660900"/>
              <a:gd name="connsiteY32" fmla="*/ 1587500 h 5384800"/>
              <a:gd name="connsiteX33" fmla="*/ 1270000 w 4660900"/>
              <a:gd name="connsiteY33" fmla="*/ 1651000 h 5384800"/>
              <a:gd name="connsiteX34" fmla="*/ 1308100 w 4660900"/>
              <a:gd name="connsiteY34" fmla="*/ 1739900 h 5384800"/>
              <a:gd name="connsiteX35" fmla="*/ 1333500 w 4660900"/>
              <a:gd name="connsiteY35" fmla="*/ 1816100 h 5384800"/>
              <a:gd name="connsiteX36" fmla="*/ 1358900 w 4660900"/>
              <a:gd name="connsiteY36" fmla="*/ 1892300 h 5384800"/>
              <a:gd name="connsiteX37" fmla="*/ 1371600 w 4660900"/>
              <a:gd name="connsiteY37" fmla="*/ 1930400 h 5384800"/>
              <a:gd name="connsiteX38" fmla="*/ 1397000 w 4660900"/>
              <a:gd name="connsiteY38" fmla="*/ 1981200 h 5384800"/>
              <a:gd name="connsiteX39" fmla="*/ 1435100 w 4660900"/>
              <a:gd name="connsiteY39" fmla="*/ 2057400 h 5384800"/>
              <a:gd name="connsiteX40" fmla="*/ 1460500 w 4660900"/>
              <a:gd name="connsiteY40" fmla="*/ 2209800 h 5384800"/>
              <a:gd name="connsiteX41" fmla="*/ 1473200 w 4660900"/>
              <a:gd name="connsiteY41" fmla="*/ 2247900 h 5384800"/>
              <a:gd name="connsiteX42" fmla="*/ 1498600 w 4660900"/>
              <a:gd name="connsiteY42" fmla="*/ 2349500 h 5384800"/>
              <a:gd name="connsiteX43" fmla="*/ 1536700 w 4660900"/>
              <a:gd name="connsiteY43" fmla="*/ 2476500 h 5384800"/>
              <a:gd name="connsiteX44" fmla="*/ 1562100 w 4660900"/>
              <a:gd name="connsiteY44" fmla="*/ 2679700 h 5384800"/>
              <a:gd name="connsiteX45" fmla="*/ 1574800 w 4660900"/>
              <a:gd name="connsiteY45" fmla="*/ 2717800 h 5384800"/>
              <a:gd name="connsiteX46" fmla="*/ 1612900 w 4660900"/>
              <a:gd name="connsiteY46" fmla="*/ 2755900 h 5384800"/>
              <a:gd name="connsiteX47" fmla="*/ 1638300 w 4660900"/>
              <a:gd name="connsiteY47" fmla="*/ 2794000 h 5384800"/>
              <a:gd name="connsiteX48" fmla="*/ 1714500 w 4660900"/>
              <a:gd name="connsiteY48" fmla="*/ 2844800 h 5384800"/>
              <a:gd name="connsiteX49" fmla="*/ 1993900 w 4660900"/>
              <a:gd name="connsiteY49" fmla="*/ 2832100 h 5384800"/>
              <a:gd name="connsiteX50" fmla="*/ 2032000 w 4660900"/>
              <a:gd name="connsiteY50" fmla="*/ 2819400 h 5384800"/>
              <a:gd name="connsiteX51" fmla="*/ 2133600 w 4660900"/>
              <a:gd name="connsiteY51" fmla="*/ 2870200 h 5384800"/>
              <a:gd name="connsiteX52" fmla="*/ 2209800 w 4660900"/>
              <a:gd name="connsiteY52" fmla="*/ 2946400 h 5384800"/>
              <a:gd name="connsiteX53" fmla="*/ 2247900 w 4660900"/>
              <a:gd name="connsiteY53" fmla="*/ 2971800 h 5384800"/>
              <a:gd name="connsiteX54" fmla="*/ 2324100 w 4660900"/>
              <a:gd name="connsiteY54" fmla="*/ 2959100 h 5384800"/>
              <a:gd name="connsiteX55" fmla="*/ 2362200 w 4660900"/>
              <a:gd name="connsiteY55" fmla="*/ 2946400 h 5384800"/>
              <a:gd name="connsiteX56" fmla="*/ 2413000 w 4660900"/>
              <a:gd name="connsiteY56" fmla="*/ 2959100 h 5384800"/>
              <a:gd name="connsiteX57" fmla="*/ 2476500 w 4660900"/>
              <a:gd name="connsiteY57" fmla="*/ 3035300 h 5384800"/>
              <a:gd name="connsiteX58" fmla="*/ 2527300 w 4660900"/>
              <a:gd name="connsiteY58" fmla="*/ 3124200 h 5384800"/>
              <a:gd name="connsiteX59" fmla="*/ 2578100 w 4660900"/>
              <a:gd name="connsiteY59" fmla="*/ 3200400 h 5384800"/>
              <a:gd name="connsiteX60" fmla="*/ 2667000 w 4660900"/>
              <a:gd name="connsiteY60" fmla="*/ 3314700 h 5384800"/>
              <a:gd name="connsiteX61" fmla="*/ 2743200 w 4660900"/>
              <a:gd name="connsiteY61" fmla="*/ 3340100 h 5384800"/>
              <a:gd name="connsiteX62" fmla="*/ 2971800 w 4660900"/>
              <a:gd name="connsiteY62" fmla="*/ 3365500 h 5384800"/>
              <a:gd name="connsiteX63" fmla="*/ 3073400 w 4660900"/>
              <a:gd name="connsiteY63" fmla="*/ 3378200 h 5384800"/>
              <a:gd name="connsiteX64" fmla="*/ 3124200 w 4660900"/>
              <a:gd name="connsiteY64" fmla="*/ 3390900 h 5384800"/>
              <a:gd name="connsiteX65" fmla="*/ 3187700 w 4660900"/>
              <a:gd name="connsiteY65" fmla="*/ 3403600 h 5384800"/>
              <a:gd name="connsiteX66" fmla="*/ 3263900 w 4660900"/>
              <a:gd name="connsiteY66" fmla="*/ 3429000 h 5384800"/>
              <a:gd name="connsiteX67" fmla="*/ 3581400 w 4660900"/>
              <a:gd name="connsiteY67" fmla="*/ 3441700 h 5384800"/>
              <a:gd name="connsiteX68" fmla="*/ 3708400 w 4660900"/>
              <a:gd name="connsiteY68" fmla="*/ 3454400 h 5384800"/>
              <a:gd name="connsiteX69" fmla="*/ 3746500 w 4660900"/>
              <a:gd name="connsiteY69" fmla="*/ 3467100 h 5384800"/>
              <a:gd name="connsiteX70" fmla="*/ 3873500 w 4660900"/>
              <a:gd name="connsiteY70" fmla="*/ 3492500 h 5384800"/>
              <a:gd name="connsiteX71" fmla="*/ 4025900 w 4660900"/>
              <a:gd name="connsiteY71" fmla="*/ 3556000 h 5384800"/>
              <a:gd name="connsiteX72" fmla="*/ 4127500 w 4660900"/>
              <a:gd name="connsiteY72" fmla="*/ 3568700 h 5384800"/>
              <a:gd name="connsiteX73" fmla="*/ 4165600 w 4660900"/>
              <a:gd name="connsiteY73" fmla="*/ 3581400 h 5384800"/>
              <a:gd name="connsiteX74" fmla="*/ 4203700 w 4660900"/>
              <a:gd name="connsiteY74" fmla="*/ 3606800 h 5384800"/>
              <a:gd name="connsiteX75" fmla="*/ 4279900 w 4660900"/>
              <a:gd name="connsiteY75" fmla="*/ 3632200 h 5384800"/>
              <a:gd name="connsiteX76" fmla="*/ 4318000 w 4660900"/>
              <a:gd name="connsiteY76" fmla="*/ 3670300 h 5384800"/>
              <a:gd name="connsiteX77" fmla="*/ 4368800 w 4660900"/>
              <a:gd name="connsiteY77" fmla="*/ 3683000 h 5384800"/>
              <a:gd name="connsiteX78" fmla="*/ 4597400 w 4660900"/>
              <a:gd name="connsiteY78" fmla="*/ 3721100 h 5384800"/>
              <a:gd name="connsiteX79" fmla="*/ 4635500 w 4660900"/>
              <a:gd name="connsiteY79" fmla="*/ 3733800 h 5384800"/>
              <a:gd name="connsiteX80" fmla="*/ 4610100 w 4660900"/>
              <a:gd name="connsiteY80" fmla="*/ 3937000 h 5384800"/>
              <a:gd name="connsiteX81" fmla="*/ 4622800 w 4660900"/>
              <a:gd name="connsiteY81" fmla="*/ 4013200 h 5384800"/>
              <a:gd name="connsiteX82" fmla="*/ 4648200 w 4660900"/>
              <a:gd name="connsiteY82" fmla="*/ 4051300 h 5384800"/>
              <a:gd name="connsiteX83" fmla="*/ 4660900 w 4660900"/>
              <a:gd name="connsiteY83" fmla="*/ 4102100 h 5384800"/>
              <a:gd name="connsiteX84" fmla="*/ 4622800 w 4660900"/>
              <a:gd name="connsiteY84" fmla="*/ 4216400 h 5384800"/>
              <a:gd name="connsiteX85" fmla="*/ 4584700 w 4660900"/>
              <a:gd name="connsiteY85" fmla="*/ 4241800 h 5384800"/>
              <a:gd name="connsiteX86" fmla="*/ 4572000 w 4660900"/>
              <a:gd name="connsiteY86" fmla="*/ 4292600 h 5384800"/>
              <a:gd name="connsiteX87" fmla="*/ 4508500 w 4660900"/>
              <a:gd name="connsiteY87" fmla="*/ 4356100 h 5384800"/>
              <a:gd name="connsiteX88" fmla="*/ 4470400 w 4660900"/>
              <a:gd name="connsiteY88" fmla="*/ 4394200 h 5384800"/>
              <a:gd name="connsiteX89" fmla="*/ 4432300 w 4660900"/>
              <a:gd name="connsiteY89" fmla="*/ 4470400 h 5384800"/>
              <a:gd name="connsiteX90" fmla="*/ 4419600 w 4660900"/>
              <a:gd name="connsiteY90" fmla="*/ 4521200 h 5384800"/>
              <a:gd name="connsiteX91" fmla="*/ 4381500 w 4660900"/>
              <a:gd name="connsiteY91" fmla="*/ 4597400 h 5384800"/>
              <a:gd name="connsiteX92" fmla="*/ 4343400 w 4660900"/>
              <a:gd name="connsiteY92" fmla="*/ 4749800 h 5384800"/>
              <a:gd name="connsiteX93" fmla="*/ 4330700 w 4660900"/>
              <a:gd name="connsiteY93" fmla="*/ 4787900 h 5384800"/>
              <a:gd name="connsiteX94" fmla="*/ 4318000 w 4660900"/>
              <a:gd name="connsiteY94" fmla="*/ 4876800 h 5384800"/>
              <a:gd name="connsiteX95" fmla="*/ 4305300 w 4660900"/>
              <a:gd name="connsiteY95" fmla="*/ 5016500 h 5384800"/>
              <a:gd name="connsiteX96" fmla="*/ 4267200 w 4660900"/>
              <a:gd name="connsiteY96" fmla="*/ 5092700 h 5384800"/>
              <a:gd name="connsiteX97" fmla="*/ 4241800 w 4660900"/>
              <a:gd name="connsiteY97" fmla="*/ 5168900 h 5384800"/>
              <a:gd name="connsiteX98" fmla="*/ 4203700 w 4660900"/>
              <a:gd name="connsiteY98" fmla="*/ 5245100 h 5384800"/>
              <a:gd name="connsiteX99" fmla="*/ 4178300 w 4660900"/>
              <a:gd name="connsiteY99" fmla="*/ 5283200 h 5384800"/>
              <a:gd name="connsiteX100" fmla="*/ 4127500 w 4660900"/>
              <a:gd name="connsiteY100" fmla="*/ 5384800 h 5384800"/>
              <a:gd name="connsiteX0" fmla="*/ 0 w 4660900"/>
              <a:gd name="connsiteY0" fmla="*/ 0 h 5384800"/>
              <a:gd name="connsiteX1" fmla="*/ 101600 w 4660900"/>
              <a:gd name="connsiteY1" fmla="*/ 76200 h 5384800"/>
              <a:gd name="connsiteX2" fmla="*/ 139700 w 4660900"/>
              <a:gd name="connsiteY2" fmla="*/ 88900 h 5384800"/>
              <a:gd name="connsiteX3" fmla="*/ 152400 w 4660900"/>
              <a:gd name="connsiteY3" fmla="*/ 127000 h 5384800"/>
              <a:gd name="connsiteX4" fmla="*/ 228600 w 4660900"/>
              <a:gd name="connsiteY4" fmla="*/ 177800 h 5384800"/>
              <a:gd name="connsiteX5" fmla="*/ 266700 w 4660900"/>
              <a:gd name="connsiteY5" fmla="*/ 203200 h 5384800"/>
              <a:gd name="connsiteX6" fmla="*/ 317500 w 4660900"/>
              <a:gd name="connsiteY6" fmla="*/ 215900 h 5384800"/>
              <a:gd name="connsiteX7" fmla="*/ 355600 w 4660900"/>
              <a:gd name="connsiteY7" fmla="*/ 228600 h 5384800"/>
              <a:gd name="connsiteX8" fmla="*/ 444500 w 4660900"/>
              <a:gd name="connsiteY8" fmla="*/ 203200 h 5384800"/>
              <a:gd name="connsiteX9" fmla="*/ 482600 w 4660900"/>
              <a:gd name="connsiteY9" fmla="*/ 190500 h 5384800"/>
              <a:gd name="connsiteX10" fmla="*/ 571500 w 4660900"/>
              <a:gd name="connsiteY10" fmla="*/ 203200 h 5384800"/>
              <a:gd name="connsiteX11" fmla="*/ 609600 w 4660900"/>
              <a:gd name="connsiteY11" fmla="*/ 228600 h 5384800"/>
              <a:gd name="connsiteX12" fmla="*/ 647700 w 4660900"/>
              <a:gd name="connsiteY12" fmla="*/ 241300 h 5384800"/>
              <a:gd name="connsiteX13" fmla="*/ 698500 w 4660900"/>
              <a:gd name="connsiteY13" fmla="*/ 279400 h 5384800"/>
              <a:gd name="connsiteX14" fmla="*/ 736600 w 4660900"/>
              <a:gd name="connsiteY14" fmla="*/ 292100 h 5384800"/>
              <a:gd name="connsiteX15" fmla="*/ 762000 w 4660900"/>
              <a:gd name="connsiteY15" fmla="*/ 368300 h 5384800"/>
              <a:gd name="connsiteX16" fmla="*/ 774700 w 4660900"/>
              <a:gd name="connsiteY16" fmla="*/ 406400 h 5384800"/>
              <a:gd name="connsiteX17" fmla="*/ 863600 w 4660900"/>
              <a:gd name="connsiteY17" fmla="*/ 508000 h 5384800"/>
              <a:gd name="connsiteX18" fmla="*/ 901700 w 4660900"/>
              <a:gd name="connsiteY18" fmla="*/ 596900 h 5384800"/>
              <a:gd name="connsiteX19" fmla="*/ 927100 w 4660900"/>
              <a:gd name="connsiteY19" fmla="*/ 635000 h 5384800"/>
              <a:gd name="connsiteX20" fmla="*/ 952500 w 4660900"/>
              <a:gd name="connsiteY20" fmla="*/ 711200 h 5384800"/>
              <a:gd name="connsiteX21" fmla="*/ 965200 w 4660900"/>
              <a:gd name="connsiteY21" fmla="*/ 749300 h 5384800"/>
              <a:gd name="connsiteX22" fmla="*/ 1016000 w 4660900"/>
              <a:gd name="connsiteY22" fmla="*/ 838200 h 5384800"/>
              <a:gd name="connsiteX23" fmla="*/ 1041400 w 4660900"/>
              <a:gd name="connsiteY23" fmla="*/ 901700 h 5384800"/>
              <a:gd name="connsiteX24" fmla="*/ 1066800 w 4660900"/>
              <a:gd name="connsiteY24" fmla="*/ 1028700 h 5384800"/>
              <a:gd name="connsiteX25" fmla="*/ 1092200 w 4660900"/>
              <a:gd name="connsiteY25" fmla="*/ 1104900 h 5384800"/>
              <a:gd name="connsiteX26" fmla="*/ 1117600 w 4660900"/>
              <a:gd name="connsiteY26" fmla="*/ 1193800 h 5384800"/>
              <a:gd name="connsiteX27" fmla="*/ 1130300 w 4660900"/>
              <a:gd name="connsiteY27" fmla="*/ 1270000 h 5384800"/>
              <a:gd name="connsiteX28" fmla="*/ 1168400 w 4660900"/>
              <a:gd name="connsiteY28" fmla="*/ 1358900 h 5384800"/>
              <a:gd name="connsiteX29" fmla="*/ 1193800 w 4660900"/>
              <a:gd name="connsiteY29" fmla="*/ 1447800 h 5384800"/>
              <a:gd name="connsiteX30" fmla="*/ 1219200 w 4660900"/>
              <a:gd name="connsiteY30" fmla="*/ 1485900 h 5384800"/>
              <a:gd name="connsiteX31" fmla="*/ 1231900 w 4660900"/>
              <a:gd name="connsiteY31" fmla="*/ 1549400 h 5384800"/>
              <a:gd name="connsiteX32" fmla="*/ 1257300 w 4660900"/>
              <a:gd name="connsiteY32" fmla="*/ 1587500 h 5384800"/>
              <a:gd name="connsiteX33" fmla="*/ 1270000 w 4660900"/>
              <a:gd name="connsiteY33" fmla="*/ 1651000 h 5384800"/>
              <a:gd name="connsiteX34" fmla="*/ 1308100 w 4660900"/>
              <a:gd name="connsiteY34" fmla="*/ 1739900 h 5384800"/>
              <a:gd name="connsiteX35" fmla="*/ 1333500 w 4660900"/>
              <a:gd name="connsiteY35" fmla="*/ 1816100 h 5384800"/>
              <a:gd name="connsiteX36" fmla="*/ 1358900 w 4660900"/>
              <a:gd name="connsiteY36" fmla="*/ 1892300 h 5384800"/>
              <a:gd name="connsiteX37" fmla="*/ 1371600 w 4660900"/>
              <a:gd name="connsiteY37" fmla="*/ 1930400 h 5384800"/>
              <a:gd name="connsiteX38" fmla="*/ 1397000 w 4660900"/>
              <a:gd name="connsiteY38" fmla="*/ 1981200 h 5384800"/>
              <a:gd name="connsiteX39" fmla="*/ 1435100 w 4660900"/>
              <a:gd name="connsiteY39" fmla="*/ 2057400 h 5384800"/>
              <a:gd name="connsiteX40" fmla="*/ 1460500 w 4660900"/>
              <a:gd name="connsiteY40" fmla="*/ 2209800 h 5384800"/>
              <a:gd name="connsiteX41" fmla="*/ 1473200 w 4660900"/>
              <a:gd name="connsiteY41" fmla="*/ 2247900 h 5384800"/>
              <a:gd name="connsiteX42" fmla="*/ 1498600 w 4660900"/>
              <a:gd name="connsiteY42" fmla="*/ 2349500 h 5384800"/>
              <a:gd name="connsiteX43" fmla="*/ 1536700 w 4660900"/>
              <a:gd name="connsiteY43" fmla="*/ 2476500 h 5384800"/>
              <a:gd name="connsiteX44" fmla="*/ 1562100 w 4660900"/>
              <a:gd name="connsiteY44" fmla="*/ 2679700 h 5384800"/>
              <a:gd name="connsiteX45" fmla="*/ 1574800 w 4660900"/>
              <a:gd name="connsiteY45" fmla="*/ 2717800 h 5384800"/>
              <a:gd name="connsiteX46" fmla="*/ 1612900 w 4660900"/>
              <a:gd name="connsiteY46" fmla="*/ 2755900 h 5384800"/>
              <a:gd name="connsiteX47" fmla="*/ 1638300 w 4660900"/>
              <a:gd name="connsiteY47" fmla="*/ 2794000 h 5384800"/>
              <a:gd name="connsiteX48" fmla="*/ 1714500 w 4660900"/>
              <a:gd name="connsiteY48" fmla="*/ 2844800 h 5384800"/>
              <a:gd name="connsiteX49" fmla="*/ 1993900 w 4660900"/>
              <a:gd name="connsiteY49" fmla="*/ 2832100 h 5384800"/>
              <a:gd name="connsiteX50" fmla="*/ 2032000 w 4660900"/>
              <a:gd name="connsiteY50" fmla="*/ 2819400 h 5384800"/>
              <a:gd name="connsiteX51" fmla="*/ 2133600 w 4660900"/>
              <a:gd name="connsiteY51" fmla="*/ 2870200 h 5384800"/>
              <a:gd name="connsiteX52" fmla="*/ 2209800 w 4660900"/>
              <a:gd name="connsiteY52" fmla="*/ 2946400 h 5384800"/>
              <a:gd name="connsiteX53" fmla="*/ 2247900 w 4660900"/>
              <a:gd name="connsiteY53" fmla="*/ 2971800 h 5384800"/>
              <a:gd name="connsiteX54" fmla="*/ 2324100 w 4660900"/>
              <a:gd name="connsiteY54" fmla="*/ 2959100 h 5384800"/>
              <a:gd name="connsiteX55" fmla="*/ 2362200 w 4660900"/>
              <a:gd name="connsiteY55" fmla="*/ 2946400 h 5384800"/>
              <a:gd name="connsiteX56" fmla="*/ 2413000 w 4660900"/>
              <a:gd name="connsiteY56" fmla="*/ 2959100 h 5384800"/>
              <a:gd name="connsiteX57" fmla="*/ 2476500 w 4660900"/>
              <a:gd name="connsiteY57" fmla="*/ 3035300 h 5384800"/>
              <a:gd name="connsiteX58" fmla="*/ 2527300 w 4660900"/>
              <a:gd name="connsiteY58" fmla="*/ 3124200 h 5384800"/>
              <a:gd name="connsiteX59" fmla="*/ 2578100 w 4660900"/>
              <a:gd name="connsiteY59" fmla="*/ 3200400 h 5384800"/>
              <a:gd name="connsiteX60" fmla="*/ 2667000 w 4660900"/>
              <a:gd name="connsiteY60" fmla="*/ 3314700 h 5384800"/>
              <a:gd name="connsiteX61" fmla="*/ 2743200 w 4660900"/>
              <a:gd name="connsiteY61" fmla="*/ 3340100 h 5384800"/>
              <a:gd name="connsiteX62" fmla="*/ 2971800 w 4660900"/>
              <a:gd name="connsiteY62" fmla="*/ 3365500 h 5384800"/>
              <a:gd name="connsiteX63" fmla="*/ 3073400 w 4660900"/>
              <a:gd name="connsiteY63" fmla="*/ 3378200 h 5384800"/>
              <a:gd name="connsiteX64" fmla="*/ 3124200 w 4660900"/>
              <a:gd name="connsiteY64" fmla="*/ 3390900 h 5384800"/>
              <a:gd name="connsiteX65" fmla="*/ 3187700 w 4660900"/>
              <a:gd name="connsiteY65" fmla="*/ 3403600 h 5384800"/>
              <a:gd name="connsiteX66" fmla="*/ 3263900 w 4660900"/>
              <a:gd name="connsiteY66" fmla="*/ 3429000 h 5384800"/>
              <a:gd name="connsiteX67" fmla="*/ 3581400 w 4660900"/>
              <a:gd name="connsiteY67" fmla="*/ 3441700 h 5384800"/>
              <a:gd name="connsiteX68" fmla="*/ 3708400 w 4660900"/>
              <a:gd name="connsiteY68" fmla="*/ 3454400 h 5384800"/>
              <a:gd name="connsiteX69" fmla="*/ 3746500 w 4660900"/>
              <a:gd name="connsiteY69" fmla="*/ 3467100 h 5384800"/>
              <a:gd name="connsiteX70" fmla="*/ 3873500 w 4660900"/>
              <a:gd name="connsiteY70" fmla="*/ 3492500 h 5384800"/>
              <a:gd name="connsiteX71" fmla="*/ 4025900 w 4660900"/>
              <a:gd name="connsiteY71" fmla="*/ 3556000 h 5384800"/>
              <a:gd name="connsiteX72" fmla="*/ 4127500 w 4660900"/>
              <a:gd name="connsiteY72" fmla="*/ 3568700 h 5384800"/>
              <a:gd name="connsiteX73" fmla="*/ 4165600 w 4660900"/>
              <a:gd name="connsiteY73" fmla="*/ 3581400 h 5384800"/>
              <a:gd name="connsiteX74" fmla="*/ 4203700 w 4660900"/>
              <a:gd name="connsiteY74" fmla="*/ 3606800 h 5384800"/>
              <a:gd name="connsiteX75" fmla="*/ 4279900 w 4660900"/>
              <a:gd name="connsiteY75" fmla="*/ 3632200 h 5384800"/>
              <a:gd name="connsiteX76" fmla="*/ 4318000 w 4660900"/>
              <a:gd name="connsiteY76" fmla="*/ 3670300 h 5384800"/>
              <a:gd name="connsiteX77" fmla="*/ 4368800 w 4660900"/>
              <a:gd name="connsiteY77" fmla="*/ 3683000 h 5384800"/>
              <a:gd name="connsiteX78" fmla="*/ 4597400 w 4660900"/>
              <a:gd name="connsiteY78" fmla="*/ 3721100 h 5384800"/>
              <a:gd name="connsiteX79" fmla="*/ 4635500 w 4660900"/>
              <a:gd name="connsiteY79" fmla="*/ 3733800 h 5384800"/>
              <a:gd name="connsiteX80" fmla="*/ 4610100 w 4660900"/>
              <a:gd name="connsiteY80" fmla="*/ 3937000 h 5384800"/>
              <a:gd name="connsiteX81" fmla="*/ 4622800 w 4660900"/>
              <a:gd name="connsiteY81" fmla="*/ 4013200 h 5384800"/>
              <a:gd name="connsiteX82" fmla="*/ 4648200 w 4660900"/>
              <a:gd name="connsiteY82" fmla="*/ 4051300 h 5384800"/>
              <a:gd name="connsiteX83" fmla="*/ 4660900 w 4660900"/>
              <a:gd name="connsiteY83" fmla="*/ 4102100 h 5384800"/>
              <a:gd name="connsiteX84" fmla="*/ 4622800 w 4660900"/>
              <a:gd name="connsiteY84" fmla="*/ 4216400 h 5384800"/>
              <a:gd name="connsiteX85" fmla="*/ 4584700 w 4660900"/>
              <a:gd name="connsiteY85" fmla="*/ 4241800 h 5384800"/>
              <a:gd name="connsiteX86" fmla="*/ 4508500 w 4660900"/>
              <a:gd name="connsiteY86" fmla="*/ 4356100 h 5384800"/>
              <a:gd name="connsiteX87" fmla="*/ 4470400 w 4660900"/>
              <a:gd name="connsiteY87" fmla="*/ 4394200 h 5384800"/>
              <a:gd name="connsiteX88" fmla="*/ 4432300 w 4660900"/>
              <a:gd name="connsiteY88" fmla="*/ 4470400 h 5384800"/>
              <a:gd name="connsiteX89" fmla="*/ 4419600 w 4660900"/>
              <a:gd name="connsiteY89" fmla="*/ 4521200 h 5384800"/>
              <a:gd name="connsiteX90" fmla="*/ 4381500 w 4660900"/>
              <a:gd name="connsiteY90" fmla="*/ 4597400 h 5384800"/>
              <a:gd name="connsiteX91" fmla="*/ 4343400 w 4660900"/>
              <a:gd name="connsiteY91" fmla="*/ 4749800 h 5384800"/>
              <a:gd name="connsiteX92" fmla="*/ 4330700 w 4660900"/>
              <a:gd name="connsiteY92" fmla="*/ 4787900 h 5384800"/>
              <a:gd name="connsiteX93" fmla="*/ 4318000 w 4660900"/>
              <a:gd name="connsiteY93" fmla="*/ 4876800 h 5384800"/>
              <a:gd name="connsiteX94" fmla="*/ 4305300 w 4660900"/>
              <a:gd name="connsiteY94" fmla="*/ 5016500 h 5384800"/>
              <a:gd name="connsiteX95" fmla="*/ 4267200 w 4660900"/>
              <a:gd name="connsiteY95" fmla="*/ 5092700 h 5384800"/>
              <a:gd name="connsiteX96" fmla="*/ 4241800 w 4660900"/>
              <a:gd name="connsiteY96" fmla="*/ 5168900 h 5384800"/>
              <a:gd name="connsiteX97" fmla="*/ 4203700 w 4660900"/>
              <a:gd name="connsiteY97" fmla="*/ 5245100 h 5384800"/>
              <a:gd name="connsiteX98" fmla="*/ 4178300 w 4660900"/>
              <a:gd name="connsiteY98" fmla="*/ 5283200 h 5384800"/>
              <a:gd name="connsiteX99" fmla="*/ 4127500 w 4660900"/>
              <a:gd name="connsiteY99" fmla="*/ 5384800 h 5384800"/>
              <a:gd name="connsiteX0" fmla="*/ 0 w 4660900"/>
              <a:gd name="connsiteY0" fmla="*/ 0 h 5384800"/>
              <a:gd name="connsiteX1" fmla="*/ 101600 w 4660900"/>
              <a:gd name="connsiteY1" fmla="*/ 76200 h 5384800"/>
              <a:gd name="connsiteX2" fmla="*/ 139700 w 4660900"/>
              <a:gd name="connsiteY2" fmla="*/ 88900 h 5384800"/>
              <a:gd name="connsiteX3" fmla="*/ 152400 w 4660900"/>
              <a:gd name="connsiteY3" fmla="*/ 127000 h 5384800"/>
              <a:gd name="connsiteX4" fmla="*/ 228600 w 4660900"/>
              <a:gd name="connsiteY4" fmla="*/ 177800 h 5384800"/>
              <a:gd name="connsiteX5" fmla="*/ 266700 w 4660900"/>
              <a:gd name="connsiteY5" fmla="*/ 203200 h 5384800"/>
              <a:gd name="connsiteX6" fmla="*/ 317500 w 4660900"/>
              <a:gd name="connsiteY6" fmla="*/ 215900 h 5384800"/>
              <a:gd name="connsiteX7" fmla="*/ 355600 w 4660900"/>
              <a:gd name="connsiteY7" fmla="*/ 228600 h 5384800"/>
              <a:gd name="connsiteX8" fmla="*/ 444500 w 4660900"/>
              <a:gd name="connsiteY8" fmla="*/ 203200 h 5384800"/>
              <a:gd name="connsiteX9" fmla="*/ 482600 w 4660900"/>
              <a:gd name="connsiteY9" fmla="*/ 190500 h 5384800"/>
              <a:gd name="connsiteX10" fmla="*/ 571500 w 4660900"/>
              <a:gd name="connsiteY10" fmla="*/ 203200 h 5384800"/>
              <a:gd name="connsiteX11" fmla="*/ 609600 w 4660900"/>
              <a:gd name="connsiteY11" fmla="*/ 228600 h 5384800"/>
              <a:gd name="connsiteX12" fmla="*/ 647700 w 4660900"/>
              <a:gd name="connsiteY12" fmla="*/ 241300 h 5384800"/>
              <a:gd name="connsiteX13" fmla="*/ 698500 w 4660900"/>
              <a:gd name="connsiteY13" fmla="*/ 279400 h 5384800"/>
              <a:gd name="connsiteX14" fmla="*/ 736600 w 4660900"/>
              <a:gd name="connsiteY14" fmla="*/ 292100 h 5384800"/>
              <a:gd name="connsiteX15" fmla="*/ 762000 w 4660900"/>
              <a:gd name="connsiteY15" fmla="*/ 368300 h 5384800"/>
              <a:gd name="connsiteX16" fmla="*/ 774700 w 4660900"/>
              <a:gd name="connsiteY16" fmla="*/ 406400 h 5384800"/>
              <a:gd name="connsiteX17" fmla="*/ 863600 w 4660900"/>
              <a:gd name="connsiteY17" fmla="*/ 508000 h 5384800"/>
              <a:gd name="connsiteX18" fmla="*/ 901700 w 4660900"/>
              <a:gd name="connsiteY18" fmla="*/ 596900 h 5384800"/>
              <a:gd name="connsiteX19" fmla="*/ 927100 w 4660900"/>
              <a:gd name="connsiteY19" fmla="*/ 635000 h 5384800"/>
              <a:gd name="connsiteX20" fmla="*/ 952500 w 4660900"/>
              <a:gd name="connsiteY20" fmla="*/ 711200 h 5384800"/>
              <a:gd name="connsiteX21" fmla="*/ 965200 w 4660900"/>
              <a:gd name="connsiteY21" fmla="*/ 749300 h 5384800"/>
              <a:gd name="connsiteX22" fmla="*/ 1016000 w 4660900"/>
              <a:gd name="connsiteY22" fmla="*/ 838200 h 5384800"/>
              <a:gd name="connsiteX23" fmla="*/ 1041400 w 4660900"/>
              <a:gd name="connsiteY23" fmla="*/ 901700 h 5384800"/>
              <a:gd name="connsiteX24" fmla="*/ 1066800 w 4660900"/>
              <a:gd name="connsiteY24" fmla="*/ 1028700 h 5384800"/>
              <a:gd name="connsiteX25" fmla="*/ 1092200 w 4660900"/>
              <a:gd name="connsiteY25" fmla="*/ 1104900 h 5384800"/>
              <a:gd name="connsiteX26" fmla="*/ 1117600 w 4660900"/>
              <a:gd name="connsiteY26" fmla="*/ 1193800 h 5384800"/>
              <a:gd name="connsiteX27" fmla="*/ 1130300 w 4660900"/>
              <a:gd name="connsiteY27" fmla="*/ 1270000 h 5384800"/>
              <a:gd name="connsiteX28" fmla="*/ 1168400 w 4660900"/>
              <a:gd name="connsiteY28" fmla="*/ 1358900 h 5384800"/>
              <a:gd name="connsiteX29" fmla="*/ 1193800 w 4660900"/>
              <a:gd name="connsiteY29" fmla="*/ 1447800 h 5384800"/>
              <a:gd name="connsiteX30" fmla="*/ 1219200 w 4660900"/>
              <a:gd name="connsiteY30" fmla="*/ 1485900 h 5384800"/>
              <a:gd name="connsiteX31" fmla="*/ 1231900 w 4660900"/>
              <a:gd name="connsiteY31" fmla="*/ 1549400 h 5384800"/>
              <a:gd name="connsiteX32" fmla="*/ 1257300 w 4660900"/>
              <a:gd name="connsiteY32" fmla="*/ 1587500 h 5384800"/>
              <a:gd name="connsiteX33" fmla="*/ 1270000 w 4660900"/>
              <a:gd name="connsiteY33" fmla="*/ 1651000 h 5384800"/>
              <a:gd name="connsiteX34" fmla="*/ 1308100 w 4660900"/>
              <a:gd name="connsiteY34" fmla="*/ 1739900 h 5384800"/>
              <a:gd name="connsiteX35" fmla="*/ 1333500 w 4660900"/>
              <a:gd name="connsiteY35" fmla="*/ 1816100 h 5384800"/>
              <a:gd name="connsiteX36" fmla="*/ 1358900 w 4660900"/>
              <a:gd name="connsiteY36" fmla="*/ 1892300 h 5384800"/>
              <a:gd name="connsiteX37" fmla="*/ 1371600 w 4660900"/>
              <a:gd name="connsiteY37" fmla="*/ 1930400 h 5384800"/>
              <a:gd name="connsiteX38" fmla="*/ 1397000 w 4660900"/>
              <a:gd name="connsiteY38" fmla="*/ 1981200 h 5384800"/>
              <a:gd name="connsiteX39" fmla="*/ 1435100 w 4660900"/>
              <a:gd name="connsiteY39" fmla="*/ 2057400 h 5384800"/>
              <a:gd name="connsiteX40" fmla="*/ 1460500 w 4660900"/>
              <a:gd name="connsiteY40" fmla="*/ 2209800 h 5384800"/>
              <a:gd name="connsiteX41" fmla="*/ 1473200 w 4660900"/>
              <a:gd name="connsiteY41" fmla="*/ 2247900 h 5384800"/>
              <a:gd name="connsiteX42" fmla="*/ 1498600 w 4660900"/>
              <a:gd name="connsiteY42" fmla="*/ 2349500 h 5384800"/>
              <a:gd name="connsiteX43" fmla="*/ 1536700 w 4660900"/>
              <a:gd name="connsiteY43" fmla="*/ 2476500 h 5384800"/>
              <a:gd name="connsiteX44" fmla="*/ 1562100 w 4660900"/>
              <a:gd name="connsiteY44" fmla="*/ 2679700 h 5384800"/>
              <a:gd name="connsiteX45" fmla="*/ 1574800 w 4660900"/>
              <a:gd name="connsiteY45" fmla="*/ 2717800 h 5384800"/>
              <a:gd name="connsiteX46" fmla="*/ 1612900 w 4660900"/>
              <a:gd name="connsiteY46" fmla="*/ 2755900 h 5384800"/>
              <a:gd name="connsiteX47" fmla="*/ 1638300 w 4660900"/>
              <a:gd name="connsiteY47" fmla="*/ 2794000 h 5384800"/>
              <a:gd name="connsiteX48" fmla="*/ 1714500 w 4660900"/>
              <a:gd name="connsiteY48" fmla="*/ 2844800 h 5384800"/>
              <a:gd name="connsiteX49" fmla="*/ 1993900 w 4660900"/>
              <a:gd name="connsiteY49" fmla="*/ 2832100 h 5384800"/>
              <a:gd name="connsiteX50" fmla="*/ 2032000 w 4660900"/>
              <a:gd name="connsiteY50" fmla="*/ 2819400 h 5384800"/>
              <a:gd name="connsiteX51" fmla="*/ 2133600 w 4660900"/>
              <a:gd name="connsiteY51" fmla="*/ 2870200 h 5384800"/>
              <a:gd name="connsiteX52" fmla="*/ 2209800 w 4660900"/>
              <a:gd name="connsiteY52" fmla="*/ 2946400 h 5384800"/>
              <a:gd name="connsiteX53" fmla="*/ 2247900 w 4660900"/>
              <a:gd name="connsiteY53" fmla="*/ 2971800 h 5384800"/>
              <a:gd name="connsiteX54" fmla="*/ 2324100 w 4660900"/>
              <a:gd name="connsiteY54" fmla="*/ 2959100 h 5384800"/>
              <a:gd name="connsiteX55" fmla="*/ 2362200 w 4660900"/>
              <a:gd name="connsiteY55" fmla="*/ 2946400 h 5384800"/>
              <a:gd name="connsiteX56" fmla="*/ 2413000 w 4660900"/>
              <a:gd name="connsiteY56" fmla="*/ 2959100 h 5384800"/>
              <a:gd name="connsiteX57" fmla="*/ 2476500 w 4660900"/>
              <a:gd name="connsiteY57" fmla="*/ 3035300 h 5384800"/>
              <a:gd name="connsiteX58" fmla="*/ 2527300 w 4660900"/>
              <a:gd name="connsiteY58" fmla="*/ 3124200 h 5384800"/>
              <a:gd name="connsiteX59" fmla="*/ 2578100 w 4660900"/>
              <a:gd name="connsiteY59" fmla="*/ 3200400 h 5384800"/>
              <a:gd name="connsiteX60" fmla="*/ 2667000 w 4660900"/>
              <a:gd name="connsiteY60" fmla="*/ 3314700 h 5384800"/>
              <a:gd name="connsiteX61" fmla="*/ 2743200 w 4660900"/>
              <a:gd name="connsiteY61" fmla="*/ 3340100 h 5384800"/>
              <a:gd name="connsiteX62" fmla="*/ 2971800 w 4660900"/>
              <a:gd name="connsiteY62" fmla="*/ 3365500 h 5384800"/>
              <a:gd name="connsiteX63" fmla="*/ 3073400 w 4660900"/>
              <a:gd name="connsiteY63" fmla="*/ 3378200 h 5384800"/>
              <a:gd name="connsiteX64" fmla="*/ 3124200 w 4660900"/>
              <a:gd name="connsiteY64" fmla="*/ 3390900 h 5384800"/>
              <a:gd name="connsiteX65" fmla="*/ 3187700 w 4660900"/>
              <a:gd name="connsiteY65" fmla="*/ 3403600 h 5384800"/>
              <a:gd name="connsiteX66" fmla="*/ 3263900 w 4660900"/>
              <a:gd name="connsiteY66" fmla="*/ 3429000 h 5384800"/>
              <a:gd name="connsiteX67" fmla="*/ 3581400 w 4660900"/>
              <a:gd name="connsiteY67" fmla="*/ 3441700 h 5384800"/>
              <a:gd name="connsiteX68" fmla="*/ 3708400 w 4660900"/>
              <a:gd name="connsiteY68" fmla="*/ 3454400 h 5384800"/>
              <a:gd name="connsiteX69" fmla="*/ 3746500 w 4660900"/>
              <a:gd name="connsiteY69" fmla="*/ 3467100 h 5384800"/>
              <a:gd name="connsiteX70" fmla="*/ 3873500 w 4660900"/>
              <a:gd name="connsiteY70" fmla="*/ 3492500 h 5384800"/>
              <a:gd name="connsiteX71" fmla="*/ 4025900 w 4660900"/>
              <a:gd name="connsiteY71" fmla="*/ 3556000 h 5384800"/>
              <a:gd name="connsiteX72" fmla="*/ 4127500 w 4660900"/>
              <a:gd name="connsiteY72" fmla="*/ 3568700 h 5384800"/>
              <a:gd name="connsiteX73" fmla="*/ 4165600 w 4660900"/>
              <a:gd name="connsiteY73" fmla="*/ 3581400 h 5384800"/>
              <a:gd name="connsiteX74" fmla="*/ 4203700 w 4660900"/>
              <a:gd name="connsiteY74" fmla="*/ 3606800 h 5384800"/>
              <a:gd name="connsiteX75" fmla="*/ 4279900 w 4660900"/>
              <a:gd name="connsiteY75" fmla="*/ 3632200 h 5384800"/>
              <a:gd name="connsiteX76" fmla="*/ 4318000 w 4660900"/>
              <a:gd name="connsiteY76" fmla="*/ 3670300 h 5384800"/>
              <a:gd name="connsiteX77" fmla="*/ 4368800 w 4660900"/>
              <a:gd name="connsiteY77" fmla="*/ 3683000 h 5384800"/>
              <a:gd name="connsiteX78" fmla="*/ 4597400 w 4660900"/>
              <a:gd name="connsiteY78" fmla="*/ 3721100 h 5384800"/>
              <a:gd name="connsiteX79" fmla="*/ 4635500 w 4660900"/>
              <a:gd name="connsiteY79" fmla="*/ 3733800 h 5384800"/>
              <a:gd name="connsiteX80" fmla="*/ 4610100 w 4660900"/>
              <a:gd name="connsiteY80" fmla="*/ 3937000 h 5384800"/>
              <a:gd name="connsiteX81" fmla="*/ 4622800 w 4660900"/>
              <a:gd name="connsiteY81" fmla="*/ 4013200 h 5384800"/>
              <a:gd name="connsiteX82" fmla="*/ 4648200 w 4660900"/>
              <a:gd name="connsiteY82" fmla="*/ 4051300 h 5384800"/>
              <a:gd name="connsiteX83" fmla="*/ 4660900 w 4660900"/>
              <a:gd name="connsiteY83" fmla="*/ 4102100 h 5384800"/>
              <a:gd name="connsiteX84" fmla="*/ 4622800 w 4660900"/>
              <a:gd name="connsiteY84" fmla="*/ 4216400 h 5384800"/>
              <a:gd name="connsiteX85" fmla="*/ 4508500 w 4660900"/>
              <a:gd name="connsiteY85" fmla="*/ 4356100 h 5384800"/>
              <a:gd name="connsiteX86" fmla="*/ 4470400 w 4660900"/>
              <a:gd name="connsiteY86" fmla="*/ 4394200 h 5384800"/>
              <a:gd name="connsiteX87" fmla="*/ 4432300 w 4660900"/>
              <a:gd name="connsiteY87" fmla="*/ 4470400 h 5384800"/>
              <a:gd name="connsiteX88" fmla="*/ 4419600 w 4660900"/>
              <a:gd name="connsiteY88" fmla="*/ 4521200 h 5384800"/>
              <a:gd name="connsiteX89" fmla="*/ 4381500 w 4660900"/>
              <a:gd name="connsiteY89" fmla="*/ 4597400 h 5384800"/>
              <a:gd name="connsiteX90" fmla="*/ 4343400 w 4660900"/>
              <a:gd name="connsiteY90" fmla="*/ 4749800 h 5384800"/>
              <a:gd name="connsiteX91" fmla="*/ 4330700 w 4660900"/>
              <a:gd name="connsiteY91" fmla="*/ 4787900 h 5384800"/>
              <a:gd name="connsiteX92" fmla="*/ 4318000 w 4660900"/>
              <a:gd name="connsiteY92" fmla="*/ 4876800 h 5384800"/>
              <a:gd name="connsiteX93" fmla="*/ 4305300 w 4660900"/>
              <a:gd name="connsiteY93" fmla="*/ 5016500 h 5384800"/>
              <a:gd name="connsiteX94" fmla="*/ 4267200 w 4660900"/>
              <a:gd name="connsiteY94" fmla="*/ 5092700 h 5384800"/>
              <a:gd name="connsiteX95" fmla="*/ 4241800 w 4660900"/>
              <a:gd name="connsiteY95" fmla="*/ 5168900 h 5384800"/>
              <a:gd name="connsiteX96" fmla="*/ 4203700 w 4660900"/>
              <a:gd name="connsiteY96" fmla="*/ 5245100 h 5384800"/>
              <a:gd name="connsiteX97" fmla="*/ 4178300 w 4660900"/>
              <a:gd name="connsiteY97" fmla="*/ 5283200 h 5384800"/>
              <a:gd name="connsiteX98" fmla="*/ 4127500 w 4660900"/>
              <a:gd name="connsiteY98" fmla="*/ 5384800 h 5384800"/>
              <a:gd name="connsiteX0" fmla="*/ 0 w 4660900"/>
              <a:gd name="connsiteY0" fmla="*/ 0 h 5384800"/>
              <a:gd name="connsiteX1" fmla="*/ 101600 w 4660900"/>
              <a:gd name="connsiteY1" fmla="*/ 76200 h 5384800"/>
              <a:gd name="connsiteX2" fmla="*/ 139700 w 4660900"/>
              <a:gd name="connsiteY2" fmla="*/ 88900 h 5384800"/>
              <a:gd name="connsiteX3" fmla="*/ 152400 w 4660900"/>
              <a:gd name="connsiteY3" fmla="*/ 127000 h 5384800"/>
              <a:gd name="connsiteX4" fmla="*/ 228600 w 4660900"/>
              <a:gd name="connsiteY4" fmla="*/ 177800 h 5384800"/>
              <a:gd name="connsiteX5" fmla="*/ 266700 w 4660900"/>
              <a:gd name="connsiteY5" fmla="*/ 203200 h 5384800"/>
              <a:gd name="connsiteX6" fmla="*/ 317500 w 4660900"/>
              <a:gd name="connsiteY6" fmla="*/ 215900 h 5384800"/>
              <a:gd name="connsiteX7" fmla="*/ 355600 w 4660900"/>
              <a:gd name="connsiteY7" fmla="*/ 228600 h 5384800"/>
              <a:gd name="connsiteX8" fmla="*/ 444500 w 4660900"/>
              <a:gd name="connsiteY8" fmla="*/ 203200 h 5384800"/>
              <a:gd name="connsiteX9" fmla="*/ 482600 w 4660900"/>
              <a:gd name="connsiteY9" fmla="*/ 190500 h 5384800"/>
              <a:gd name="connsiteX10" fmla="*/ 571500 w 4660900"/>
              <a:gd name="connsiteY10" fmla="*/ 203200 h 5384800"/>
              <a:gd name="connsiteX11" fmla="*/ 609600 w 4660900"/>
              <a:gd name="connsiteY11" fmla="*/ 228600 h 5384800"/>
              <a:gd name="connsiteX12" fmla="*/ 647700 w 4660900"/>
              <a:gd name="connsiteY12" fmla="*/ 241300 h 5384800"/>
              <a:gd name="connsiteX13" fmla="*/ 698500 w 4660900"/>
              <a:gd name="connsiteY13" fmla="*/ 279400 h 5384800"/>
              <a:gd name="connsiteX14" fmla="*/ 736600 w 4660900"/>
              <a:gd name="connsiteY14" fmla="*/ 292100 h 5384800"/>
              <a:gd name="connsiteX15" fmla="*/ 762000 w 4660900"/>
              <a:gd name="connsiteY15" fmla="*/ 368300 h 5384800"/>
              <a:gd name="connsiteX16" fmla="*/ 774700 w 4660900"/>
              <a:gd name="connsiteY16" fmla="*/ 406400 h 5384800"/>
              <a:gd name="connsiteX17" fmla="*/ 863600 w 4660900"/>
              <a:gd name="connsiteY17" fmla="*/ 508000 h 5384800"/>
              <a:gd name="connsiteX18" fmla="*/ 901700 w 4660900"/>
              <a:gd name="connsiteY18" fmla="*/ 596900 h 5384800"/>
              <a:gd name="connsiteX19" fmla="*/ 927100 w 4660900"/>
              <a:gd name="connsiteY19" fmla="*/ 635000 h 5384800"/>
              <a:gd name="connsiteX20" fmla="*/ 952500 w 4660900"/>
              <a:gd name="connsiteY20" fmla="*/ 711200 h 5384800"/>
              <a:gd name="connsiteX21" fmla="*/ 965200 w 4660900"/>
              <a:gd name="connsiteY21" fmla="*/ 749300 h 5384800"/>
              <a:gd name="connsiteX22" fmla="*/ 1016000 w 4660900"/>
              <a:gd name="connsiteY22" fmla="*/ 838200 h 5384800"/>
              <a:gd name="connsiteX23" fmla="*/ 1041400 w 4660900"/>
              <a:gd name="connsiteY23" fmla="*/ 901700 h 5384800"/>
              <a:gd name="connsiteX24" fmla="*/ 1066800 w 4660900"/>
              <a:gd name="connsiteY24" fmla="*/ 1028700 h 5384800"/>
              <a:gd name="connsiteX25" fmla="*/ 1092200 w 4660900"/>
              <a:gd name="connsiteY25" fmla="*/ 1104900 h 5384800"/>
              <a:gd name="connsiteX26" fmla="*/ 1117600 w 4660900"/>
              <a:gd name="connsiteY26" fmla="*/ 1193800 h 5384800"/>
              <a:gd name="connsiteX27" fmla="*/ 1130300 w 4660900"/>
              <a:gd name="connsiteY27" fmla="*/ 1270000 h 5384800"/>
              <a:gd name="connsiteX28" fmla="*/ 1168400 w 4660900"/>
              <a:gd name="connsiteY28" fmla="*/ 1358900 h 5384800"/>
              <a:gd name="connsiteX29" fmla="*/ 1193800 w 4660900"/>
              <a:gd name="connsiteY29" fmla="*/ 1447800 h 5384800"/>
              <a:gd name="connsiteX30" fmla="*/ 1219200 w 4660900"/>
              <a:gd name="connsiteY30" fmla="*/ 1485900 h 5384800"/>
              <a:gd name="connsiteX31" fmla="*/ 1231900 w 4660900"/>
              <a:gd name="connsiteY31" fmla="*/ 1549400 h 5384800"/>
              <a:gd name="connsiteX32" fmla="*/ 1257300 w 4660900"/>
              <a:gd name="connsiteY32" fmla="*/ 1587500 h 5384800"/>
              <a:gd name="connsiteX33" fmla="*/ 1270000 w 4660900"/>
              <a:gd name="connsiteY33" fmla="*/ 1651000 h 5384800"/>
              <a:gd name="connsiteX34" fmla="*/ 1308100 w 4660900"/>
              <a:gd name="connsiteY34" fmla="*/ 1739900 h 5384800"/>
              <a:gd name="connsiteX35" fmla="*/ 1333500 w 4660900"/>
              <a:gd name="connsiteY35" fmla="*/ 1816100 h 5384800"/>
              <a:gd name="connsiteX36" fmla="*/ 1358900 w 4660900"/>
              <a:gd name="connsiteY36" fmla="*/ 1892300 h 5384800"/>
              <a:gd name="connsiteX37" fmla="*/ 1371600 w 4660900"/>
              <a:gd name="connsiteY37" fmla="*/ 1930400 h 5384800"/>
              <a:gd name="connsiteX38" fmla="*/ 1397000 w 4660900"/>
              <a:gd name="connsiteY38" fmla="*/ 1981200 h 5384800"/>
              <a:gd name="connsiteX39" fmla="*/ 1435100 w 4660900"/>
              <a:gd name="connsiteY39" fmla="*/ 2057400 h 5384800"/>
              <a:gd name="connsiteX40" fmla="*/ 1460500 w 4660900"/>
              <a:gd name="connsiteY40" fmla="*/ 2209800 h 5384800"/>
              <a:gd name="connsiteX41" fmla="*/ 1473200 w 4660900"/>
              <a:gd name="connsiteY41" fmla="*/ 2247900 h 5384800"/>
              <a:gd name="connsiteX42" fmla="*/ 1498600 w 4660900"/>
              <a:gd name="connsiteY42" fmla="*/ 2349500 h 5384800"/>
              <a:gd name="connsiteX43" fmla="*/ 1536700 w 4660900"/>
              <a:gd name="connsiteY43" fmla="*/ 2476500 h 5384800"/>
              <a:gd name="connsiteX44" fmla="*/ 1562100 w 4660900"/>
              <a:gd name="connsiteY44" fmla="*/ 2679700 h 5384800"/>
              <a:gd name="connsiteX45" fmla="*/ 1574800 w 4660900"/>
              <a:gd name="connsiteY45" fmla="*/ 2717800 h 5384800"/>
              <a:gd name="connsiteX46" fmla="*/ 1612900 w 4660900"/>
              <a:gd name="connsiteY46" fmla="*/ 2755900 h 5384800"/>
              <a:gd name="connsiteX47" fmla="*/ 1638300 w 4660900"/>
              <a:gd name="connsiteY47" fmla="*/ 2794000 h 5384800"/>
              <a:gd name="connsiteX48" fmla="*/ 1714500 w 4660900"/>
              <a:gd name="connsiteY48" fmla="*/ 2844800 h 5384800"/>
              <a:gd name="connsiteX49" fmla="*/ 1993900 w 4660900"/>
              <a:gd name="connsiteY49" fmla="*/ 2832100 h 5384800"/>
              <a:gd name="connsiteX50" fmla="*/ 2032000 w 4660900"/>
              <a:gd name="connsiteY50" fmla="*/ 2819400 h 5384800"/>
              <a:gd name="connsiteX51" fmla="*/ 2133600 w 4660900"/>
              <a:gd name="connsiteY51" fmla="*/ 2870200 h 5384800"/>
              <a:gd name="connsiteX52" fmla="*/ 2209800 w 4660900"/>
              <a:gd name="connsiteY52" fmla="*/ 2946400 h 5384800"/>
              <a:gd name="connsiteX53" fmla="*/ 2247900 w 4660900"/>
              <a:gd name="connsiteY53" fmla="*/ 2971800 h 5384800"/>
              <a:gd name="connsiteX54" fmla="*/ 2324100 w 4660900"/>
              <a:gd name="connsiteY54" fmla="*/ 2959100 h 5384800"/>
              <a:gd name="connsiteX55" fmla="*/ 2362200 w 4660900"/>
              <a:gd name="connsiteY55" fmla="*/ 2946400 h 5384800"/>
              <a:gd name="connsiteX56" fmla="*/ 2413000 w 4660900"/>
              <a:gd name="connsiteY56" fmla="*/ 2959100 h 5384800"/>
              <a:gd name="connsiteX57" fmla="*/ 2476500 w 4660900"/>
              <a:gd name="connsiteY57" fmla="*/ 3035300 h 5384800"/>
              <a:gd name="connsiteX58" fmla="*/ 2527300 w 4660900"/>
              <a:gd name="connsiteY58" fmla="*/ 3124200 h 5384800"/>
              <a:gd name="connsiteX59" fmla="*/ 2578100 w 4660900"/>
              <a:gd name="connsiteY59" fmla="*/ 3200400 h 5384800"/>
              <a:gd name="connsiteX60" fmla="*/ 2667000 w 4660900"/>
              <a:gd name="connsiteY60" fmla="*/ 3314700 h 5384800"/>
              <a:gd name="connsiteX61" fmla="*/ 2743200 w 4660900"/>
              <a:gd name="connsiteY61" fmla="*/ 3340100 h 5384800"/>
              <a:gd name="connsiteX62" fmla="*/ 2971800 w 4660900"/>
              <a:gd name="connsiteY62" fmla="*/ 3365500 h 5384800"/>
              <a:gd name="connsiteX63" fmla="*/ 3073400 w 4660900"/>
              <a:gd name="connsiteY63" fmla="*/ 3378200 h 5384800"/>
              <a:gd name="connsiteX64" fmla="*/ 3124200 w 4660900"/>
              <a:gd name="connsiteY64" fmla="*/ 3390900 h 5384800"/>
              <a:gd name="connsiteX65" fmla="*/ 3187700 w 4660900"/>
              <a:gd name="connsiteY65" fmla="*/ 3403600 h 5384800"/>
              <a:gd name="connsiteX66" fmla="*/ 3263900 w 4660900"/>
              <a:gd name="connsiteY66" fmla="*/ 3429000 h 5384800"/>
              <a:gd name="connsiteX67" fmla="*/ 3581400 w 4660900"/>
              <a:gd name="connsiteY67" fmla="*/ 3441700 h 5384800"/>
              <a:gd name="connsiteX68" fmla="*/ 3708400 w 4660900"/>
              <a:gd name="connsiteY68" fmla="*/ 3454400 h 5384800"/>
              <a:gd name="connsiteX69" fmla="*/ 3746500 w 4660900"/>
              <a:gd name="connsiteY69" fmla="*/ 3467100 h 5384800"/>
              <a:gd name="connsiteX70" fmla="*/ 3873500 w 4660900"/>
              <a:gd name="connsiteY70" fmla="*/ 3492500 h 5384800"/>
              <a:gd name="connsiteX71" fmla="*/ 4025900 w 4660900"/>
              <a:gd name="connsiteY71" fmla="*/ 3556000 h 5384800"/>
              <a:gd name="connsiteX72" fmla="*/ 4127500 w 4660900"/>
              <a:gd name="connsiteY72" fmla="*/ 3568700 h 5384800"/>
              <a:gd name="connsiteX73" fmla="*/ 4165600 w 4660900"/>
              <a:gd name="connsiteY73" fmla="*/ 3581400 h 5384800"/>
              <a:gd name="connsiteX74" fmla="*/ 4203700 w 4660900"/>
              <a:gd name="connsiteY74" fmla="*/ 3606800 h 5384800"/>
              <a:gd name="connsiteX75" fmla="*/ 4279900 w 4660900"/>
              <a:gd name="connsiteY75" fmla="*/ 3632200 h 5384800"/>
              <a:gd name="connsiteX76" fmla="*/ 4318000 w 4660900"/>
              <a:gd name="connsiteY76" fmla="*/ 3670300 h 5384800"/>
              <a:gd name="connsiteX77" fmla="*/ 4368800 w 4660900"/>
              <a:gd name="connsiteY77" fmla="*/ 3683000 h 5384800"/>
              <a:gd name="connsiteX78" fmla="*/ 4597400 w 4660900"/>
              <a:gd name="connsiteY78" fmla="*/ 3721100 h 5384800"/>
              <a:gd name="connsiteX79" fmla="*/ 4635500 w 4660900"/>
              <a:gd name="connsiteY79" fmla="*/ 3733800 h 5384800"/>
              <a:gd name="connsiteX80" fmla="*/ 4610100 w 4660900"/>
              <a:gd name="connsiteY80" fmla="*/ 3937000 h 5384800"/>
              <a:gd name="connsiteX81" fmla="*/ 4622800 w 4660900"/>
              <a:gd name="connsiteY81" fmla="*/ 4013200 h 5384800"/>
              <a:gd name="connsiteX82" fmla="*/ 4648200 w 4660900"/>
              <a:gd name="connsiteY82" fmla="*/ 4051300 h 5384800"/>
              <a:gd name="connsiteX83" fmla="*/ 4660900 w 4660900"/>
              <a:gd name="connsiteY83" fmla="*/ 4102100 h 5384800"/>
              <a:gd name="connsiteX84" fmla="*/ 4622800 w 4660900"/>
              <a:gd name="connsiteY84" fmla="*/ 4216400 h 5384800"/>
              <a:gd name="connsiteX85" fmla="*/ 4508500 w 4660900"/>
              <a:gd name="connsiteY85" fmla="*/ 4356100 h 5384800"/>
              <a:gd name="connsiteX86" fmla="*/ 4432300 w 4660900"/>
              <a:gd name="connsiteY86" fmla="*/ 4470400 h 5384800"/>
              <a:gd name="connsiteX87" fmla="*/ 4419600 w 4660900"/>
              <a:gd name="connsiteY87" fmla="*/ 4521200 h 5384800"/>
              <a:gd name="connsiteX88" fmla="*/ 4381500 w 4660900"/>
              <a:gd name="connsiteY88" fmla="*/ 4597400 h 5384800"/>
              <a:gd name="connsiteX89" fmla="*/ 4343400 w 4660900"/>
              <a:gd name="connsiteY89" fmla="*/ 4749800 h 5384800"/>
              <a:gd name="connsiteX90" fmla="*/ 4330700 w 4660900"/>
              <a:gd name="connsiteY90" fmla="*/ 4787900 h 5384800"/>
              <a:gd name="connsiteX91" fmla="*/ 4318000 w 4660900"/>
              <a:gd name="connsiteY91" fmla="*/ 4876800 h 5384800"/>
              <a:gd name="connsiteX92" fmla="*/ 4305300 w 4660900"/>
              <a:gd name="connsiteY92" fmla="*/ 5016500 h 5384800"/>
              <a:gd name="connsiteX93" fmla="*/ 4267200 w 4660900"/>
              <a:gd name="connsiteY93" fmla="*/ 5092700 h 5384800"/>
              <a:gd name="connsiteX94" fmla="*/ 4241800 w 4660900"/>
              <a:gd name="connsiteY94" fmla="*/ 5168900 h 5384800"/>
              <a:gd name="connsiteX95" fmla="*/ 4203700 w 4660900"/>
              <a:gd name="connsiteY95" fmla="*/ 5245100 h 5384800"/>
              <a:gd name="connsiteX96" fmla="*/ 4178300 w 4660900"/>
              <a:gd name="connsiteY96" fmla="*/ 5283200 h 5384800"/>
              <a:gd name="connsiteX97" fmla="*/ 4127500 w 4660900"/>
              <a:gd name="connsiteY97" fmla="*/ 5384800 h 5384800"/>
              <a:gd name="connsiteX0" fmla="*/ 0 w 4660900"/>
              <a:gd name="connsiteY0" fmla="*/ 0 h 5384800"/>
              <a:gd name="connsiteX1" fmla="*/ 101600 w 4660900"/>
              <a:gd name="connsiteY1" fmla="*/ 76200 h 5384800"/>
              <a:gd name="connsiteX2" fmla="*/ 139700 w 4660900"/>
              <a:gd name="connsiteY2" fmla="*/ 88900 h 5384800"/>
              <a:gd name="connsiteX3" fmla="*/ 152400 w 4660900"/>
              <a:gd name="connsiteY3" fmla="*/ 127000 h 5384800"/>
              <a:gd name="connsiteX4" fmla="*/ 228600 w 4660900"/>
              <a:gd name="connsiteY4" fmla="*/ 177800 h 5384800"/>
              <a:gd name="connsiteX5" fmla="*/ 266700 w 4660900"/>
              <a:gd name="connsiteY5" fmla="*/ 203200 h 5384800"/>
              <a:gd name="connsiteX6" fmla="*/ 317500 w 4660900"/>
              <a:gd name="connsiteY6" fmla="*/ 215900 h 5384800"/>
              <a:gd name="connsiteX7" fmla="*/ 355600 w 4660900"/>
              <a:gd name="connsiteY7" fmla="*/ 228600 h 5384800"/>
              <a:gd name="connsiteX8" fmla="*/ 444500 w 4660900"/>
              <a:gd name="connsiteY8" fmla="*/ 203200 h 5384800"/>
              <a:gd name="connsiteX9" fmla="*/ 482600 w 4660900"/>
              <a:gd name="connsiteY9" fmla="*/ 190500 h 5384800"/>
              <a:gd name="connsiteX10" fmla="*/ 571500 w 4660900"/>
              <a:gd name="connsiteY10" fmla="*/ 203200 h 5384800"/>
              <a:gd name="connsiteX11" fmla="*/ 609600 w 4660900"/>
              <a:gd name="connsiteY11" fmla="*/ 228600 h 5384800"/>
              <a:gd name="connsiteX12" fmla="*/ 647700 w 4660900"/>
              <a:gd name="connsiteY12" fmla="*/ 241300 h 5384800"/>
              <a:gd name="connsiteX13" fmla="*/ 698500 w 4660900"/>
              <a:gd name="connsiteY13" fmla="*/ 279400 h 5384800"/>
              <a:gd name="connsiteX14" fmla="*/ 736600 w 4660900"/>
              <a:gd name="connsiteY14" fmla="*/ 292100 h 5384800"/>
              <a:gd name="connsiteX15" fmla="*/ 762000 w 4660900"/>
              <a:gd name="connsiteY15" fmla="*/ 368300 h 5384800"/>
              <a:gd name="connsiteX16" fmla="*/ 774700 w 4660900"/>
              <a:gd name="connsiteY16" fmla="*/ 406400 h 5384800"/>
              <a:gd name="connsiteX17" fmla="*/ 863600 w 4660900"/>
              <a:gd name="connsiteY17" fmla="*/ 508000 h 5384800"/>
              <a:gd name="connsiteX18" fmla="*/ 901700 w 4660900"/>
              <a:gd name="connsiteY18" fmla="*/ 596900 h 5384800"/>
              <a:gd name="connsiteX19" fmla="*/ 927100 w 4660900"/>
              <a:gd name="connsiteY19" fmla="*/ 635000 h 5384800"/>
              <a:gd name="connsiteX20" fmla="*/ 952500 w 4660900"/>
              <a:gd name="connsiteY20" fmla="*/ 711200 h 5384800"/>
              <a:gd name="connsiteX21" fmla="*/ 965200 w 4660900"/>
              <a:gd name="connsiteY21" fmla="*/ 749300 h 5384800"/>
              <a:gd name="connsiteX22" fmla="*/ 1016000 w 4660900"/>
              <a:gd name="connsiteY22" fmla="*/ 838200 h 5384800"/>
              <a:gd name="connsiteX23" fmla="*/ 1041400 w 4660900"/>
              <a:gd name="connsiteY23" fmla="*/ 901700 h 5384800"/>
              <a:gd name="connsiteX24" fmla="*/ 1066800 w 4660900"/>
              <a:gd name="connsiteY24" fmla="*/ 1028700 h 5384800"/>
              <a:gd name="connsiteX25" fmla="*/ 1092200 w 4660900"/>
              <a:gd name="connsiteY25" fmla="*/ 1104900 h 5384800"/>
              <a:gd name="connsiteX26" fmla="*/ 1117600 w 4660900"/>
              <a:gd name="connsiteY26" fmla="*/ 1193800 h 5384800"/>
              <a:gd name="connsiteX27" fmla="*/ 1130300 w 4660900"/>
              <a:gd name="connsiteY27" fmla="*/ 1270000 h 5384800"/>
              <a:gd name="connsiteX28" fmla="*/ 1168400 w 4660900"/>
              <a:gd name="connsiteY28" fmla="*/ 1358900 h 5384800"/>
              <a:gd name="connsiteX29" fmla="*/ 1193800 w 4660900"/>
              <a:gd name="connsiteY29" fmla="*/ 1447800 h 5384800"/>
              <a:gd name="connsiteX30" fmla="*/ 1219200 w 4660900"/>
              <a:gd name="connsiteY30" fmla="*/ 1485900 h 5384800"/>
              <a:gd name="connsiteX31" fmla="*/ 1231900 w 4660900"/>
              <a:gd name="connsiteY31" fmla="*/ 1549400 h 5384800"/>
              <a:gd name="connsiteX32" fmla="*/ 1257300 w 4660900"/>
              <a:gd name="connsiteY32" fmla="*/ 1587500 h 5384800"/>
              <a:gd name="connsiteX33" fmla="*/ 1270000 w 4660900"/>
              <a:gd name="connsiteY33" fmla="*/ 1651000 h 5384800"/>
              <a:gd name="connsiteX34" fmla="*/ 1308100 w 4660900"/>
              <a:gd name="connsiteY34" fmla="*/ 1739900 h 5384800"/>
              <a:gd name="connsiteX35" fmla="*/ 1333500 w 4660900"/>
              <a:gd name="connsiteY35" fmla="*/ 1816100 h 5384800"/>
              <a:gd name="connsiteX36" fmla="*/ 1358900 w 4660900"/>
              <a:gd name="connsiteY36" fmla="*/ 1892300 h 5384800"/>
              <a:gd name="connsiteX37" fmla="*/ 1371600 w 4660900"/>
              <a:gd name="connsiteY37" fmla="*/ 1930400 h 5384800"/>
              <a:gd name="connsiteX38" fmla="*/ 1397000 w 4660900"/>
              <a:gd name="connsiteY38" fmla="*/ 1981200 h 5384800"/>
              <a:gd name="connsiteX39" fmla="*/ 1435100 w 4660900"/>
              <a:gd name="connsiteY39" fmla="*/ 2057400 h 5384800"/>
              <a:gd name="connsiteX40" fmla="*/ 1460500 w 4660900"/>
              <a:gd name="connsiteY40" fmla="*/ 2209800 h 5384800"/>
              <a:gd name="connsiteX41" fmla="*/ 1473200 w 4660900"/>
              <a:gd name="connsiteY41" fmla="*/ 2247900 h 5384800"/>
              <a:gd name="connsiteX42" fmla="*/ 1498600 w 4660900"/>
              <a:gd name="connsiteY42" fmla="*/ 2349500 h 5384800"/>
              <a:gd name="connsiteX43" fmla="*/ 1536700 w 4660900"/>
              <a:gd name="connsiteY43" fmla="*/ 2476500 h 5384800"/>
              <a:gd name="connsiteX44" fmla="*/ 1562100 w 4660900"/>
              <a:gd name="connsiteY44" fmla="*/ 2679700 h 5384800"/>
              <a:gd name="connsiteX45" fmla="*/ 1574800 w 4660900"/>
              <a:gd name="connsiteY45" fmla="*/ 2717800 h 5384800"/>
              <a:gd name="connsiteX46" fmla="*/ 1612900 w 4660900"/>
              <a:gd name="connsiteY46" fmla="*/ 2755900 h 5384800"/>
              <a:gd name="connsiteX47" fmla="*/ 1638300 w 4660900"/>
              <a:gd name="connsiteY47" fmla="*/ 2794000 h 5384800"/>
              <a:gd name="connsiteX48" fmla="*/ 1714500 w 4660900"/>
              <a:gd name="connsiteY48" fmla="*/ 2844800 h 5384800"/>
              <a:gd name="connsiteX49" fmla="*/ 1993900 w 4660900"/>
              <a:gd name="connsiteY49" fmla="*/ 2832100 h 5384800"/>
              <a:gd name="connsiteX50" fmla="*/ 2032000 w 4660900"/>
              <a:gd name="connsiteY50" fmla="*/ 2819400 h 5384800"/>
              <a:gd name="connsiteX51" fmla="*/ 2133600 w 4660900"/>
              <a:gd name="connsiteY51" fmla="*/ 2870200 h 5384800"/>
              <a:gd name="connsiteX52" fmla="*/ 2209800 w 4660900"/>
              <a:gd name="connsiteY52" fmla="*/ 2946400 h 5384800"/>
              <a:gd name="connsiteX53" fmla="*/ 2247900 w 4660900"/>
              <a:gd name="connsiteY53" fmla="*/ 2971800 h 5384800"/>
              <a:gd name="connsiteX54" fmla="*/ 2324100 w 4660900"/>
              <a:gd name="connsiteY54" fmla="*/ 2959100 h 5384800"/>
              <a:gd name="connsiteX55" fmla="*/ 2362200 w 4660900"/>
              <a:gd name="connsiteY55" fmla="*/ 2946400 h 5384800"/>
              <a:gd name="connsiteX56" fmla="*/ 2413000 w 4660900"/>
              <a:gd name="connsiteY56" fmla="*/ 2959100 h 5384800"/>
              <a:gd name="connsiteX57" fmla="*/ 2476500 w 4660900"/>
              <a:gd name="connsiteY57" fmla="*/ 3035300 h 5384800"/>
              <a:gd name="connsiteX58" fmla="*/ 2527300 w 4660900"/>
              <a:gd name="connsiteY58" fmla="*/ 3124200 h 5384800"/>
              <a:gd name="connsiteX59" fmla="*/ 2578100 w 4660900"/>
              <a:gd name="connsiteY59" fmla="*/ 3200400 h 5384800"/>
              <a:gd name="connsiteX60" fmla="*/ 2667000 w 4660900"/>
              <a:gd name="connsiteY60" fmla="*/ 3314700 h 5384800"/>
              <a:gd name="connsiteX61" fmla="*/ 2743200 w 4660900"/>
              <a:gd name="connsiteY61" fmla="*/ 3340100 h 5384800"/>
              <a:gd name="connsiteX62" fmla="*/ 2971800 w 4660900"/>
              <a:gd name="connsiteY62" fmla="*/ 3365500 h 5384800"/>
              <a:gd name="connsiteX63" fmla="*/ 3073400 w 4660900"/>
              <a:gd name="connsiteY63" fmla="*/ 3378200 h 5384800"/>
              <a:gd name="connsiteX64" fmla="*/ 3124200 w 4660900"/>
              <a:gd name="connsiteY64" fmla="*/ 3390900 h 5384800"/>
              <a:gd name="connsiteX65" fmla="*/ 3187700 w 4660900"/>
              <a:gd name="connsiteY65" fmla="*/ 3403600 h 5384800"/>
              <a:gd name="connsiteX66" fmla="*/ 3263900 w 4660900"/>
              <a:gd name="connsiteY66" fmla="*/ 3429000 h 5384800"/>
              <a:gd name="connsiteX67" fmla="*/ 3581400 w 4660900"/>
              <a:gd name="connsiteY67" fmla="*/ 3441700 h 5384800"/>
              <a:gd name="connsiteX68" fmla="*/ 3708400 w 4660900"/>
              <a:gd name="connsiteY68" fmla="*/ 3454400 h 5384800"/>
              <a:gd name="connsiteX69" fmla="*/ 3746500 w 4660900"/>
              <a:gd name="connsiteY69" fmla="*/ 3467100 h 5384800"/>
              <a:gd name="connsiteX70" fmla="*/ 3873500 w 4660900"/>
              <a:gd name="connsiteY70" fmla="*/ 3492500 h 5384800"/>
              <a:gd name="connsiteX71" fmla="*/ 4025900 w 4660900"/>
              <a:gd name="connsiteY71" fmla="*/ 3556000 h 5384800"/>
              <a:gd name="connsiteX72" fmla="*/ 4127500 w 4660900"/>
              <a:gd name="connsiteY72" fmla="*/ 3568700 h 5384800"/>
              <a:gd name="connsiteX73" fmla="*/ 4165600 w 4660900"/>
              <a:gd name="connsiteY73" fmla="*/ 3581400 h 5384800"/>
              <a:gd name="connsiteX74" fmla="*/ 4203700 w 4660900"/>
              <a:gd name="connsiteY74" fmla="*/ 3606800 h 5384800"/>
              <a:gd name="connsiteX75" fmla="*/ 4279900 w 4660900"/>
              <a:gd name="connsiteY75" fmla="*/ 3632200 h 5384800"/>
              <a:gd name="connsiteX76" fmla="*/ 4318000 w 4660900"/>
              <a:gd name="connsiteY76" fmla="*/ 3670300 h 5384800"/>
              <a:gd name="connsiteX77" fmla="*/ 4368800 w 4660900"/>
              <a:gd name="connsiteY77" fmla="*/ 3683000 h 5384800"/>
              <a:gd name="connsiteX78" fmla="*/ 4597400 w 4660900"/>
              <a:gd name="connsiteY78" fmla="*/ 3721100 h 5384800"/>
              <a:gd name="connsiteX79" fmla="*/ 4635500 w 4660900"/>
              <a:gd name="connsiteY79" fmla="*/ 3733800 h 5384800"/>
              <a:gd name="connsiteX80" fmla="*/ 4610100 w 4660900"/>
              <a:gd name="connsiteY80" fmla="*/ 3937000 h 5384800"/>
              <a:gd name="connsiteX81" fmla="*/ 4622800 w 4660900"/>
              <a:gd name="connsiteY81" fmla="*/ 4013200 h 5384800"/>
              <a:gd name="connsiteX82" fmla="*/ 4648200 w 4660900"/>
              <a:gd name="connsiteY82" fmla="*/ 4051300 h 5384800"/>
              <a:gd name="connsiteX83" fmla="*/ 4660900 w 4660900"/>
              <a:gd name="connsiteY83" fmla="*/ 4102100 h 5384800"/>
              <a:gd name="connsiteX84" fmla="*/ 4622800 w 4660900"/>
              <a:gd name="connsiteY84" fmla="*/ 4216400 h 5384800"/>
              <a:gd name="connsiteX85" fmla="*/ 4508500 w 4660900"/>
              <a:gd name="connsiteY85" fmla="*/ 4356100 h 5384800"/>
              <a:gd name="connsiteX86" fmla="*/ 4432300 w 4660900"/>
              <a:gd name="connsiteY86" fmla="*/ 4470400 h 5384800"/>
              <a:gd name="connsiteX87" fmla="*/ 4381500 w 4660900"/>
              <a:gd name="connsiteY87" fmla="*/ 4597400 h 5384800"/>
              <a:gd name="connsiteX88" fmla="*/ 4343400 w 4660900"/>
              <a:gd name="connsiteY88" fmla="*/ 4749800 h 5384800"/>
              <a:gd name="connsiteX89" fmla="*/ 4330700 w 4660900"/>
              <a:gd name="connsiteY89" fmla="*/ 4787900 h 5384800"/>
              <a:gd name="connsiteX90" fmla="*/ 4318000 w 4660900"/>
              <a:gd name="connsiteY90" fmla="*/ 4876800 h 5384800"/>
              <a:gd name="connsiteX91" fmla="*/ 4305300 w 4660900"/>
              <a:gd name="connsiteY91" fmla="*/ 5016500 h 5384800"/>
              <a:gd name="connsiteX92" fmla="*/ 4267200 w 4660900"/>
              <a:gd name="connsiteY92" fmla="*/ 5092700 h 5384800"/>
              <a:gd name="connsiteX93" fmla="*/ 4241800 w 4660900"/>
              <a:gd name="connsiteY93" fmla="*/ 5168900 h 5384800"/>
              <a:gd name="connsiteX94" fmla="*/ 4203700 w 4660900"/>
              <a:gd name="connsiteY94" fmla="*/ 5245100 h 5384800"/>
              <a:gd name="connsiteX95" fmla="*/ 4178300 w 4660900"/>
              <a:gd name="connsiteY95" fmla="*/ 5283200 h 5384800"/>
              <a:gd name="connsiteX96" fmla="*/ 4127500 w 4660900"/>
              <a:gd name="connsiteY96" fmla="*/ 5384800 h 5384800"/>
              <a:gd name="connsiteX0" fmla="*/ 0 w 4660900"/>
              <a:gd name="connsiteY0" fmla="*/ 0 h 5384800"/>
              <a:gd name="connsiteX1" fmla="*/ 101600 w 4660900"/>
              <a:gd name="connsiteY1" fmla="*/ 76200 h 5384800"/>
              <a:gd name="connsiteX2" fmla="*/ 139700 w 4660900"/>
              <a:gd name="connsiteY2" fmla="*/ 88900 h 5384800"/>
              <a:gd name="connsiteX3" fmla="*/ 152400 w 4660900"/>
              <a:gd name="connsiteY3" fmla="*/ 127000 h 5384800"/>
              <a:gd name="connsiteX4" fmla="*/ 228600 w 4660900"/>
              <a:gd name="connsiteY4" fmla="*/ 177800 h 5384800"/>
              <a:gd name="connsiteX5" fmla="*/ 266700 w 4660900"/>
              <a:gd name="connsiteY5" fmla="*/ 203200 h 5384800"/>
              <a:gd name="connsiteX6" fmla="*/ 317500 w 4660900"/>
              <a:gd name="connsiteY6" fmla="*/ 215900 h 5384800"/>
              <a:gd name="connsiteX7" fmla="*/ 355600 w 4660900"/>
              <a:gd name="connsiteY7" fmla="*/ 228600 h 5384800"/>
              <a:gd name="connsiteX8" fmla="*/ 444500 w 4660900"/>
              <a:gd name="connsiteY8" fmla="*/ 203200 h 5384800"/>
              <a:gd name="connsiteX9" fmla="*/ 482600 w 4660900"/>
              <a:gd name="connsiteY9" fmla="*/ 190500 h 5384800"/>
              <a:gd name="connsiteX10" fmla="*/ 571500 w 4660900"/>
              <a:gd name="connsiteY10" fmla="*/ 203200 h 5384800"/>
              <a:gd name="connsiteX11" fmla="*/ 609600 w 4660900"/>
              <a:gd name="connsiteY11" fmla="*/ 228600 h 5384800"/>
              <a:gd name="connsiteX12" fmla="*/ 647700 w 4660900"/>
              <a:gd name="connsiteY12" fmla="*/ 241300 h 5384800"/>
              <a:gd name="connsiteX13" fmla="*/ 698500 w 4660900"/>
              <a:gd name="connsiteY13" fmla="*/ 279400 h 5384800"/>
              <a:gd name="connsiteX14" fmla="*/ 736600 w 4660900"/>
              <a:gd name="connsiteY14" fmla="*/ 292100 h 5384800"/>
              <a:gd name="connsiteX15" fmla="*/ 762000 w 4660900"/>
              <a:gd name="connsiteY15" fmla="*/ 368300 h 5384800"/>
              <a:gd name="connsiteX16" fmla="*/ 774700 w 4660900"/>
              <a:gd name="connsiteY16" fmla="*/ 406400 h 5384800"/>
              <a:gd name="connsiteX17" fmla="*/ 863600 w 4660900"/>
              <a:gd name="connsiteY17" fmla="*/ 508000 h 5384800"/>
              <a:gd name="connsiteX18" fmla="*/ 901700 w 4660900"/>
              <a:gd name="connsiteY18" fmla="*/ 596900 h 5384800"/>
              <a:gd name="connsiteX19" fmla="*/ 927100 w 4660900"/>
              <a:gd name="connsiteY19" fmla="*/ 635000 h 5384800"/>
              <a:gd name="connsiteX20" fmla="*/ 952500 w 4660900"/>
              <a:gd name="connsiteY20" fmla="*/ 711200 h 5384800"/>
              <a:gd name="connsiteX21" fmla="*/ 965200 w 4660900"/>
              <a:gd name="connsiteY21" fmla="*/ 749300 h 5384800"/>
              <a:gd name="connsiteX22" fmla="*/ 1016000 w 4660900"/>
              <a:gd name="connsiteY22" fmla="*/ 838200 h 5384800"/>
              <a:gd name="connsiteX23" fmla="*/ 1041400 w 4660900"/>
              <a:gd name="connsiteY23" fmla="*/ 901700 h 5384800"/>
              <a:gd name="connsiteX24" fmla="*/ 1066800 w 4660900"/>
              <a:gd name="connsiteY24" fmla="*/ 1028700 h 5384800"/>
              <a:gd name="connsiteX25" fmla="*/ 1092200 w 4660900"/>
              <a:gd name="connsiteY25" fmla="*/ 1104900 h 5384800"/>
              <a:gd name="connsiteX26" fmla="*/ 1117600 w 4660900"/>
              <a:gd name="connsiteY26" fmla="*/ 1193800 h 5384800"/>
              <a:gd name="connsiteX27" fmla="*/ 1130300 w 4660900"/>
              <a:gd name="connsiteY27" fmla="*/ 1270000 h 5384800"/>
              <a:gd name="connsiteX28" fmla="*/ 1168400 w 4660900"/>
              <a:gd name="connsiteY28" fmla="*/ 1358900 h 5384800"/>
              <a:gd name="connsiteX29" fmla="*/ 1193800 w 4660900"/>
              <a:gd name="connsiteY29" fmla="*/ 1447800 h 5384800"/>
              <a:gd name="connsiteX30" fmla="*/ 1219200 w 4660900"/>
              <a:gd name="connsiteY30" fmla="*/ 1485900 h 5384800"/>
              <a:gd name="connsiteX31" fmla="*/ 1231900 w 4660900"/>
              <a:gd name="connsiteY31" fmla="*/ 1549400 h 5384800"/>
              <a:gd name="connsiteX32" fmla="*/ 1257300 w 4660900"/>
              <a:gd name="connsiteY32" fmla="*/ 1587500 h 5384800"/>
              <a:gd name="connsiteX33" fmla="*/ 1270000 w 4660900"/>
              <a:gd name="connsiteY33" fmla="*/ 1651000 h 5384800"/>
              <a:gd name="connsiteX34" fmla="*/ 1308100 w 4660900"/>
              <a:gd name="connsiteY34" fmla="*/ 1739900 h 5384800"/>
              <a:gd name="connsiteX35" fmla="*/ 1333500 w 4660900"/>
              <a:gd name="connsiteY35" fmla="*/ 1816100 h 5384800"/>
              <a:gd name="connsiteX36" fmla="*/ 1358900 w 4660900"/>
              <a:gd name="connsiteY36" fmla="*/ 1892300 h 5384800"/>
              <a:gd name="connsiteX37" fmla="*/ 1371600 w 4660900"/>
              <a:gd name="connsiteY37" fmla="*/ 1930400 h 5384800"/>
              <a:gd name="connsiteX38" fmla="*/ 1397000 w 4660900"/>
              <a:gd name="connsiteY38" fmla="*/ 1981200 h 5384800"/>
              <a:gd name="connsiteX39" fmla="*/ 1435100 w 4660900"/>
              <a:gd name="connsiteY39" fmla="*/ 2057400 h 5384800"/>
              <a:gd name="connsiteX40" fmla="*/ 1460500 w 4660900"/>
              <a:gd name="connsiteY40" fmla="*/ 2209800 h 5384800"/>
              <a:gd name="connsiteX41" fmla="*/ 1473200 w 4660900"/>
              <a:gd name="connsiteY41" fmla="*/ 2247900 h 5384800"/>
              <a:gd name="connsiteX42" fmla="*/ 1498600 w 4660900"/>
              <a:gd name="connsiteY42" fmla="*/ 2349500 h 5384800"/>
              <a:gd name="connsiteX43" fmla="*/ 1536700 w 4660900"/>
              <a:gd name="connsiteY43" fmla="*/ 2476500 h 5384800"/>
              <a:gd name="connsiteX44" fmla="*/ 1562100 w 4660900"/>
              <a:gd name="connsiteY44" fmla="*/ 2679700 h 5384800"/>
              <a:gd name="connsiteX45" fmla="*/ 1574800 w 4660900"/>
              <a:gd name="connsiteY45" fmla="*/ 2717800 h 5384800"/>
              <a:gd name="connsiteX46" fmla="*/ 1612900 w 4660900"/>
              <a:gd name="connsiteY46" fmla="*/ 2755900 h 5384800"/>
              <a:gd name="connsiteX47" fmla="*/ 1638300 w 4660900"/>
              <a:gd name="connsiteY47" fmla="*/ 2794000 h 5384800"/>
              <a:gd name="connsiteX48" fmla="*/ 1714500 w 4660900"/>
              <a:gd name="connsiteY48" fmla="*/ 2844800 h 5384800"/>
              <a:gd name="connsiteX49" fmla="*/ 1993900 w 4660900"/>
              <a:gd name="connsiteY49" fmla="*/ 2832100 h 5384800"/>
              <a:gd name="connsiteX50" fmla="*/ 2032000 w 4660900"/>
              <a:gd name="connsiteY50" fmla="*/ 2819400 h 5384800"/>
              <a:gd name="connsiteX51" fmla="*/ 2133600 w 4660900"/>
              <a:gd name="connsiteY51" fmla="*/ 2870200 h 5384800"/>
              <a:gd name="connsiteX52" fmla="*/ 2209800 w 4660900"/>
              <a:gd name="connsiteY52" fmla="*/ 2946400 h 5384800"/>
              <a:gd name="connsiteX53" fmla="*/ 2247900 w 4660900"/>
              <a:gd name="connsiteY53" fmla="*/ 2971800 h 5384800"/>
              <a:gd name="connsiteX54" fmla="*/ 2324100 w 4660900"/>
              <a:gd name="connsiteY54" fmla="*/ 2959100 h 5384800"/>
              <a:gd name="connsiteX55" fmla="*/ 2362200 w 4660900"/>
              <a:gd name="connsiteY55" fmla="*/ 2946400 h 5384800"/>
              <a:gd name="connsiteX56" fmla="*/ 2413000 w 4660900"/>
              <a:gd name="connsiteY56" fmla="*/ 2959100 h 5384800"/>
              <a:gd name="connsiteX57" fmla="*/ 2476500 w 4660900"/>
              <a:gd name="connsiteY57" fmla="*/ 3035300 h 5384800"/>
              <a:gd name="connsiteX58" fmla="*/ 2527300 w 4660900"/>
              <a:gd name="connsiteY58" fmla="*/ 3124200 h 5384800"/>
              <a:gd name="connsiteX59" fmla="*/ 2578100 w 4660900"/>
              <a:gd name="connsiteY59" fmla="*/ 3200400 h 5384800"/>
              <a:gd name="connsiteX60" fmla="*/ 2667000 w 4660900"/>
              <a:gd name="connsiteY60" fmla="*/ 3314700 h 5384800"/>
              <a:gd name="connsiteX61" fmla="*/ 2743200 w 4660900"/>
              <a:gd name="connsiteY61" fmla="*/ 3340100 h 5384800"/>
              <a:gd name="connsiteX62" fmla="*/ 2971800 w 4660900"/>
              <a:gd name="connsiteY62" fmla="*/ 3365500 h 5384800"/>
              <a:gd name="connsiteX63" fmla="*/ 3073400 w 4660900"/>
              <a:gd name="connsiteY63" fmla="*/ 3378200 h 5384800"/>
              <a:gd name="connsiteX64" fmla="*/ 3124200 w 4660900"/>
              <a:gd name="connsiteY64" fmla="*/ 3390900 h 5384800"/>
              <a:gd name="connsiteX65" fmla="*/ 3187700 w 4660900"/>
              <a:gd name="connsiteY65" fmla="*/ 3403600 h 5384800"/>
              <a:gd name="connsiteX66" fmla="*/ 3263900 w 4660900"/>
              <a:gd name="connsiteY66" fmla="*/ 3429000 h 5384800"/>
              <a:gd name="connsiteX67" fmla="*/ 3581400 w 4660900"/>
              <a:gd name="connsiteY67" fmla="*/ 3441700 h 5384800"/>
              <a:gd name="connsiteX68" fmla="*/ 3708400 w 4660900"/>
              <a:gd name="connsiteY68" fmla="*/ 3454400 h 5384800"/>
              <a:gd name="connsiteX69" fmla="*/ 3746500 w 4660900"/>
              <a:gd name="connsiteY69" fmla="*/ 3467100 h 5384800"/>
              <a:gd name="connsiteX70" fmla="*/ 3873500 w 4660900"/>
              <a:gd name="connsiteY70" fmla="*/ 3492500 h 5384800"/>
              <a:gd name="connsiteX71" fmla="*/ 4025900 w 4660900"/>
              <a:gd name="connsiteY71" fmla="*/ 3556000 h 5384800"/>
              <a:gd name="connsiteX72" fmla="*/ 4127500 w 4660900"/>
              <a:gd name="connsiteY72" fmla="*/ 3568700 h 5384800"/>
              <a:gd name="connsiteX73" fmla="*/ 4165600 w 4660900"/>
              <a:gd name="connsiteY73" fmla="*/ 3581400 h 5384800"/>
              <a:gd name="connsiteX74" fmla="*/ 4203700 w 4660900"/>
              <a:gd name="connsiteY74" fmla="*/ 3606800 h 5384800"/>
              <a:gd name="connsiteX75" fmla="*/ 4279900 w 4660900"/>
              <a:gd name="connsiteY75" fmla="*/ 3632200 h 5384800"/>
              <a:gd name="connsiteX76" fmla="*/ 4318000 w 4660900"/>
              <a:gd name="connsiteY76" fmla="*/ 3670300 h 5384800"/>
              <a:gd name="connsiteX77" fmla="*/ 4368800 w 4660900"/>
              <a:gd name="connsiteY77" fmla="*/ 3683000 h 5384800"/>
              <a:gd name="connsiteX78" fmla="*/ 4597400 w 4660900"/>
              <a:gd name="connsiteY78" fmla="*/ 3721100 h 5384800"/>
              <a:gd name="connsiteX79" fmla="*/ 4635500 w 4660900"/>
              <a:gd name="connsiteY79" fmla="*/ 3733800 h 5384800"/>
              <a:gd name="connsiteX80" fmla="*/ 4610100 w 4660900"/>
              <a:gd name="connsiteY80" fmla="*/ 3937000 h 5384800"/>
              <a:gd name="connsiteX81" fmla="*/ 4622800 w 4660900"/>
              <a:gd name="connsiteY81" fmla="*/ 4013200 h 5384800"/>
              <a:gd name="connsiteX82" fmla="*/ 4648200 w 4660900"/>
              <a:gd name="connsiteY82" fmla="*/ 4051300 h 5384800"/>
              <a:gd name="connsiteX83" fmla="*/ 4660900 w 4660900"/>
              <a:gd name="connsiteY83" fmla="*/ 4102100 h 5384800"/>
              <a:gd name="connsiteX84" fmla="*/ 4622800 w 4660900"/>
              <a:gd name="connsiteY84" fmla="*/ 4216400 h 5384800"/>
              <a:gd name="connsiteX85" fmla="*/ 4508500 w 4660900"/>
              <a:gd name="connsiteY85" fmla="*/ 4356100 h 5384800"/>
              <a:gd name="connsiteX86" fmla="*/ 4432300 w 4660900"/>
              <a:gd name="connsiteY86" fmla="*/ 4470400 h 5384800"/>
              <a:gd name="connsiteX87" fmla="*/ 4381500 w 4660900"/>
              <a:gd name="connsiteY87" fmla="*/ 4597400 h 5384800"/>
              <a:gd name="connsiteX88" fmla="*/ 4343400 w 4660900"/>
              <a:gd name="connsiteY88" fmla="*/ 4749800 h 5384800"/>
              <a:gd name="connsiteX89" fmla="*/ 4318000 w 4660900"/>
              <a:gd name="connsiteY89" fmla="*/ 4876800 h 5384800"/>
              <a:gd name="connsiteX90" fmla="*/ 4305300 w 4660900"/>
              <a:gd name="connsiteY90" fmla="*/ 5016500 h 5384800"/>
              <a:gd name="connsiteX91" fmla="*/ 4267200 w 4660900"/>
              <a:gd name="connsiteY91" fmla="*/ 5092700 h 5384800"/>
              <a:gd name="connsiteX92" fmla="*/ 4241800 w 4660900"/>
              <a:gd name="connsiteY92" fmla="*/ 5168900 h 5384800"/>
              <a:gd name="connsiteX93" fmla="*/ 4203700 w 4660900"/>
              <a:gd name="connsiteY93" fmla="*/ 5245100 h 5384800"/>
              <a:gd name="connsiteX94" fmla="*/ 4178300 w 4660900"/>
              <a:gd name="connsiteY94" fmla="*/ 5283200 h 5384800"/>
              <a:gd name="connsiteX95" fmla="*/ 4127500 w 4660900"/>
              <a:gd name="connsiteY95" fmla="*/ 5384800 h 5384800"/>
              <a:gd name="connsiteX0" fmla="*/ 0 w 4660900"/>
              <a:gd name="connsiteY0" fmla="*/ 0 h 5384800"/>
              <a:gd name="connsiteX1" fmla="*/ 101600 w 4660900"/>
              <a:gd name="connsiteY1" fmla="*/ 76200 h 5384800"/>
              <a:gd name="connsiteX2" fmla="*/ 139700 w 4660900"/>
              <a:gd name="connsiteY2" fmla="*/ 88900 h 5384800"/>
              <a:gd name="connsiteX3" fmla="*/ 152400 w 4660900"/>
              <a:gd name="connsiteY3" fmla="*/ 127000 h 5384800"/>
              <a:gd name="connsiteX4" fmla="*/ 228600 w 4660900"/>
              <a:gd name="connsiteY4" fmla="*/ 177800 h 5384800"/>
              <a:gd name="connsiteX5" fmla="*/ 266700 w 4660900"/>
              <a:gd name="connsiteY5" fmla="*/ 203200 h 5384800"/>
              <a:gd name="connsiteX6" fmla="*/ 317500 w 4660900"/>
              <a:gd name="connsiteY6" fmla="*/ 215900 h 5384800"/>
              <a:gd name="connsiteX7" fmla="*/ 355600 w 4660900"/>
              <a:gd name="connsiteY7" fmla="*/ 228600 h 5384800"/>
              <a:gd name="connsiteX8" fmla="*/ 444500 w 4660900"/>
              <a:gd name="connsiteY8" fmla="*/ 203200 h 5384800"/>
              <a:gd name="connsiteX9" fmla="*/ 482600 w 4660900"/>
              <a:gd name="connsiteY9" fmla="*/ 190500 h 5384800"/>
              <a:gd name="connsiteX10" fmla="*/ 571500 w 4660900"/>
              <a:gd name="connsiteY10" fmla="*/ 203200 h 5384800"/>
              <a:gd name="connsiteX11" fmla="*/ 609600 w 4660900"/>
              <a:gd name="connsiteY11" fmla="*/ 228600 h 5384800"/>
              <a:gd name="connsiteX12" fmla="*/ 647700 w 4660900"/>
              <a:gd name="connsiteY12" fmla="*/ 241300 h 5384800"/>
              <a:gd name="connsiteX13" fmla="*/ 698500 w 4660900"/>
              <a:gd name="connsiteY13" fmla="*/ 279400 h 5384800"/>
              <a:gd name="connsiteX14" fmla="*/ 736600 w 4660900"/>
              <a:gd name="connsiteY14" fmla="*/ 292100 h 5384800"/>
              <a:gd name="connsiteX15" fmla="*/ 762000 w 4660900"/>
              <a:gd name="connsiteY15" fmla="*/ 368300 h 5384800"/>
              <a:gd name="connsiteX16" fmla="*/ 774700 w 4660900"/>
              <a:gd name="connsiteY16" fmla="*/ 406400 h 5384800"/>
              <a:gd name="connsiteX17" fmla="*/ 863600 w 4660900"/>
              <a:gd name="connsiteY17" fmla="*/ 508000 h 5384800"/>
              <a:gd name="connsiteX18" fmla="*/ 901700 w 4660900"/>
              <a:gd name="connsiteY18" fmla="*/ 596900 h 5384800"/>
              <a:gd name="connsiteX19" fmla="*/ 927100 w 4660900"/>
              <a:gd name="connsiteY19" fmla="*/ 635000 h 5384800"/>
              <a:gd name="connsiteX20" fmla="*/ 952500 w 4660900"/>
              <a:gd name="connsiteY20" fmla="*/ 711200 h 5384800"/>
              <a:gd name="connsiteX21" fmla="*/ 965200 w 4660900"/>
              <a:gd name="connsiteY21" fmla="*/ 749300 h 5384800"/>
              <a:gd name="connsiteX22" fmla="*/ 1016000 w 4660900"/>
              <a:gd name="connsiteY22" fmla="*/ 838200 h 5384800"/>
              <a:gd name="connsiteX23" fmla="*/ 1041400 w 4660900"/>
              <a:gd name="connsiteY23" fmla="*/ 901700 h 5384800"/>
              <a:gd name="connsiteX24" fmla="*/ 1066800 w 4660900"/>
              <a:gd name="connsiteY24" fmla="*/ 1028700 h 5384800"/>
              <a:gd name="connsiteX25" fmla="*/ 1092200 w 4660900"/>
              <a:gd name="connsiteY25" fmla="*/ 1104900 h 5384800"/>
              <a:gd name="connsiteX26" fmla="*/ 1117600 w 4660900"/>
              <a:gd name="connsiteY26" fmla="*/ 1193800 h 5384800"/>
              <a:gd name="connsiteX27" fmla="*/ 1130300 w 4660900"/>
              <a:gd name="connsiteY27" fmla="*/ 1270000 h 5384800"/>
              <a:gd name="connsiteX28" fmla="*/ 1168400 w 4660900"/>
              <a:gd name="connsiteY28" fmla="*/ 1358900 h 5384800"/>
              <a:gd name="connsiteX29" fmla="*/ 1193800 w 4660900"/>
              <a:gd name="connsiteY29" fmla="*/ 1447800 h 5384800"/>
              <a:gd name="connsiteX30" fmla="*/ 1219200 w 4660900"/>
              <a:gd name="connsiteY30" fmla="*/ 1485900 h 5384800"/>
              <a:gd name="connsiteX31" fmla="*/ 1231900 w 4660900"/>
              <a:gd name="connsiteY31" fmla="*/ 1549400 h 5384800"/>
              <a:gd name="connsiteX32" fmla="*/ 1257300 w 4660900"/>
              <a:gd name="connsiteY32" fmla="*/ 1587500 h 5384800"/>
              <a:gd name="connsiteX33" fmla="*/ 1270000 w 4660900"/>
              <a:gd name="connsiteY33" fmla="*/ 1651000 h 5384800"/>
              <a:gd name="connsiteX34" fmla="*/ 1308100 w 4660900"/>
              <a:gd name="connsiteY34" fmla="*/ 1739900 h 5384800"/>
              <a:gd name="connsiteX35" fmla="*/ 1333500 w 4660900"/>
              <a:gd name="connsiteY35" fmla="*/ 1816100 h 5384800"/>
              <a:gd name="connsiteX36" fmla="*/ 1358900 w 4660900"/>
              <a:gd name="connsiteY36" fmla="*/ 1892300 h 5384800"/>
              <a:gd name="connsiteX37" fmla="*/ 1371600 w 4660900"/>
              <a:gd name="connsiteY37" fmla="*/ 1930400 h 5384800"/>
              <a:gd name="connsiteX38" fmla="*/ 1397000 w 4660900"/>
              <a:gd name="connsiteY38" fmla="*/ 1981200 h 5384800"/>
              <a:gd name="connsiteX39" fmla="*/ 1435100 w 4660900"/>
              <a:gd name="connsiteY39" fmla="*/ 2057400 h 5384800"/>
              <a:gd name="connsiteX40" fmla="*/ 1460500 w 4660900"/>
              <a:gd name="connsiteY40" fmla="*/ 2209800 h 5384800"/>
              <a:gd name="connsiteX41" fmla="*/ 1473200 w 4660900"/>
              <a:gd name="connsiteY41" fmla="*/ 2247900 h 5384800"/>
              <a:gd name="connsiteX42" fmla="*/ 1498600 w 4660900"/>
              <a:gd name="connsiteY42" fmla="*/ 2349500 h 5384800"/>
              <a:gd name="connsiteX43" fmla="*/ 1536700 w 4660900"/>
              <a:gd name="connsiteY43" fmla="*/ 2476500 h 5384800"/>
              <a:gd name="connsiteX44" fmla="*/ 1562100 w 4660900"/>
              <a:gd name="connsiteY44" fmla="*/ 2679700 h 5384800"/>
              <a:gd name="connsiteX45" fmla="*/ 1574800 w 4660900"/>
              <a:gd name="connsiteY45" fmla="*/ 2717800 h 5384800"/>
              <a:gd name="connsiteX46" fmla="*/ 1612900 w 4660900"/>
              <a:gd name="connsiteY46" fmla="*/ 2755900 h 5384800"/>
              <a:gd name="connsiteX47" fmla="*/ 1638300 w 4660900"/>
              <a:gd name="connsiteY47" fmla="*/ 2794000 h 5384800"/>
              <a:gd name="connsiteX48" fmla="*/ 1714500 w 4660900"/>
              <a:gd name="connsiteY48" fmla="*/ 2844800 h 5384800"/>
              <a:gd name="connsiteX49" fmla="*/ 1993900 w 4660900"/>
              <a:gd name="connsiteY49" fmla="*/ 2832100 h 5384800"/>
              <a:gd name="connsiteX50" fmla="*/ 2032000 w 4660900"/>
              <a:gd name="connsiteY50" fmla="*/ 2819400 h 5384800"/>
              <a:gd name="connsiteX51" fmla="*/ 2133600 w 4660900"/>
              <a:gd name="connsiteY51" fmla="*/ 2870200 h 5384800"/>
              <a:gd name="connsiteX52" fmla="*/ 2209800 w 4660900"/>
              <a:gd name="connsiteY52" fmla="*/ 2946400 h 5384800"/>
              <a:gd name="connsiteX53" fmla="*/ 2247900 w 4660900"/>
              <a:gd name="connsiteY53" fmla="*/ 2971800 h 5384800"/>
              <a:gd name="connsiteX54" fmla="*/ 2324100 w 4660900"/>
              <a:gd name="connsiteY54" fmla="*/ 2959100 h 5384800"/>
              <a:gd name="connsiteX55" fmla="*/ 2362200 w 4660900"/>
              <a:gd name="connsiteY55" fmla="*/ 2946400 h 5384800"/>
              <a:gd name="connsiteX56" fmla="*/ 2413000 w 4660900"/>
              <a:gd name="connsiteY56" fmla="*/ 2959100 h 5384800"/>
              <a:gd name="connsiteX57" fmla="*/ 2476500 w 4660900"/>
              <a:gd name="connsiteY57" fmla="*/ 3035300 h 5384800"/>
              <a:gd name="connsiteX58" fmla="*/ 2527300 w 4660900"/>
              <a:gd name="connsiteY58" fmla="*/ 3124200 h 5384800"/>
              <a:gd name="connsiteX59" fmla="*/ 2578100 w 4660900"/>
              <a:gd name="connsiteY59" fmla="*/ 3200400 h 5384800"/>
              <a:gd name="connsiteX60" fmla="*/ 2667000 w 4660900"/>
              <a:gd name="connsiteY60" fmla="*/ 3314700 h 5384800"/>
              <a:gd name="connsiteX61" fmla="*/ 2743200 w 4660900"/>
              <a:gd name="connsiteY61" fmla="*/ 3340100 h 5384800"/>
              <a:gd name="connsiteX62" fmla="*/ 2971800 w 4660900"/>
              <a:gd name="connsiteY62" fmla="*/ 3365500 h 5384800"/>
              <a:gd name="connsiteX63" fmla="*/ 3073400 w 4660900"/>
              <a:gd name="connsiteY63" fmla="*/ 3378200 h 5384800"/>
              <a:gd name="connsiteX64" fmla="*/ 3124200 w 4660900"/>
              <a:gd name="connsiteY64" fmla="*/ 3390900 h 5384800"/>
              <a:gd name="connsiteX65" fmla="*/ 3187700 w 4660900"/>
              <a:gd name="connsiteY65" fmla="*/ 3403600 h 5384800"/>
              <a:gd name="connsiteX66" fmla="*/ 3263900 w 4660900"/>
              <a:gd name="connsiteY66" fmla="*/ 3429000 h 5384800"/>
              <a:gd name="connsiteX67" fmla="*/ 3581400 w 4660900"/>
              <a:gd name="connsiteY67" fmla="*/ 3441700 h 5384800"/>
              <a:gd name="connsiteX68" fmla="*/ 3708400 w 4660900"/>
              <a:gd name="connsiteY68" fmla="*/ 3454400 h 5384800"/>
              <a:gd name="connsiteX69" fmla="*/ 3746500 w 4660900"/>
              <a:gd name="connsiteY69" fmla="*/ 3467100 h 5384800"/>
              <a:gd name="connsiteX70" fmla="*/ 3873500 w 4660900"/>
              <a:gd name="connsiteY70" fmla="*/ 3492500 h 5384800"/>
              <a:gd name="connsiteX71" fmla="*/ 4025900 w 4660900"/>
              <a:gd name="connsiteY71" fmla="*/ 3556000 h 5384800"/>
              <a:gd name="connsiteX72" fmla="*/ 4127500 w 4660900"/>
              <a:gd name="connsiteY72" fmla="*/ 3568700 h 5384800"/>
              <a:gd name="connsiteX73" fmla="*/ 4165600 w 4660900"/>
              <a:gd name="connsiteY73" fmla="*/ 3581400 h 5384800"/>
              <a:gd name="connsiteX74" fmla="*/ 4203700 w 4660900"/>
              <a:gd name="connsiteY74" fmla="*/ 3606800 h 5384800"/>
              <a:gd name="connsiteX75" fmla="*/ 4279900 w 4660900"/>
              <a:gd name="connsiteY75" fmla="*/ 3632200 h 5384800"/>
              <a:gd name="connsiteX76" fmla="*/ 4318000 w 4660900"/>
              <a:gd name="connsiteY76" fmla="*/ 3670300 h 5384800"/>
              <a:gd name="connsiteX77" fmla="*/ 4368800 w 4660900"/>
              <a:gd name="connsiteY77" fmla="*/ 3683000 h 5384800"/>
              <a:gd name="connsiteX78" fmla="*/ 4597400 w 4660900"/>
              <a:gd name="connsiteY78" fmla="*/ 3721100 h 5384800"/>
              <a:gd name="connsiteX79" fmla="*/ 4635500 w 4660900"/>
              <a:gd name="connsiteY79" fmla="*/ 3733800 h 5384800"/>
              <a:gd name="connsiteX80" fmla="*/ 4610100 w 4660900"/>
              <a:gd name="connsiteY80" fmla="*/ 3937000 h 5384800"/>
              <a:gd name="connsiteX81" fmla="*/ 4622800 w 4660900"/>
              <a:gd name="connsiteY81" fmla="*/ 4013200 h 5384800"/>
              <a:gd name="connsiteX82" fmla="*/ 4648200 w 4660900"/>
              <a:gd name="connsiteY82" fmla="*/ 4051300 h 5384800"/>
              <a:gd name="connsiteX83" fmla="*/ 4660900 w 4660900"/>
              <a:gd name="connsiteY83" fmla="*/ 4102100 h 5384800"/>
              <a:gd name="connsiteX84" fmla="*/ 4622800 w 4660900"/>
              <a:gd name="connsiteY84" fmla="*/ 4216400 h 5384800"/>
              <a:gd name="connsiteX85" fmla="*/ 4508500 w 4660900"/>
              <a:gd name="connsiteY85" fmla="*/ 4356100 h 5384800"/>
              <a:gd name="connsiteX86" fmla="*/ 4432300 w 4660900"/>
              <a:gd name="connsiteY86" fmla="*/ 4470400 h 5384800"/>
              <a:gd name="connsiteX87" fmla="*/ 4381500 w 4660900"/>
              <a:gd name="connsiteY87" fmla="*/ 4597400 h 5384800"/>
              <a:gd name="connsiteX88" fmla="*/ 4343400 w 4660900"/>
              <a:gd name="connsiteY88" fmla="*/ 4749800 h 5384800"/>
              <a:gd name="connsiteX89" fmla="*/ 4318000 w 4660900"/>
              <a:gd name="connsiteY89" fmla="*/ 4876800 h 5384800"/>
              <a:gd name="connsiteX90" fmla="*/ 4267200 w 4660900"/>
              <a:gd name="connsiteY90" fmla="*/ 5092700 h 5384800"/>
              <a:gd name="connsiteX91" fmla="*/ 4241800 w 4660900"/>
              <a:gd name="connsiteY91" fmla="*/ 5168900 h 5384800"/>
              <a:gd name="connsiteX92" fmla="*/ 4203700 w 4660900"/>
              <a:gd name="connsiteY92" fmla="*/ 5245100 h 5384800"/>
              <a:gd name="connsiteX93" fmla="*/ 4178300 w 4660900"/>
              <a:gd name="connsiteY93" fmla="*/ 5283200 h 5384800"/>
              <a:gd name="connsiteX94" fmla="*/ 4127500 w 4660900"/>
              <a:gd name="connsiteY94" fmla="*/ 5384800 h 5384800"/>
              <a:gd name="connsiteX0" fmla="*/ 0 w 4660900"/>
              <a:gd name="connsiteY0" fmla="*/ 0 h 5384800"/>
              <a:gd name="connsiteX1" fmla="*/ 101600 w 4660900"/>
              <a:gd name="connsiteY1" fmla="*/ 76200 h 5384800"/>
              <a:gd name="connsiteX2" fmla="*/ 139700 w 4660900"/>
              <a:gd name="connsiteY2" fmla="*/ 88900 h 5384800"/>
              <a:gd name="connsiteX3" fmla="*/ 152400 w 4660900"/>
              <a:gd name="connsiteY3" fmla="*/ 127000 h 5384800"/>
              <a:gd name="connsiteX4" fmla="*/ 228600 w 4660900"/>
              <a:gd name="connsiteY4" fmla="*/ 177800 h 5384800"/>
              <a:gd name="connsiteX5" fmla="*/ 266700 w 4660900"/>
              <a:gd name="connsiteY5" fmla="*/ 203200 h 5384800"/>
              <a:gd name="connsiteX6" fmla="*/ 317500 w 4660900"/>
              <a:gd name="connsiteY6" fmla="*/ 215900 h 5384800"/>
              <a:gd name="connsiteX7" fmla="*/ 355600 w 4660900"/>
              <a:gd name="connsiteY7" fmla="*/ 228600 h 5384800"/>
              <a:gd name="connsiteX8" fmla="*/ 444500 w 4660900"/>
              <a:gd name="connsiteY8" fmla="*/ 203200 h 5384800"/>
              <a:gd name="connsiteX9" fmla="*/ 482600 w 4660900"/>
              <a:gd name="connsiteY9" fmla="*/ 190500 h 5384800"/>
              <a:gd name="connsiteX10" fmla="*/ 571500 w 4660900"/>
              <a:gd name="connsiteY10" fmla="*/ 203200 h 5384800"/>
              <a:gd name="connsiteX11" fmla="*/ 609600 w 4660900"/>
              <a:gd name="connsiteY11" fmla="*/ 228600 h 5384800"/>
              <a:gd name="connsiteX12" fmla="*/ 647700 w 4660900"/>
              <a:gd name="connsiteY12" fmla="*/ 241300 h 5384800"/>
              <a:gd name="connsiteX13" fmla="*/ 698500 w 4660900"/>
              <a:gd name="connsiteY13" fmla="*/ 279400 h 5384800"/>
              <a:gd name="connsiteX14" fmla="*/ 736600 w 4660900"/>
              <a:gd name="connsiteY14" fmla="*/ 292100 h 5384800"/>
              <a:gd name="connsiteX15" fmla="*/ 762000 w 4660900"/>
              <a:gd name="connsiteY15" fmla="*/ 368300 h 5384800"/>
              <a:gd name="connsiteX16" fmla="*/ 774700 w 4660900"/>
              <a:gd name="connsiteY16" fmla="*/ 406400 h 5384800"/>
              <a:gd name="connsiteX17" fmla="*/ 863600 w 4660900"/>
              <a:gd name="connsiteY17" fmla="*/ 508000 h 5384800"/>
              <a:gd name="connsiteX18" fmla="*/ 901700 w 4660900"/>
              <a:gd name="connsiteY18" fmla="*/ 596900 h 5384800"/>
              <a:gd name="connsiteX19" fmla="*/ 927100 w 4660900"/>
              <a:gd name="connsiteY19" fmla="*/ 635000 h 5384800"/>
              <a:gd name="connsiteX20" fmla="*/ 952500 w 4660900"/>
              <a:gd name="connsiteY20" fmla="*/ 711200 h 5384800"/>
              <a:gd name="connsiteX21" fmla="*/ 965200 w 4660900"/>
              <a:gd name="connsiteY21" fmla="*/ 749300 h 5384800"/>
              <a:gd name="connsiteX22" fmla="*/ 1016000 w 4660900"/>
              <a:gd name="connsiteY22" fmla="*/ 838200 h 5384800"/>
              <a:gd name="connsiteX23" fmla="*/ 1041400 w 4660900"/>
              <a:gd name="connsiteY23" fmla="*/ 901700 h 5384800"/>
              <a:gd name="connsiteX24" fmla="*/ 1066800 w 4660900"/>
              <a:gd name="connsiteY24" fmla="*/ 1028700 h 5384800"/>
              <a:gd name="connsiteX25" fmla="*/ 1092200 w 4660900"/>
              <a:gd name="connsiteY25" fmla="*/ 1104900 h 5384800"/>
              <a:gd name="connsiteX26" fmla="*/ 1117600 w 4660900"/>
              <a:gd name="connsiteY26" fmla="*/ 1193800 h 5384800"/>
              <a:gd name="connsiteX27" fmla="*/ 1130300 w 4660900"/>
              <a:gd name="connsiteY27" fmla="*/ 1270000 h 5384800"/>
              <a:gd name="connsiteX28" fmla="*/ 1168400 w 4660900"/>
              <a:gd name="connsiteY28" fmla="*/ 1358900 h 5384800"/>
              <a:gd name="connsiteX29" fmla="*/ 1193800 w 4660900"/>
              <a:gd name="connsiteY29" fmla="*/ 1447800 h 5384800"/>
              <a:gd name="connsiteX30" fmla="*/ 1219200 w 4660900"/>
              <a:gd name="connsiteY30" fmla="*/ 1485900 h 5384800"/>
              <a:gd name="connsiteX31" fmla="*/ 1231900 w 4660900"/>
              <a:gd name="connsiteY31" fmla="*/ 1549400 h 5384800"/>
              <a:gd name="connsiteX32" fmla="*/ 1257300 w 4660900"/>
              <a:gd name="connsiteY32" fmla="*/ 1587500 h 5384800"/>
              <a:gd name="connsiteX33" fmla="*/ 1270000 w 4660900"/>
              <a:gd name="connsiteY33" fmla="*/ 1651000 h 5384800"/>
              <a:gd name="connsiteX34" fmla="*/ 1308100 w 4660900"/>
              <a:gd name="connsiteY34" fmla="*/ 1739900 h 5384800"/>
              <a:gd name="connsiteX35" fmla="*/ 1333500 w 4660900"/>
              <a:gd name="connsiteY35" fmla="*/ 1816100 h 5384800"/>
              <a:gd name="connsiteX36" fmla="*/ 1358900 w 4660900"/>
              <a:gd name="connsiteY36" fmla="*/ 1892300 h 5384800"/>
              <a:gd name="connsiteX37" fmla="*/ 1371600 w 4660900"/>
              <a:gd name="connsiteY37" fmla="*/ 1930400 h 5384800"/>
              <a:gd name="connsiteX38" fmla="*/ 1397000 w 4660900"/>
              <a:gd name="connsiteY38" fmla="*/ 1981200 h 5384800"/>
              <a:gd name="connsiteX39" fmla="*/ 1435100 w 4660900"/>
              <a:gd name="connsiteY39" fmla="*/ 2057400 h 5384800"/>
              <a:gd name="connsiteX40" fmla="*/ 1460500 w 4660900"/>
              <a:gd name="connsiteY40" fmla="*/ 2209800 h 5384800"/>
              <a:gd name="connsiteX41" fmla="*/ 1473200 w 4660900"/>
              <a:gd name="connsiteY41" fmla="*/ 2247900 h 5384800"/>
              <a:gd name="connsiteX42" fmla="*/ 1498600 w 4660900"/>
              <a:gd name="connsiteY42" fmla="*/ 2349500 h 5384800"/>
              <a:gd name="connsiteX43" fmla="*/ 1536700 w 4660900"/>
              <a:gd name="connsiteY43" fmla="*/ 2476500 h 5384800"/>
              <a:gd name="connsiteX44" fmla="*/ 1562100 w 4660900"/>
              <a:gd name="connsiteY44" fmla="*/ 2679700 h 5384800"/>
              <a:gd name="connsiteX45" fmla="*/ 1574800 w 4660900"/>
              <a:gd name="connsiteY45" fmla="*/ 2717800 h 5384800"/>
              <a:gd name="connsiteX46" fmla="*/ 1612900 w 4660900"/>
              <a:gd name="connsiteY46" fmla="*/ 2755900 h 5384800"/>
              <a:gd name="connsiteX47" fmla="*/ 1638300 w 4660900"/>
              <a:gd name="connsiteY47" fmla="*/ 2794000 h 5384800"/>
              <a:gd name="connsiteX48" fmla="*/ 1714500 w 4660900"/>
              <a:gd name="connsiteY48" fmla="*/ 2844800 h 5384800"/>
              <a:gd name="connsiteX49" fmla="*/ 1993900 w 4660900"/>
              <a:gd name="connsiteY49" fmla="*/ 2832100 h 5384800"/>
              <a:gd name="connsiteX50" fmla="*/ 2032000 w 4660900"/>
              <a:gd name="connsiteY50" fmla="*/ 2819400 h 5384800"/>
              <a:gd name="connsiteX51" fmla="*/ 2133600 w 4660900"/>
              <a:gd name="connsiteY51" fmla="*/ 2870200 h 5384800"/>
              <a:gd name="connsiteX52" fmla="*/ 2209800 w 4660900"/>
              <a:gd name="connsiteY52" fmla="*/ 2946400 h 5384800"/>
              <a:gd name="connsiteX53" fmla="*/ 2247900 w 4660900"/>
              <a:gd name="connsiteY53" fmla="*/ 2971800 h 5384800"/>
              <a:gd name="connsiteX54" fmla="*/ 2324100 w 4660900"/>
              <a:gd name="connsiteY54" fmla="*/ 2959100 h 5384800"/>
              <a:gd name="connsiteX55" fmla="*/ 2362200 w 4660900"/>
              <a:gd name="connsiteY55" fmla="*/ 2946400 h 5384800"/>
              <a:gd name="connsiteX56" fmla="*/ 2413000 w 4660900"/>
              <a:gd name="connsiteY56" fmla="*/ 2959100 h 5384800"/>
              <a:gd name="connsiteX57" fmla="*/ 2476500 w 4660900"/>
              <a:gd name="connsiteY57" fmla="*/ 3035300 h 5384800"/>
              <a:gd name="connsiteX58" fmla="*/ 2527300 w 4660900"/>
              <a:gd name="connsiteY58" fmla="*/ 3124200 h 5384800"/>
              <a:gd name="connsiteX59" fmla="*/ 2578100 w 4660900"/>
              <a:gd name="connsiteY59" fmla="*/ 3200400 h 5384800"/>
              <a:gd name="connsiteX60" fmla="*/ 2667000 w 4660900"/>
              <a:gd name="connsiteY60" fmla="*/ 3314700 h 5384800"/>
              <a:gd name="connsiteX61" fmla="*/ 2743200 w 4660900"/>
              <a:gd name="connsiteY61" fmla="*/ 3340100 h 5384800"/>
              <a:gd name="connsiteX62" fmla="*/ 2971800 w 4660900"/>
              <a:gd name="connsiteY62" fmla="*/ 3365500 h 5384800"/>
              <a:gd name="connsiteX63" fmla="*/ 3073400 w 4660900"/>
              <a:gd name="connsiteY63" fmla="*/ 3378200 h 5384800"/>
              <a:gd name="connsiteX64" fmla="*/ 3124200 w 4660900"/>
              <a:gd name="connsiteY64" fmla="*/ 3390900 h 5384800"/>
              <a:gd name="connsiteX65" fmla="*/ 3187700 w 4660900"/>
              <a:gd name="connsiteY65" fmla="*/ 3403600 h 5384800"/>
              <a:gd name="connsiteX66" fmla="*/ 3263900 w 4660900"/>
              <a:gd name="connsiteY66" fmla="*/ 3429000 h 5384800"/>
              <a:gd name="connsiteX67" fmla="*/ 3581400 w 4660900"/>
              <a:gd name="connsiteY67" fmla="*/ 3441700 h 5384800"/>
              <a:gd name="connsiteX68" fmla="*/ 3708400 w 4660900"/>
              <a:gd name="connsiteY68" fmla="*/ 3454400 h 5384800"/>
              <a:gd name="connsiteX69" fmla="*/ 3746500 w 4660900"/>
              <a:gd name="connsiteY69" fmla="*/ 3467100 h 5384800"/>
              <a:gd name="connsiteX70" fmla="*/ 3873500 w 4660900"/>
              <a:gd name="connsiteY70" fmla="*/ 3492500 h 5384800"/>
              <a:gd name="connsiteX71" fmla="*/ 4025900 w 4660900"/>
              <a:gd name="connsiteY71" fmla="*/ 3556000 h 5384800"/>
              <a:gd name="connsiteX72" fmla="*/ 4127500 w 4660900"/>
              <a:gd name="connsiteY72" fmla="*/ 3568700 h 5384800"/>
              <a:gd name="connsiteX73" fmla="*/ 4165600 w 4660900"/>
              <a:gd name="connsiteY73" fmla="*/ 3581400 h 5384800"/>
              <a:gd name="connsiteX74" fmla="*/ 4203700 w 4660900"/>
              <a:gd name="connsiteY74" fmla="*/ 3606800 h 5384800"/>
              <a:gd name="connsiteX75" fmla="*/ 4279900 w 4660900"/>
              <a:gd name="connsiteY75" fmla="*/ 3632200 h 5384800"/>
              <a:gd name="connsiteX76" fmla="*/ 4318000 w 4660900"/>
              <a:gd name="connsiteY76" fmla="*/ 3670300 h 5384800"/>
              <a:gd name="connsiteX77" fmla="*/ 4368800 w 4660900"/>
              <a:gd name="connsiteY77" fmla="*/ 3683000 h 5384800"/>
              <a:gd name="connsiteX78" fmla="*/ 4597400 w 4660900"/>
              <a:gd name="connsiteY78" fmla="*/ 3721100 h 5384800"/>
              <a:gd name="connsiteX79" fmla="*/ 4635500 w 4660900"/>
              <a:gd name="connsiteY79" fmla="*/ 3733800 h 5384800"/>
              <a:gd name="connsiteX80" fmla="*/ 4610100 w 4660900"/>
              <a:gd name="connsiteY80" fmla="*/ 3937000 h 5384800"/>
              <a:gd name="connsiteX81" fmla="*/ 4622800 w 4660900"/>
              <a:gd name="connsiteY81" fmla="*/ 4013200 h 5384800"/>
              <a:gd name="connsiteX82" fmla="*/ 4648200 w 4660900"/>
              <a:gd name="connsiteY82" fmla="*/ 4051300 h 5384800"/>
              <a:gd name="connsiteX83" fmla="*/ 4660900 w 4660900"/>
              <a:gd name="connsiteY83" fmla="*/ 4102100 h 5384800"/>
              <a:gd name="connsiteX84" fmla="*/ 4622800 w 4660900"/>
              <a:gd name="connsiteY84" fmla="*/ 4216400 h 5384800"/>
              <a:gd name="connsiteX85" fmla="*/ 4508500 w 4660900"/>
              <a:gd name="connsiteY85" fmla="*/ 4356100 h 5384800"/>
              <a:gd name="connsiteX86" fmla="*/ 4432300 w 4660900"/>
              <a:gd name="connsiteY86" fmla="*/ 4470400 h 5384800"/>
              <a:gd name="connsiteX87" fmla="*/ 4381500 w 4660900"/>
              <a:gd name="connsiteY87" fmla="*/ 4597400 h 5384800"/>
              <a:gd name="connsiteX88" fmla="*/ 4343400 w 4660900"/>
              <a:gd name="connsiteY88" fmla="*/ 4749800 h 5384800"/>
              <a:gd name="connsiteX89" fmla="*/ 4318000 w 4660900"/>
              <a:gd name="connsiteY89" fmla="*/ 4876800 h 5384800"/>
              <a:gd name="connsiteX90" fmla="*/ 4241800 w 4660900"/>
              <a:gd name="connsiteY90" fmla="*/ 5168900 h 5384800"/>
              <a:gd name="connsiteX91" fmla="*/ 4203700 w 4660900"/>
              <a:gd name="connsiteY91" fmla="*/ 5245100 h 5384800"/>
              <a:gd name="connsiteX92" fmla="*/ 4178300 w 4660900"/>
              <a:gd name="connsiteY92" fmla="*/ 5283200 h 5384800"/>
              <a:gd name="connsiteX93" fmla="*/ 4127500 w 4660900"/>
              <a:gd name="connsiteY93" fmla="*/ 5384800 h 5384800"/>
              <a:gd name="connsiteX0" fmla="*/ 0 w 4660900"/>
              <a:gd name="connsiteY0" fmla="*/ 0 h 5384800"/>
              <a:gd name="connsiteX1" fmla="*/ 101600 w 4660900"/>
              <a:gd name="connsiteY1" fmla="*/ 76200 h 5384800"/>
              <a:gd name="connsiteX2" fmla="*/ 139700 w 4660900"/>
              <a:gd name="connsiteY2" fmla="*/ 88900 h 5384800"/>
              <a:gd name="connsiteX3" fmla="*/ 152400 w 4660900"/>
              <a:gd name="connsiteY3" fmla="*/ 127000 h 5384800"/>
              <a:gd name="connsiteX4" fmla="*/ 228600 w 4660900"/>
              <a:gd name="connsiteY4" fmla="*/ 177800 h 5384800"/>
              <a:gd name="connsiteX5" fmla="*/ 266700 w 4660900"/>
              <a:gd name="connsiteY5" fmla="*/ 203200 h 5384800"/>
              <a:gd name="connsiteX6" fmla="*/ 317500 w 4660900"/>
              <a:gd name="connsiteY6" fmla="*/ 215900 h 5384800"/>
              <a:gd name="connsiteX7" fmla="*/ 355600 w 4660900"/>
              <a:gd name="connsiteY7" fmla="*/ 228600 h 5384800"/>
              <a:gd name="connsiteX8" fmla="*/ 444500 w 4660900"/>
              <a:gd name="connsiteY8" fmla="*/ 203200 h 5384800"/>
              <a:gd name="connsiteX9" fmla="*/ 482600 w 4660900"/>
              <a:gd name="connsiteY9" fmla="*/ 190500 h 5384800"/>
              <a:gd name="connsiteX10" fmla="*/ 571500 w 4660900"/>
              <a:gd name="connsiteY10" fmla="*/ 203200 h 5384800"/>
              <a:gd name="connsiteX11" fmla="*/ 609600 w 4660900"/>
              <a:gd name="connsiteY11" fmla="*/ 228600 h 5384800"/>
              <a:gd name="connsiteX12" fmla="*/ 647700 w 4660900"/>
              <a:gd name="connsiteY12" fmla="*/ 241300 h 5384800"/>
              <a:gd name="connsiteX13" fmla="*/ 698500 w 4660900"/>
              <a:gd name="connsiteY13" fmla="*/ 279400 h 5384800"/>
              <a:gd name="connsiteX14" fmla="*/ 736600 w 4660900"/>
              <a:gd name="connsiteY14" fmla="*/ 292100 h 5384800"/>
              <a:gd name="connsiteX15" fmla="*/ 762000 w 4660900"/>
              <a:gd name="connsiteY15" fmla="*/ 368300 h 5384800"/>
              <a:gd name="connsiteX16" fmla="*/ 774700 w 4660900"/>
              <a:gd name="connsiteY16" fmla="*/ 406400 h 5384800"/>
              <a:gd name="connsiteX17" fmla="*/ 863600 w 4660900"/>
              <a:gd name="connsiteY17" fmla="*/ 508000 h 5384800"/>
              <a:gd name="connsiteX18" fmla="*/ 901700 w 4660900"/>
              <a:gd name="connsiteY18" fmla="*/ 596900 h 5384800"/>
              <a:gd name="connsiteX19" fmla="*/ 927100 w 4660900"/>
              <a:gd name="connsiteY19" fmla="*/ 635000 h 5384800"/>
              <a:gd name="connsiteX20" fmla="*/ 952500 w 4660900"/>
              <a:gd name="connsiteY20" fmla="*/ 711200 h 5384800"/>
              <a:gd name="connsiteX21" fmla="*/ 965200 w 4660900"/>
              <a:gd name="connsiteY21" fmla="*/ 749300 h 5384800"/>
              <a:gd name="connsiteX22" fmla="*/ 1016000 w 4660900"/>
              <a:gd name="connsiteY22" fmla="*/ 838200 h 5384800"/>
              <a:gd name="connsiteX23" fmla="*/ 1041400 w 4660900"/>
              <a:gd name="connsiteY23" fmla="*/ 901700 h 5384800"/>
              <a:gd name="connsiteX24" fmla="*/ 1066800 w 4660900"/>
              <a:gd name="connsiteY24" fmla="*/ 1028700 h 5384800"/>
              <a:gd name="connsiteX25" fmla="*/ 1092200 w 4660900"/>
              <a:gd name="connsiteY25" fmla="*/ 1104900 h 5384800"/>
              <a:gd name="connsiteX26" fmla="*/ 1117600 w 4660900"/>
              <a:gd name="connsiteY26" fmla="*/ 1193800 h 5384800"/>
              <a:gd name="connsiteX27" fmla="*/ 1130300 w 4660900"/>
              <a:gd name="connsiteY27" fmla="*/ 1270000 h 5384800"/>
              <a:gd name="connsiteX28" fmla="*/ 1168400 w 4660900"/>
              <a:gd name="connsiteY28" fmla="*/ 1358900 h 5384800"/>
              <a:gd name="connsiteX29" fmla="*/ 1193800 w 4660900"/>
              <a:gd name="connsiteY29" fmla="*/ 1447800 h 5384800"/>
              <a:gd name="connsiteX30" fmla="*/ 1219200 w 4660900"/>
              <a:gd name="connsiteY30" fmla="*/ 1485900 h 5384800"/>
              <a:gd name="connsiteX31" fmla="*/ 1231900 w 4660900"/>
              <a:gd name="connsiteY31" fmla="*/ 1549400 h 5384800"/>
              <a:gd name="connsiteX32" fmla="*/ 1257300 w 4660900"/>
              <a:gd name="connsiteY32" fmla="*/ 1587500 h 5384800"/>
              <a:gd name="connsiteX33" fmla="*/ 1270000 w 4660900"/>
              <a:gd name="connsiteY33" fmla="*/ 1651000 h 5384800"/>
              <a:gd name="connsiteX34" fmla="*/ 1308100 w 4660900"/>
              <a:gd name="connsiteY34" fmla="*/ 1739900 h 5384800"/>
              <a:gd name="connsiteX35" fmla="*/ 1333500 w 4660900"/>
              <a:gd name="connsiteY35" fmla="*/ 1816100 h 5384800"/>
              <a:gd name="connsiteX36" fmla="*/ 1358900 w 4660900"/>
              <a:gd name="connsiteY36" fmla="*/ 1892300 h 5384800"/>
              <a:gd name="connsiteX37" fmla="*/ 1371600 w 4660900"/>
              <a:gd name="connsiteY37" fmla="*/ 1930400 h 5384800"/>
              <a:gd name="connsiteX38" fmla="*/ 1397000 w 4660900"/>
              <a:gd name="connsiteY38" fmla="*/ 1981200 h 5384800"/>
              <a:gd name="connsiteX39" fmla="*/ 1435100 w 4660900"/>
              <a:gd name="connsiteY39" fmla="*/ 2057400 h 5384800"/>
              <a:gd name="connsiteX40" fmla="*/ 1460500 w 4660900"/>
              <a:gd name="connsiteY40" fmla="*/ 2209800 h 5384800"/>
              <a:gd name="connsiteX41" fmla="*/ 1473200 w 4660900"/>
              <a:gd name="connsiteY41" fmla="*/ 2247900 h 5384800"/>
              <a:gd name="connsiteX42" fmla="*/ 1498600 w 4660900"/>
              <a:gd name="connsiteY42" fmla="*/ 2349500 h 5384800"/>
              <a:gd name="connsiteX43" fmla="*/ 1536700 w 4660900"/>
              <a:gd name="connsiteY43" fmla="*/ 2476500 h 5384800"/>
              <a:gd name="connsiteX44" fmla="*/ 1562100 w 4660900"/>
              <a:gd name="connsiteY44" fmla="*/ 2679700 h 5384800"/>
              <a:gd name="connsiteX45" fmla="*/ 1574800 w 4660900"/>
              <a:gd name="connsiteY45" fmla="*/ 2717800 h 5384800"/>
              <a:gd name="connsiteX46" fmla="*/ 1612900 w 4660900"/>
              <a:gd name="connsiteY46" fmla="*/ 2755900 h 5384800"/>
              <a:gd name="connsiteX47" fmla="*/ 1638300 w 4660900"/>
              <a:gd name="connsiteY47" fmla="*/ 2794000 h 5384800"/>
              <a:gd name="connsiteX48" fmla="*/ 1714500 w 4660900"/>
              <a:gd name="connsiteY48" fmla="*/ 2844800 h 5384800"/>
              <a:gd name="connsiteX49" fmla="*/ 1993900 w 4660900"/>
              <a:gd name="connsiteY49" fmla="*/ 2832100 h 5384800"/>
              <a:gd name="connsiteX50" fmla="*/ 2032000 w 4660900"/>
              <a:gd name="connsiteY50" fmla="*/ 2819400 h 5384800"/>
              <a:gd name="connsiteX51" fmla="*/ 2133600 w 4660900"/>
              <a:gd name="connsiteY51" fmla="*/ 2870200 h 5384800"/>
              <a:gd name="connsiteX52" fmla="*/ 2209800 w 4660900"/>
              <a:gd name="connsiteY52" fmla="*/ 2946400 h 5384800"/>
              <a:gd name="connsiteX53" fmla="*/ 2247900 w 4660900"/>
              <a:gd name="connsiteY53" fmla="*/ 2971800 h 5384800"/>
              <a:gd name="connsiteX54" fmla="*/ 2324100 w 4660900"/>
              <a:gd name="connsiteY54" fmla="*/ 2959100 h 5384800"/>
              <a:gd name="connsiteX55" fmla="*/ 2362200 w 4660900"/>
              <a:gd name="connsiteY55" fmla="*/ 2946400 h 5384800"/>
              <a:gd name="connsiteX56" fmla="*/ 2413000 w 4660900"/>
              <a:gd name="connsiteY56" fmla="*/ 2959100 h 5384800"/>
              <a:gd name="connsiteX57" fmla="*/ 2476500 w 4660900"/>
              <a:gd name="connsiteY57" fmla="*/ 3035300 h 5384800"/>
              <a:gd name="connsiteX58" fmla="*/ 2527300 w 4660900"/>
              <a:gd name="connsiteY58" fmla="*/ 3124200 h 5384800"/>
              <a:gd name="connsiteX59" fmla="*/ 2578100 w 4660900"/>
              <a:gd name="connsiteY59" fmla="*/ 3200400 h 5384800"/>
              <a:gd name="connsiteX60" fmla="*/ 2667000 w 4660900"/>
              <a:gd name="connsiteY60" fmla="*/ 3314700 h 5384800"/>
              <a:gd name="connsiteX61" fmla="*/ 2743200 w 4660900"/>
              <a:gd name="connsiteY61" fmla="*/ 3340100 h 5384800"/>
              <a:gd name="connsiteX62" fmla="*/ 2971800 w 4660900"/>
              <a:gd name="connsiteY62" fmla="*/ 3365500 h 5384800"/>
              <a:gd name="connsiteX63" fmla="*/ 3073400 w 4660900"/>
              <a:gd name="connsiteY63" fmla="*/ 3378200 h 5384800"/>
              <a:gd name="connsiteX64" fmla="*/ 3124200 w 4660900"/>
              <a:gd name="connsiteY64" fmla="*/ 3390900 h 5384800"/>
              <a:gd name="connsiteX65" fmla="*/ 3187700 w 4660900"/>
              <a:gd name="connsiteY65" fmla="*/ 3403600 h 5384800"/>
              <a:gd name="connsiteX66" fmla="*/ 3263900 w 4660900"/>
              <a:gd name="connsiteY66" fmla="*/ 3429000 h 5384800"/>
              <a:gd name="connsiteX67" fmla="*/ 3581400 w 4660900"/>
              <a:gd name="connsiteY67" fmla="*/ 3441700 h 5384800"/>
              <a:gd name="connsiteX68" fmla="*/ 3708400 w 4660900"/>
              <a:gd name="connsiteY68" fmla="*/ 3454400 h 5384800"/>
              <a:gd name="connsiteX69" fmla="*/ 3746500 w 4660900"/>
              <a:gd name="connsiteY69" fmla="*/ 3467100 h 5384800"/>
              <a:gd name="connsiteX70" fmla="*/ 3873500 w 4660900"/>
              <a:gd name="connsiteY70" fmla="*/ 3492500 h 5384800"/>
              <a:gd name="connsiteX71" fmla="*/ 4025900 w 4660900"/>
              <a:gd name="connsiteY71" fmla="*/ 3556000 h 5384800"/>
              <a:gd name="connsiteX72" fmla="*/ 4127500 w 4660900"/>
              <a:gd name="connsiteY72" fmla="*/ 3568700 h 5384800"/>
              <a:gd name="connsiteX73" fmla="*/ 4165600 w 4660900"/>
              <a:gd name="connsiteY73" fmla="*/ 3581400 h 5384800"/>
              <a:gd name="connsiteX74" fmla="*/ 4203700 w 4660900"/>
              <a:gd name="connsiteY74" fmla="*/ 3606800 h 5384800"/>
              <a:gd name="connsiteX75" fmla="*/ 4279900 w 4660900"/>
              <a:gd name="connsiteY75" fmla="*/ 3632200 h 5384800"/>
              <a:gd name="connsiteX76" fmla="*/ 4318000 w 4660900"/>
              <a:gd name="connsiteY76" fmla="*/ 3670300 h 5384800"/>
              <a:gd name="connsiteX77" fmla="*/ 4368800 w 4660900"/>
              <a:gd name="connsiteY77" fmla="*/ 3683000 h 5384800"/>
              <a:gd name="connsiteX78" fmla="*/ 4597400 w 4660900"/>
              <a:gd name="connsiteY78" fmla="*/ 3721100 h 5384800"/>
              <a:gd name="connsiteX79" fmla="*/ 4635500 w 4660900"/>
              <a:gd name="connsiteY79" fmla="*/ 3733800 h 5384800"/>
              <a:gd name="connsiteX80" fmla="*/ 4610100 w 4660900"/>
              <a:gd name="connsiteY80" fmla="*/ 3937000 h 5384800"/>
              <a:gd name="connsiteX81" fmla="*/ 4622800 w 4660900"/>
              <a:gd name="connsiteY81" fmla="*/ 4013200 h 5384800"/>
              <a:gd name="connsiteX82" fmla="*/ 4648200 w 4660900"/>
              <a:gd name="connsiteY82" fmla="*/ 4051300 h 5384800"/>
              <a:gd name="connsiteX83" fmla="*/ 4660900 w 4660900"/>
              <a:gd name="connsiteY83" fmla="*/ 4102100 h 5384800"/>
              <a:gd name="connsiteX84" fmla="*/ 4622800 w 4660900"/>
              <a:gd name="connsiteY84" fmla="*/ 4216400 h 5384800"/>
              <a:gd name="connsiteX85" fmla="*/ 4508500 w 4660900"/>
              <a:gd name="connsiteY85" fmla="*/ 4356100 h 5384800"/>
              <a:gd name="connsiteX86" fmla="*/ 4432300 w 4660900"/>
              <a:gd name="connsiteY86" fmla="*/ 4470400 h 5384800"/>
              <a:gd name="connsiteX87" fmla="*/ 4381500 w 4660900"/>
              <a:gd name="connsiteY87" fmla="*/ 4597400 h 5384800"/>
              <a:gd name="connsiteX88" fmla="*/ 4343400 w 4660900"/>
              <a:gd name="connsiteY88" fmla="*/ 4749800 h 5384800"/>
              <a:gd name="connsiteX89" fmla="*/ 4318000 w 4660900"/>
              <a:gd name="connsiteY89" fmla="*/ 4876800 h 5384800"/>
              <a:gd name="connsiteX90" fmla="*/ 4203700 w 4660900"/>
              <a:gd name="connsiteY90" fmla="*/ 5245100 h 5384800"/>
              <a:gd name="connsiteX91" fmla="*/ 4178300 w 4660900"/>
              <a:gd name="connsiteY91" fmla="*/ 5283200 h 5384800"/>
              <a:gd name="connsiteX92" fmla="*/ 4127500 w 4660900"/>
              <a:gd name="connsiteY92" fmla="*/ 5384800 h 5384800"/>
              <a:gd name="connsiteX0" fmla="*/ 0 w 4660900"/>
              <a:gd name="connsiteY0" fmla="*/ 0 h 5384800"/>
              <a:gd name="connsiteX1" fmla="*/ 101600 w 4660900"/>
              <a:gd name="connsiteY1" fmla="*/ 76200 h 5384800"/>
              <a:gd name="connsiteX2" fmla="*/ 139700 w 4660900"/>
              <a:gd name="connsiteY2" fmla="*/ 88900 h 5384800"/>
              <a:gd name="connsiteX3" fmla="*/ 152400 w 4660900"/>
              <a:gd name="connsiteY3" fmla="*/ 127000 h 5384800"/>
              <a:gd name="connsiteX4" fmla="*/ 228600 w 4660900"/>
              <a:gd name="connsiteY4" fmla="*/ 177800 h 5384800"/>
              <a:gd name="connsiteX5" fmla="*/ 266700 w 4660900"/>
              <a:gd name="connsiteY5" fmla="*/ 203200 h 5384800"/>
              <a:gd name="connsiteX6" fmla="*/ 317500 w 4660900"/>
              <a:gd name="connsiteY6" fmla="*/ 215900 h 5384800"/>
              <a:gd name="connsiteX7" fmla="*/ 355600 w 4660900"/>
              <a:gd name="connsiteY7" fmla="*/ 228600 h 5384800"/>
              <a:gd name="connsiteX8" fmla="*/ 444500 w 4660900"/>
              <a:gd name="connsiteY8" fmla="*/ 203200 h 5384800"/>
              <a:gd name="connsiteX9" fmla="*/ 482600 w 4660900"/>
              <a:gd name="connsiteY9" fmla="*/ 190500 h 5384800"/>
              <a:gd name="connsiteX10" fmla="*/ 571500 w 4660900"/>
              <a:gd name="connsiteY10" fmla="*/ 203200 h 5384800"/>
              <a:gd name="connsiteX11" fmla="*/ 609600 w 4660900"/>
              <a:gd name="connsiteY11" fmla="*/ 228600 h 5384800"/>
              <a:gd name="connsiteX12" fmla="*/ 647700 w 4660900"/>
              <a:gd name="connsiteY12" fmla="*/ 241300 h 5384800"/>
              <a:gd name="connsiteX13" fmla="*/ 698500 w 4660900"/>
              <a:gd name="connsiteY13" fmla="*/ 279400 h 5384800"/>
              <a:gd name="connsiteX14" fmla="*/ 736600 w 4660900"/>
              <a:gd name="connsiteY14" fmla="*/ 292100 h 5384800"/>
              <a:gd name="connsiteX15" fmla="*/ 762000 w 4660900"/>
              <a:gd name="connsiteY15" fmla="*/ 368300 h 5384800"/>
              <a:gd name="connsiteX16" fmla="*/ 774700 w 4660900"/>
              <a:gd name="connsiteY16" fmla="*/ 406400 h 5384800"/>
              <a:gd name="connsiteX17" fmla="*/ 863600 w 4660900"/>
              <a:gd name="connsiteY17" fmla="*/ 508000 h 5384800"/>
              <a:gd name="connsiteX18" fmla="*/ 901700 w 4660900"/>
              <a:gd name="connsiteY18" fmla="*/ 596900 h 5384800"/>
              <a:gd name="connsiteX19" fmla="*/ 927100 w 4660900"/>
              <a:gd name="connsiteY19" fmla="*/ 635000 h 5384800"/>
              <a:gd name="connsiteX20" fmla="*/ 952500 w 4660900"/>
              <a:gd name="connsiteY20" fmla="*/ 711200 h 5384800"/>
              <a:gd name="connsiteX21" fmla="*/ 965200 w 4660900"/>
              <a:gd name="connsiteY21" fmla="*/ 749300 h 5384800"/>
              <a:gd name="connsiteX22" fmla="*/ 1016000 w 4660900"/>
              <a:gd name="connsiteY22" fmla="*/ 838200 h 5384800"/>
              <a:gd name="connsiteX23" fmla="*/ 1041400 w 4660900"/>
              <a:gd name="connsiteY23" fmla="*/ 901700 h 5384800"/>
              <a:gd name="connsiteX24" fmla="*/ 1066800 w 4660900"/>
              <a:gd name="connsiteY24" fmla="*/ 1028700 h 5384800"/>
              <a:gd name="connsiteX25" fmla="*/ 1092200 w 4660900"/>
              <a:gd name="connsiteY25" fmla="*/ 1104900 h 5384800"/>
              <a:gd name="connsiteX26" fmla="*/ 1117600 w 4660900"/>
              <a:gd name="connsiteY26" fmla="*/ 1193800 h 5384800"/>
              <a:gd name="connsiteX27" fmla="*/ 1130300 w 4660900"/>
              <a:gd name="connsiteY27" fmla="*/ 1270000 h 5384800"/>
              <a:gd name="connsiteX28" fmla="*/ 1168400 w 4660900"/>
              <a:gd name="connsiteY28" fmla="*/ 1358900 h 5384800"/>
              <a:gd name="connsiteX29" fmla="*/ 1193800 w 4660900"/>
              <a:gd name="connsiteY29" fmla="*/ 1447800 h 5384800"/>
              <a:gd name="connsiteX30" fmla="*/ 1219200 w 4660900"/>
              <a:gd name="connsiteY30" fmla="*/ 1485900 h 5384800"/>
              <a:gd name="connsiteX31" fmla="*/ 1231900 w 4660900"/>
              <a:gd name="connsiteY31" fmla="*/ 1549400 h 5384800"/>
              <a:gd name="connsiteX32" fmla="*/ 1257300 w 4660900"/>
              <a:gd name="connsiteY32" fmla="*/ 1587500 h 5384800"/>
              <a:gd name="connsiteX33" fmla="*/ 1270000 w 4660900"/>
              <a:gd name="connsiteY33" fmla="*/ 1651000 h 5384800"/>
              <a:gd name="connsiteX34" fmla="*/ 1308100 w 4660900"/>
              <a:gd name="connsiteY34" fmla="*/ 1739900 h 5384800"/>
              <a:gd name="connsiteX35" fmla="*/ 1333500 w 4660900"/>
              <a:gd name="connsiteY35" fmla="*/ 1816100 h 5384800"/>
              <a:gd name="connsiteX36" fmla="*/ 1358900 w 4660900"/>
              <a:gd name="connsiteY36" fmla="*/ 1892300 h 5384800"/>
              <a:gd name="connsiteX37" fmla="*/ 1371600 w 4660900"/>
              <a:gd name="connsiteY37" fmla="*/ 1930400 h 5384800"/>
              <a:gd name="connsiteX38" fmla="*/ 1397000 w 4660900"/>
              <a:gd name="connsiteY38" fmla="*/ 1981200 h 5384800"/>
              <a:gd name="connsiteX39" fmla="*/ 1435100 w 4660900"/>
              <a:gd name="connsiteY39" fmla="*/ 2057400 h 5384800"/>
              <a:gd name="connsiteX40" fmla="*/ 1460500 w 4660900"/>
              <a:gd name="connsiteY40" fmla="*/ 2209800 h 5384800"/>
              <a:gd name="connsiteX41" fmla="*/ 1473200 w 4660900"/>
              <a:gd name="connsiteY41" fmla="*/ 2247900 h 5384800"/>
              <a:gd name="connsiteX42" fmla="*/ 1498600 w 4660900"/>
              <a:gd name="connsiteY42" fmla="*/ 2349500 h 5384800"/>
              <a:gd name="connsiteX43" fmla="*/ 1536700 w 4660900"/>
              <a:gd name="connsiteY43" fmla="*/ 2476500 h 5384800"/>
              <a:gd name="connsiteX44" fmla="*/ 1562100 w 4660900"/>
              <a:gd name="connsiteY44" fmla="*/ 2679700 h 5384800"/>
              <a:gd name="connsiteX45" fmla="*/ 1574800 w 4660900"/>
              <a:gd name="connsiteY45" fmla="*/ 2717800 h 5384800"/>
              <a:gd name="connsiteX46" fmla="*/ 1612900 w 4660900"/>
              <a:gd name="connsiteY46" fmla="*/ 2755900 h 5384800"/>
              <a:gd name="connsiteX47" fmla="*/ 1638300 w 4660900"/>
              <a:gd name="connsiteY47" fmla="*/ 2794000 h 5384800"/>
              <a:gd name="connsiteX48" fmla="*/ 1714500 w 4660900"/>
              <a:gd name="connsiteY48" fmla="*/ 2844800 h 5384800"/>
              <a:gd name="connsiteX49" fmla="*/ 1993900 w 4660900"/>
              <a:gd name="connsiteY49" fmla="*/ 2832100 h 5384800"/>
              <a:gd name="connsiteX50" fmla="*/ 2032000 w 4660900"/>
              <a:gd name="connsiteY50" fmla="*/ 2819400 h 5384800"/>
              <a:gd name="connsiteX51" fmla="*/ 2133600 w 4660900"/>
              <a:gd name="connsiteY51" fmla="*/ 2870200 h 5384800"/>
              <a:gd name="connsiteX52" fmla="*/ 2209800 w 4660900"/>
              <a:gd name="connsiteY52" fmla="*/ 2946400 h 5384800"/>
              <a:gd name="connsiteX53" fmla="*/ 2247900 w 4660900"/>
              <a:gd name="connsiteY53" fmla="*/ 2971800 h 5384800"/>
              <a:gd name="connsiteX54" fmla="*/ 2324100 w 4660900"/>
              <a:gd name="connsiteY54" fmla="*/ 2959100 h 5384800"/>
              <a:gd name="connsiteX55" fmla="*/ 2362200 w 4660900"/>
              <a:gd name="connsiteY55" fmla="*/ 2946400 h 5384800"/>
              <a:gd name="connsiteX56" fmla="*/ 2413000 w 4660900"/>
              <a:gd name="connsiteY56" fmla="*/ 2959100 h 5384800"/>
              <a:gd name="connsiteX57" fmla="*/ 2476500 w 4660900"/>
              <a:gd name="connsiteY57" fmla="*/ 3035300 h 5384800"/>
              <a:gd name="connsiteX58" fmla="*/ 2527300 w 4660900"/>
              <a:gd name="connsiteY58" fmla="*/ 3124200 h 5384800"/>
              <a:gd name="connsiteX59" fmla="*/ 2578100 w 4660900"/>
              <a:gd name="connsiteY59" fmla="*/ 3200400 h 5384800"/>
              <a:gd name="connsiteX60" fmla="*/ 2667000 w 4660900"/>
              <a:gd name="connsiteY60" fmla="*/ 3314700 h 5384800"/>
              <a:gd name="connsiteX61" fmla="*/ 2743200 w 4660900"/>
              <a:gd name="connsiteY61" fmla="*/ 3340100 h 5384800"/>
              <a:gd name="connsiteX62" fmla="*/ 2971800 w 4660900"/>
              <a:gd name="connsiteY62" fmla="*/ 3365500 h 5384800"/>
              <a:gd name="connsiteX63" fmla="*/ 3073400 w 4660900"/>
              <a:gd name="connsiteY63" fmla="*/ 3378200 h 5384800"/>
              <a:gd name="connsiteX64" fmla="*/ 3124200 w 4660900"/>
              <a:gd name="connsiteY64" fmla="*/ 3390900 h 5384800"/>
              <a:gd name="connsiteX65" fmla="*/ 3187700 w 4660900"/>
              <a:gd name="connsiteY65" fmla="*/ 3403600 h 5384800"/>
              <a:gd name="connsiteX66" fmla="*/ 3263900 w 4660900"/>
              <a:gd name="connsiteY66" fmla="*/ 3429000 h 5384800"/>
              <a:gd name="connsiteX67" fmla="*/ 3581400 w 4660900"/>
              <a:gd name="connsiteY67" fmla="*/ 3441700 h 5384800"/>
              <a:gd name="connsiteX68" fmla="*/ 3708400 w 4660900"/>
              <a:gd name="connsiteY68" fmla="*/ 3454400 h 5384800"/>
              <a:gd name="connsiteX69" fmla="*/ 3746500 w 4660900"/>
              <a:gd name="connsiteY69" fmla="*/ 3467100 h 5384800"/>
              <a:gd name="connsiteX70" fmla="*/ 3873500 w 4660900"/>
              <a:gd name="connsiteY70" fmla="*/ 3492500 h 5384800"/>
              <a:gd name="connsiteX71" fmla="*/ 4025900 w 4660900"/>
              <a:gd name="connsiteY71" fmla="*/ 3556000 h 5384800"/>
              <a:gd name="connsiteX72" fmla="*/ 4127500 w 4660900"/>
              <a:gd name="connsiteY72" fmla="*/ 3568700 h 5384800"/>
              <a:gd name="connsiteX73" fmla="*/ 4165600 w 4660900"/>
              <a:gd name="connsiteY73" fmla="*/ 3581400 h 5384800"/>
              <a:gd name="connsiteX74" fmla="*/ 4203700 w 4660900"/>
              <a:gd name="connsiteY74" fmla="*/ 3606800 h 5384800"/>
              <a:gd name="connsiteX75" fmla="*/ 4279900 w 4660900"/>
              <a:gd name="connsiteY75" fmla="*/ 3632200 h 5384800"/>
              <a:gd name="connsiteX76" fmla="*/ 4318000 w 4660900"/>
              <a:gd name="connsiteY76" fmla="*/ 3670300 h 5384800"/>
              <a:gd name="connsiteX77" fmla="*/ 4368800 w 4660900"/>
              <a:gd name="connsiteY77" fmla="*/ 3683000 h 5384800"/>
              <a:gd name="connsiteX78" fmla="*/ 4597400 w 4660900"/>
              <a:gd name="connsiteY78" fmla="*/ 3721100 h 5384800"/>
              <a:gd name="connsiteX79" fmla="*/ 4635500 w 4660900"/>
              <a:gd name="connsiteY79" fmla="*/ 3733800 h 5384800"/>
              <a:gd name="connsiteX80" fmla="*/ 4610100 w 4660900"/>
              <a:gd name="connsiteY80" fmla="*/ 3937000 h 5384800"/>
              <a:gd name="connsiteX81" fmla="*/ 4622800 w 4660900"/>
              <a:gd name="connsiteY81" fmla="*/ 4013200 h 5384800"/>
              <a:gd name="connsiteX82" fmla="*/ 4648200 w 4660900"/>
              <a:gd name="connsiteY82" fmla="*/ 4051300 h 5384800"/>
              <a:gd name="connsiteX83" fmla="*/ 4660900 w 4660900"/>
              <a:gd name="connsiteY83" fmla="*/ 4102100 h 5384800"/>
              <a:gd name="connsiteX84" fmla="*/ 4622800 w 4660900"/>
              <a:gd name="connsiteY84" fmla="*/ 4216400 h 5384800"/>
              <a:gd name="connsiteX85" fmla="*/ 4508500 w 4660900"/>
              <a:gd name="connsiteY85" fmla="*/ 4356100 h 5384800"/>
              <a:gd name="connsiteX86" fmla="*/ 4432300 w 4660900"/>
              <a:gd name="connsiteY86" fmla="*/ 4470400 h 5384800"/>
              <a:gd name="connsiteX87" fmla="*/ 4381500 w 4660900"/>
              <a:gd name="connsiteY87" fmla="*/ 4597400 h 5384800"/>
              <a:gd name="connsiteX88" fmla="*/ 4343400 w 4660900"/>
              <a:gd name="connsiteY88" fmla="*/ 4749800 h 5384800"/>
              <a:gd name="connsiteX89" fmla="*/ 4318000 w 4660900"/>
              <a:gd name="connsiteY89" fmla="*/ 4876800 h 5384800"/>
              <a:gd name="connsiteX90" fmla="*/ 4178300 w 4660900"/>
              <a:gd name="connsiteY90" fmla="*/ 5283200 h 5384800"/>
              <a:gd name="connsiteX91" fmla="*/ 4127500 w 4660900"/>
              <a:gd name="connsiteY91" fmla="*/ 5384800 h 5384800"/>
              <a:gd name="connsiteX0" fmla="*/ 0 w 4660900"/>
              <a:gd name="connsiteY0" fmla="*/ 0 h 5384800"/>
              <a:gd name="connsiteX1" fmla="*/ 101600 w 4660900"/>
              <a:gd name="connsiteY1" fmla="*/ 76200 h 5384800"/>
              <a:gd name="connsiteX2" fmla="*/ 139700 w 4660900"/>
              <a:gd name="connsiteY2" fmla="*/ 88900 h 5384800"/>
              <a:gd name="connsiteX3" fmla="*/ 152400 w 4660900"/>
              <a:gd name="connsiteY3" fmla="*/ 127000 h 5384800"/>
              <a:gd name="connsiteX4" fmla="*/ 228600 w 4660900"/>
              <a:gd name="connsiteY4" fmla="*/ 177800 h 5384800"/>
              <a:gd name="connsiteX5" fmla="*/ 266700 w 4660900"/>
              <a:gd name="connsiteY5" fmla="*/ 203200 h 5384800"/>
              <a:gd name="connsiteX6" fmla="*/ 317500 w 4660900"/>
              <a:gd name="connsiteY6" fmla="*/ 215900 h 5384800"/>
              <a:gd name="connsiteX7" fmla="*/ 355600 w 4660900"/>
              <a:gd name="connsiteY7" fmla="*/ 228600 h 5384800"/>
              <a:gd name="connsiteX8" fmla="*/ 444500 w 4660900"/>
              <a:gd name="connsiteY8" fmla="*/ 203200 h 5384800"/>
              <a:gd name="connsiteX9" fmla="*/ 482600 w 4660900"/>
              <a:gd name="connsiteY9" fmla="*/ 190500 h 5384800"/>
              <a:gd name="connsiteX10" fmla="*/ 571500 w 4660900"/>
              <a:gd name="connsiteY10" fmla="*/ 203200 h 5384800"/>
              <a:gd name="connsiteX11" fmla="*/ 609600 w 4660900"/>
              <a:gd name="connsiteY11" fmla="*/ 228600 h 5384800"/>
              <a:gd name="connsiteX12" fmla="*/ 647700 w 4660900"/>
              <a:gd name="connsiteY12" fmla="*/ 241300 h 5384800"/>
              <a:gd name="connsiteX13" fmla="*/ 698500 w 4660900"/>
              <a:gd name="connsiteY13" fmla="*/ 279400 h 5384800"/>
              <a:gd name="connsiteX14" fmla="*/ 736600 w 4660900"/>
              <a:gd name="connsiteY14" fmla="*/ 292100 h 5384800"/>
              <a:gd name="connsiteX15" fmla="*/ 762000 w 4660900"/>
              <a:gd name="connsiteY15" fmla="*/ 368300 h 5384800"/>
              <a:gd name="connsiteX16" fmla="*/ 774700 w 4660900"/>
              <a:gd name="connsiteY16" fmla="*/ 406400 h 5384800"/>
              <a:gd name="connsiteX17" fmla="*/ 863600 w 4660900"/>
              <a:gd name="connsiteY17" fmla="*/ 508000 h 5384800"/>
              <a:gd name="connsiteX18" fmla="*/ 901700 w 4660900"/>
              <a:gd name="connsiteY18" fmla="*/ 596900 h 5384800"/>
              <a:gd name="connsiteX19" fmla="*/ 927100 w 4660900"/>
              <a:gd name="connsiteY19" fmla="*/ 635000 h 5384800"/>
              <a:gd name="connsiteX20" fmla="*/ 952500 w 4660900"/>
              <a:gd name="connsiteY20" fmla="*/ 711200 h 5384800"/>
              <a:gd name="connsiteX21" fmla="*/ 965200 w 4660900"/>
              <a:gd name="connsiteY21" fmla="*/ 749300 h 5384800"/>
              <a:gd name="connsiteX22" fmla="*/ 1016000 w 4660900"/>
              <a:gd name="connsiteY22" fmla="*/ 838200 h 5384800"/>
              <a:gd name="connsiteX23" fmla="*/ 1041400 w 4660900"/>
              <a:gd name="connsiteY23" fmla="*/ 901700 h 5384800"/>
              <a:gd name="connsiteX24" fmla="*/ 1066800 w 4660900"/>
              <a:gd name="connsiteY24" fmla="*/ 1028700 h 5384800"/>
              <a:gd name="connsiteX25" fmla="*/ 1092200 w 4660900"/>
              <a:gd name="connsiteY25" fmla="*/ 1104900 h 5384800"/>
              <a:gd name="connsiteX26" fmla="*/ 1117600 w 4660900"/>
              <a:gd name="connsiteY26" fmla="*/ 1193800 h 5384800"/>
              <a:gd name="connsiteX27" fmla="*/ 1130300 w 4660900"/>
              <a:gd name="connsiteY27" fmla="*/ 1270000 h 5384800"/>
              <a:gd name="connsiteX28" fmla="*/ 1168400 w 4660900"/>
              <a:gd name="connsiteY28" fmla="*/ 1358900 h 5384800"/>
              <a:gd name="connsiteX29" fmla="*/ 1193800 w 4660900"/>
              <a:gd name="connsiteY29" fmla="*/ 1447800 h 5384800"/>
              <a:gd name="connsiteX30" fmla="*/ 1219200 w 4660900"/>
              <a:gd name="connsiteY30" fmla="*/ 1485900 h 5384800"/>
              <a:gd name="connsiteX31" fmla="*/ 1231900 w 4660900"/>
              <a:gd name="connsiteY31" fmla="*/ 1549400 h 5384800"/>
              <a:gd name="connsiteX32" fmla="*/ 1257300 w 4660900"/>
              <a:gd name="connsiteY32" fmla="*/ 1587500 h 5384800"/>
              <a:gd name="connsiteX33" fmla="*/ 1270000 w 4660900"/>
              <a:gd name="connsiteY33" fmla="*/ 1651000 h 5384800"/>
              <a:gd name="connsiteX34" fmla="*/ 1308100 w 4660900"/>
              <a:gd name="connsiteY34" fmla="*/ 1739900 h 5384800"/>
              <a:gd name="connsiteX35" fmla="*/ 1333500 w 4660900"/>
              <a:gd name="connsiteY35" fmla="*/ 1816100 h 5384800"/>
              <a:gd name="connsiteX36" fmla="*/ 1358900 w 4660900"/>
              <a:gd name="connsiteY36" fmla="*/ 1892300 h 5384800"/>
              <a:gd name="connsiteX37" fmla="*/ 1371600 w 4660900"/>
              <a:gd name="connsiteY37" fmla="*/ 1930400 h 5384800"/>
              <a:gd name="connsiteX38" fmla="*/ 1397000 w 4660900"/>
              <a:gd name="connsiteY38" fmla="*/ 1981200 h 5384800"/>
              <a:gd name="connsiteX39" fmla="*/ 1435100 w 4660900"/>
              <a:gd name="connsiteY39" fmla="*/ 2057400 h 5384800"/>
              <a:gd name="connsiteX40" fmla="*/ 1460500 w 4660900"/>
              <a:gd name="connsiteY40" fmla="*/ 2209800 h 5384800"/>
              <a:gd name="connsiteX41" fmla="*/ 1473200 w 4660900"/>
              <a:gd name="connsiteY41" fmla="*/ 2247900 h 5384800"/>
              <a:gd name="connsiteX42" fmla="*/ 1498600 w 4660900"/>
              <a:gd name="connsiteY42" fmla="*/ 2349500 h 5384800"/>
              <a:gd name="connsiteX43" fmla="*/ 1536700 w 4660900"/>
              <a:gd name="connsiteY43" fmla="*/ 2476500 h 5384800"/>
              <a:gd name="connsiteX44" fmla="*/ 1562100 w 4660900"/>
              <a:gd name="connsiteY44" fmla="*/ 2679700 h 5384800"/>
              <a:gd name="connsiteX45" fmla="*/ 1574800 w 4660900"/>
              <a:gd name="connsiteY45" fmla="*/ 2717800 h 5384800"/>
              <a:gd name="connsiteX46" fmla="*/ 1612900 w 4660900"/>
              <a:gd name="connsiteY46" fmla="*/ 2755900 h 5384800"/>
              <a:gd name="connsiteX47" fmla="*/ 1638300 w 4660900"/>
              <a:gd name="connsiteY47" fmla="*/ 2794000 h 5384800"/>
              <a:gd name="connsiteX48" fmla="*/ 1714500 w 4660900"/>
              <a:gd name="connsiteY48" fmla="*/ 2844800 h 5384800"/>
              <a:gd name="connsiteX49" fmla="*/ 1993900 w 4660900"/>
              <a:gd name="connsiteY49" fmla="*/ 2832100 h 5384800"/>
              <a:gd name="connsiteX50" fmla="*/ 2032000 w 4660900"/>
              <a:gd name="connsiteY50" fmla="*/ 2819400 h 5384800"/>
              <a:gd name="connsiteX51" fmla="*/ 2133600 w 4660900"/>
              <a:gd name="connsiteY51" fmla="*/ 2870200 h 5384800"/>
              <a:gd name="connsiteX52" fmla="*/ 2209800 w 4660900"/>
              <a:gd name="connsiteY52" fmla="*/ 2946400 h 5384800"/>
              <a:gd name="connsiteX53" fmla="*/ 2247900 w 4660900"/>
              <a:gd name="connsiteY53" fmla="*/ 2971800 h 5384800"/>
              <a:gd name="connsiteX54" fmla="*/ 2324100 w 4660900"/>
              <a:gd name="connsiteY54" fmla="*/ 2959100 h 5384800"/>
              <a:gd name="connsiteX55" fmla="*/ 2362200 w 4660900"/>
              <a:gd name="connsiteY55" fmla="*/ 2946400 h 5384800"/>
              <a:gd name="connsiteX56" fmla="*/ 2413000 w 4660900"/>
              <a:gd name="connsiteY56" fmla="*/ 2959100 h 5384800"/>
              <a:gd name="connsiteX57" fmla="*/ 2476500 w 4660900"/>
              <a:gd name="connsiteY57" fmla="*/ 3035300 h 5384800"/>
              <a:gd name="connsiteX58" fmla="*/ 2527300 w 4660900"/>
              <a:gd name="connsiteY58" fmla="*/ 3124200 h 5384800"/>
              <a:gd name="connsiteX59" fmla="*/ 2578100 w 4660900"/>
              <a:gd name="connsiteY59" fmla="*/ 3200400 h 5384800"/>
              <a:gd name="connsiteX60" fmla="*/ 2667000 w 4660900"/>
              <a:gd name="connsiteY60" fmla="*/ 3314700 h 5384800"/>
              <a:gd name="connsiteX61" fmla="*/ 2743200 w 4660900"/>
              <a:gd name="connsiteY61" fmla="*/ 3340100 h 5384800"/>
              <a:gd name="connsiteX62" fmla="*/ 2971800 w 4660900"/>
              <a:gd name="connsiteY62" fmla="*/ 3365500 h 5384800"/>
              <a:gd name="connsiteX63" fmla="*/ 3073400 w 4660900"/>
              <a:gd name="connsiteY63" fmla="*/ 3378200 h 5384800"/>
              <a:gd name="connsiteX64" fmla="*/ 3124200 w 4660900"/>
              <a:gd name="connsiteY64" fmla="*/ 3390900 h 5384800"/>
              <a:gd name="connsiteX65" fmla="*/ 3187700 w 4660900"/>
              <a:gd name="connsiteY65" fmla="*/ 3403600 h 5384800"/>
              <a:gd name="connsiteX66" fmla="*/ 3263900 w 4660900"/>
              <a:gd name="connsiteY66" fmla="*/ 3429000 h 5384800"/>
              <a:gd name="connsiteX67" fmla="*/ 3581400 w 4660900"/>
              <a:gd name="connsiteY67" fmla="*/ 3441700 h 5384800"/>
              <a:gd name="connsiteX68" fmla="*/ 3708400 w 4660900"/>
              <a:gd name="connsiteY68" fmla="*/ 3454400 h 5384800"/>
              <a:gd name="connsiteX69" fmla="*/ 3746500 w 4660900"/>
              <a:gd name="connsiteY69" fmla="*/ 3467100 h 5384800"/>
              <a:gd name="connsiteX70" fmla="*/ 3873500 w 4660900"/>
              <a:gd name="connsiteY70" fmla="*/ 3492500 h 5384800"/>
              <a:gd name="connsiteX71" fmla="*/ 4025900 w 4660900"/>
              <a:gd name="connsiteY71" fmla="*/ 3556000 h 5384800"/>
              <a:gd name="connsiteX72" fmla="*/ 4127500 w 4660900"/>
              <a:gd name="connsiteY72" fmla="*/ 3568700 h 5384800"/>
              <a:gd name="connsiteX73" fmla="*/ 4165600 w 4660900"/>
              <a:gd name="connsiteY73" fmla="*/ 3581400 h 5384800"/>
              <a:gd name="connsiteX74" fmla="*/ 4203700 w 4660900"/>
              <a:gd name="connsiteY74" fmla="*/ 3606800 h 5384800"/>
              <a:gd name="connsiteX75" fmla="*/ 4279900 w 4660900"/>
              <a:gd name="connsiteY75" fmla="*/ 3632200 h 5384800"/>
              <a:gd name="connsiteX76" fmla="*/ 4318000 w 4660900"/>
              <a:gd name="connsiteY76" fmla="*/ 3670300 h 5384800"/>
              <a:gd name="connsiteX77" fmla="*/ 4368800 w 4660900"/>
              <a:gd name="connsiteY77" fmla="*/ 3683000 h 5384800"/>
              <a:gd name="connsiteX78" fmla="*/ 4597400 w 4660900"/>
              <a:gd name="connsiteY78" fmla="*/ 3721100 h 5384800"/>
              <a:gd name="connsiteX79" fmla="*/ 4635500 w 4660900"/>
              <a:gd name="connsiteY79" fmla="*/ 3733800 h 5384800"/>
              <a:gd name="connsiteX80" fmla="*/ 4610100 w 4660900"/>
              <a:gd name="connsiteY80" fmla="*/ 3937000 h 5384800"/>
              <a:gd name="connsiteX81" fmla="*/ 4622800 w 4660900"/>
              <a:gd name="connsiteY81" fmla="*/ 4013200 h 5384800"/>
              <a:gd name="connsiteX82" fmla="*/ 4648200 w 4660900"/>
              <a:gd name="connsiteY82" fmla="*/ 4051300 h 5384800"/>
              <a:gd name="connsiteX83" fmla="*/ 4660900 w 4660900"/>
              <a:gd name="connsiteY83" fmla="*/ 4102100 h 5384800"/>
              <a:gd name="connsiteX84" fmla="*/ 4622800 w 4660900"/>
              <a:gd name="connsiteY84" fmla="*/ 4216400 h 5384800"/>
              <a:gd name="connsiteX85" fmla="*/ 4508500 w 4660900"/>
              <a:gd name="connsiteY85" fmla="*/ 4356100 h 5384800"/>
              <a:gd name="connsiteX86" fmla="*/ 4432300 w 4660900"/>
              <a:gd name="connsiteY86" fmla="*/ 4470400 h 5384800"/>
              <a:gd name="connsiteX87" fmla="*/ 4381500 w 4660900"/>
              <a:gd name="connsiteY87" fmla="*/ 4597400 h 5384800"/>
              <a:gd name="connsiteX88" fmla="*/ 4343400 w 4660900"/>
              <a:gd name="connsiteY88" fmla="*/ 4749800 h 5384800"/>
              <a:gd name="connsiteX89" fmla="*/ 4318000 w 4660900"/>
              <a:gd name="connsiteY89" fmla="*/ 4876800 h 5384800"/>
              <a:gd name="connsiteX90" fmla="*/ 4127500 w 4660900"/>
              <a:gd name="connsiteY90" fmla="*/ 5384800 h 5384800"/>
              <a:gd name="connsiteX0" fmla="*/ 0 w 4660900"/>
              <a:gd name="connsiteY0" fmla="*/ 0 h 5384800"/>
              <a:gd name="connsiteX1" fmla="*/ 101600 w 4660900"/>
              <a:gd name="connsiteY1" fmla="*/ 76200 h 5384800"/>
              <a:gd name="connsiteX2" fmla="*/ 139700 w 4660900"/>
              <a:gd name="connsiteY2" fmla="*/ 88900 h 5384800"/>
              <a:gd name="connsiteX3" fmla="*/ 152400 w 4660900"/>
              <a:gd name="connsiteY3" fmla="*/ 127000 h 5384800"/>
              <a:gd name="connsiteX4" fmla="*/ 228600 w 4660900"/>
              <a:gd name="connsiteY4" fmla="*/ 177800 h 5384800"/>
              <a:gd name="connsiteX5" fmla="*/ 266700 w 4660900"/>
              <a:gd name="connsiteY5" fmla="*/ 203200 h 5384800"/>
              <a:gd name="connsiteX6" fmla="*/ 317500 w 4660900"/>
              <a:gd name="connsiteY6" fmla="*/ 215900 h 5384800"/>
              <a:gd name="connsiteX7" fmla="*/ 355600 w 4660900"/>
              <a:gd name="connsiteY7" fmla="*/ 228600 h 5384800"/>
              <a:gd name="connsiteX8" fmla="*/ 444500 w 4660900"/>
              <a:gd name="connsiteY8" fmla="*/ 203200 h 5384800"/>
              <a:gd name="connsiteX9" fmla="*/ 482600 w 4660900"/>
              <a:gd name="connsiteY9" fmla="*/ 190500 h 5384800"/>
              <a:gd name="connsiteX10" fmla="*/ 571500 w 4660900"/>
              <a:gd name="connsiteY10" fmla="*/ 203200 h 5384800"/>
              <a:gd name="connsiteX11" fmla="*/ 609600 w 4660900"/>
              <a:gd name="connsiteY11" fmla="*/ 228600 h 5384800"/>
              <a:gd name="connsiteX12" fmla="*/ 647700 w 4660900"/>
              <a:gd name="connsiteY12" fmla="*/ 241300 h 5384800"/>
              <a:gd name="connsiteX13" fmla="*/ 698500 w 4660900"/>
              <a:gd name="connsiteY13" fmla="*/ 279400 h 5384800"/>
              <a:gd name="connsiteX14" fmla="*/ 736600 w 4660900"/>
              <a:gd name="connsiteY14" fmla="*/ 292100 h 5384800"/>
              <a:gd name="connsiteX15" fmla="*/ 762000 w 4660900"/>
              <a:gd name="connsiteY15" fmla="*/ 368300 h 5384800"/>
              <a:gd name="connsiteX16" fmla="*/ 774700 w 4660900"/>
              <a:gd name="connsiteY16" fmla="*/ 406400 h 5384800"/>
              <a:gd name="connsiteX17" fmla="*/ 863600 w 4660900"/>
              <a:gd name="connsiteY17" fmla="*/ 508000 h 5384800"/>
              <a:gd name="connsiteX18" fmla="*/ 901700 w 4660900"/>
              <a:gd name="connsiteY18" fmla="*/ 596900 h 5384800"/>
              <a:gd name="connsiteX19" fmla="*/ 927100 w 4660900"/>
              <a:gd name="connsiteY19" fmla="*/ 635000 h 5384800"/>
              <a:gd name="connsiteX20" fmla="*/ 952500 w 4660900"/>
              <a:gd name="connsiteY20" fmla="*/ 711200 h 5384800"/>
              <a:gd name="connsiteX21" fmla="*/ 965200 w 4660900"/>
              <a:gd name="connsiteY21" fmla="*/ 749300 h 5384800"/>
              <a:gd name="connsiteX22" fmla="*/ 1016000 w 4660900"/>
              <a:gd name="connsiteY22" fmla="*/ 838200 h 5384800"/>
              <a:gd name="connsiteX23" fmla="*/ 1041400 w 4660900"/>
              <a:gd name="connsiteY23" fmla="*/ 901700 h 5384800"/>
              <a:gd name="connsiteX24" fmla="*/ 1066800 w 4660900"/>
              <a:gd name="connsiteY24" fmla="*/ 1028700 h 5384800"/>
              <a:gd name="connsiteX25" fmla="*/ 1092200 w 4660900"/>
              <a:gd name="connsiteY25" fmla="*/ 1104900 h 5384800"/>
              <a:gd name="connsiteX26" fmla="*/ 1117600 w 4660900"/>
              <a:gd name="connsiteY26" fmla="*/ 1193800 h 5384800"/>
              <a:gd name="connsiteX27" fmla="*/ 1130300 w 4660900"/>
              <a:gd name="connsiteY27" fmla="*/ 1270000 h 5384800"/>
              <a:gd name="connsiteX28" fmla="*/ 1168400 w 4660900"/>
              <a:gd name="connsiteY28" fmla="*/ 1358900 h 5384800"/>
              <a:gd name="connsiteX29" fmla="*/ 1193800 w 4660900"/>
              <a:gd name="connsiteY29" fmla="*/ 1447800 h 5384800"/>
              <a:gd name="connsiteX30" fmla="*/ 1219200 w 4660900"/>
              <a:gd name="connsiteY30" fmla="*/ 1485900 h 5384800"/>
              <a:gd name="connsiteX31" fmla="*/ 1231900 w 4660900"/>
              <a:gd name="connsiteY31" fmla="*/ 1549400 h 5384800"/>
              <a:gd name="connsiteX32" fmla="*/ 1257300 w 4660900"/>
              <a:gd name="connsiteY32" fmla="*/ 1587500 h 5384800"/>
              <a:gd name="connsiteX33" fmla="*/ 1270000 w 4660900"/>
              <a:gd name="connsiteY33" fmla="*/ 1651000 h 5384800"/>
              <a:gd name="connsiteX34" fmla="*/ 1308100 w 4660900"/>
              <a:gd name="connsiteY34" fmla="*/ 1739900 h 5384800"/>
              <a:gd name="connsiteX35" fmla="*/ 1333500 w 4660900"/>
              <a:gd name="connsiteY35" fmla="*/ 1816100 h 5384800"/>
              <a:gd name="connsiteX36" fmla="*/ 1358900 w 4660900"/>
              <a:gd name="connsiteY36" fmla="*/ 1892300 h 5384800"/>
              <a:gd name="connsiteX37" fmla="*/ 1371600 w 4660900"/>
              <a:gd name="connsiteY37" fmla="*/ 1930400 h 5384800"/>
              <a:gd name="connsiteX38" fmla="*/ 1397000 w 4660900"/>
              <a:gd name="connsiteY38" fmla="*/ 1981200 h 5384800"/>
              <a:gd name="connsiteX39" fmla="*/ 1435100 w 4660900"/>
              <a:gd name="connsiteY39" fmla="*/ 2057400 h 5384800"/>
              <a:gd name="connsiteX40" fmla="*/ 1460500 w 4660900"/>
              <a:gd name="connsiteY40" fmla="*/ 2209800 h 5384800"/>
              <a:gd name="connsiteX41" fmla="*/ 1473200 w 4660900"/>
              <a:gd name="connsiteY41" fmla="*/ 2247900 h 5384800"/>
              <a:gd name="connsiteX42" fmla="*/ 1498600 w 4660900"/>
              <a:gd name="connsiteY42" fmla="*/ 2349500 h 5384800"/>
              <a:gd name="connsiteX43" fmla="*/ 1536700 w 4660900"/>
              <a:gd name="connsiteY43" fmla="*/ 2476500 h 5384800"/>
              <a:gd name="connsiteX44" fmla="*/ 1562100 w 4660900"/>
              <a:gd name="connsiteY44" fmla="*/ 2679700 h 5384800"/>
              <a:gd name="connsiteX45" fmla="*/ 1574800 w 4660900"/>
              <a:gd name="connsiteY45" fmla="*/ 2717800 h 5384800"/>
              <a:gd name="connsiteX46" fmla="*/ 1612900 w 4660900"/>
              <a:gd name="connsiteY46" fmla="*/ 2755900 h 5384800"/>
              <a:gd name="connsiteX47" fmla="*/ 1638300 w 4660900"/>
              <a:gd name="connsiteY47" fmla="*/ 2794000 h 5384800"/>
              <a:gd name="connsiteX48" fmla="*/ 1714500 w 4660900"/>
              <a:gd name="connsiteY48" fmla="*/ 2844800 h 5384800"/>
              <a:gd name="connsiteX49" fmla="*/ 1993900 w 4660900"/>
              <a:gd name="connsiteY49" fmla="*/ 2832100 h 5384800"/>
              <a:gd name="connsiteX50" fmla="*/ 2032000 w 4660900"/>
              <a:gd name="connsiteY50" fmla="*/ 2819400 h 5384800"/>
              <a:gd name="connsiteX51" fmla="*/ 2133600 w 4660900"/>
              <a:gd name="connsiteY51" fmla="*/ 2870200 h 5384800"/>
              <a:gd name="connsiteX52" fmla="*/ 2209800 w 4660900"/>
              <a:gd name="connsiteY52" fmla="*/ 2946400 h 5384800"/>
              <a:gd name="connsiteX53" fmla="*/ 2247900 w 4660900"/>
              <a:gd name="connsiteY53" fmla="*/ 2971800 h 5384800"/>
              <a:gd name="connsiteX54" fmla="*/ 2324100 w 4660900"/>
              <a:gd name="connsiteY54" fmla="*/ 2959100 h 5384800"/>
              <a:gd name="connsiteX55" fmla="*/ 2362200 w 4660900"/>
              <a:gd name="connsiteY55" fmla="*/ 2946400 h 5384800"/>
              <a:gd name="connsiteX56" fmla="*/ 2413000 w 4660900"/>
              <a:gd name="connsiteY56" fmla="*/ 2959100 h 5384800"/>
              <a:gd name="connsiteX57" fmla="*/ 2476500 w 4660900"/>
              <a:gd name="connsiteY57" fmla="*/ 3035300 h 5384800"/>
              <a:gd name="connsiteX58" fmla="*/ 2527300 w 4660900"/>
              <a:gd name="connsiteY58" fmla="*/ 3124200 h 5384800"/>
              <a:gd name="connsiteX59" fmla="*/ 2578100 w 4660900"/>
              <a:gd name="connsiteY59" fmla="*/ 3200400 h 5384800"/>
              <a:gd name="connsiteX60" fmla="*/ 2667000 w 4660900"/>
              <a:gd name="connsiteY60" fmla="*/ 3314700 h 5384800"/>
              <a:gd name="connsiteX61" fmla="*/ 2743200 w 4660900"/>
              <a:gd name="connsiteY61" fmla="*/ 3340100 h 5384800"/>
              <a:gd name="connsiteX62" fmla="*/ 2971800 w 4660900"/>
              <a:gd name="connsiteY62" fmla="*/ 3365500 h 5384800"/>
              <a:gd name="connsiteX63" fmla="*/ 3073400 w 4660900"/>
              <a:gd name="connsiteY63" fmla="*/ 3378200 h 5384800"/>
              <a:gd name="connsiteX64" fmla="*/ 3124200 w 4660900"/>
              <a:gd name="connsiteY64" fmla="*/ 3390900 h 5384800"/>
              <a:gd name="connsiteX65" fmla="*/ 3187700 w 4660900"/>
              <a:gd name="connsiteY65" fmla="*/ 3403600 h 5384800"/>
              <a:gd name="connsiteX66" fmla="*/ 3263900 w 4660900"/>
              <a:gd name="connsiteY66" fmla="*/ 3429000 h 5384800"/>
              <a:gd name="connsiteX67" fmla="*/ 3581400 w 4660900"/>
              <a:gd name="connsiteY67" fmla="*/ 3441700 h 5384800"/>
              <a:gd name="connsiteX68" fmla="*/ 3708400 w 4660900"/>
              <a:gd name="connsiteY68" fmla="*/ 3454400 h 5384800"/>
              <a:gd name="connsiteX69" fmla="*/ 3746500 w 4660900"/>
              <a:gd name="connsiteY69" fmla="*/ 3467100 h 5384800"/>
              <a:gd name="connsiteX70" fmla="*/ 3873500 w 4660900"/>
              <a:gd name="connsiteY70" fmla="*/ 3492500 h 5384800"/>
              <a:gd name="connsiteX71" fmla="*/ 4025900 w 4660900"/>
              <a:gd name="connsiteY71" fmla="*/ 3556000 h 5384800"/>
              <a:gd name="connsiteX72" fmla="*/ 4127500 w 4660900"/>
              <a:gd name="connsiteY72" fmla="*/ 3568700 h 5384800"/>
              <a:gd name="connsiteX73" fmla="*/ 4165600 w 4660900"/>
              <a:gd name="connsiteY73" fmla="*/ 3581400 h 5384800"/>
              <a:gd name="connsiteX74" fmla="*/ 4203700 w 4660900"/>
              <a:gd name="connsiteY74" fmla="*/ 3606800 h 5384800"/>
              <a:gd name="connsiteX75" fmla="*/ 4279900 w 4660900"/>
              <a:gd name="connsiteY75" fmla="*/ 3632200 h 5384800"/>
              <a:gd name="connsiteX76" fmla="*/ 4318000 w 4660900"/>
              <a:gd name="connsiteY76" fmla="*/ 3670300 h 5384800"/>
              <a:gd name="connsiteX77" fmla="*/ 4368800 w 4660900"/>
              <a:gd name="connsiteY77" fmla="*/ 3683000 h 5384800"/>
              <a:gd name="connsiteX78" fmla="*/ 4597400 w 4660900"/>
              <a:gd name="connsiteY78" fmla="*/ 3721100 h 5384800"/>
              <a:gd name="connsiteX79" fmla="*/ 4635500 w 4660900"/>
              <a:gd name="connsiteY79" fmla="*/ 3733800 h 5384800"/>
              <a:gd name="connsiteX80" fmla="*/ 4610100 w 4660900"/>
              <a:gd name="connsiteY80" fmla="*/ 3937000 h 5384800"/>
              <a:gd name="connsiteX81" fmla="*/ 4622800 w 4660900"/>
              <a:gd name="connsiteY81" fmla="*/ 4013200 h 5384800"/>
              <a:gd name="connsiteX82" fmla="*/ 4648200 w 4660900"/>
              <a:gd name="connsiteY82" fmla="*/ 4051300 h 5384800"/>
              <a:gd name="connsiteX83" fmla="*/ 4660900 w 4660900"/>
              <a:gd name="connsiteY83" fmla="*/ 4102100 h 5384800"/>
              <a:gd name="connsiteX84" fmla="*/ 4622800 w 4660900"/>
              <a:gd name="connsiteY84" fmla="*/ 4216400 h 5384800"/>
              <a:gd name="connsiteX85" fmla="*/ 4432300 w 4660900"/>
              <a:gd name="connsiteY85" fmla="*/ 4318000 h 5384800"/>
              <a:gd name="connsiteX86" fmla="*/ 4432300 w 4660900"/>
              <a:gd name="connsiteY86" fmla="*/ 4470400 h 5384800"/>
              <a:gd name="connsiteX87" fmla="*/ 4381500 w 4660900"/>
              <a:gd name="connsiteY87" fmla="*/ 4597400 h 5384800"/>
              <a:gd name="connsiteX88" fmla="*/ 4343400 w 4660900"/>
              <a:gd name="connsiteY88" fmla="*/ 4749800 h 5384800"/>
              <a:gd name="connsiteX89" fmla="*/ 4318000 w 4660900"/>
              <a:gd name="connsiteY89" fmla="*/ 4876800 h 5384800"/>
              <a:gd name="connsiteX90" fmla="*/ 4127500 w 4660900"/>
              <a:gd name="connsiteY90" fmla="*/ 5384800 h 5384800"/>
              <a:gd name="connsiteX0" fmla="*/ 0 w 4660900"/>
              <a:gd name="connsiteY0" fmla="*/ 0 h 5384800"/>
              <a:gd name="connsiteX1" fmla="*/ 101600 w 4660900"/>
              <a:gd name="connsiteY1" fmla="*/ 76200 h 5384800"/>
              <a:gd name="connsiteX2" fmla="*/ 139700 w 4660900"/>
              <a:gd name="connsiteY2" fmla="*/ 88900 h 5384800"/>
              <a:gd name="connsiteX3" fmla="*/ 152400 w 4660900"/>
              <a:gd name="connsiteY3" fmla="*/ 127000 h 5384800"/>
              <a:gd name="connsiteX4" fmla="*/ 228600 w 4660900"/>
              <a:gd name="connsiteY4" fmla="*/ 177800 h 5384800"/>
              <a:gd name="connsiteX5" fmla="*/ 266700 w 4660900"/>
              <a:gd name="connsiteY5" fmla="*/ 203200 h 5384800"/>
              <a:gd name="connsiteX6" fmla="*/ 317500 w 4660900"/>
              <a:gd name="connsiteY6" fmla="*/ 215900 h 5384800"/>
              <a:gd name="connsiteX7" fmla="*/ 355600 w 4660900"/>
              <a:gd name="connsiteY7" fmla="*/ 228600 h 5384800"/>
              <a:gd name="connsiteX8" fmla="*/ 444500 w 4660900"/>
              <a:gd name="connsiteY8" fmla="*/ 203200 h 5384800"/>
              <a:gd name="connsiteX9" fmla="*/ 482600 w 4660900"/>
              <a:gd name="connsiteY9" fmla="*/ 190500 h 5384800"/>
              <a:gd name="connsiteX10" fmla="*/ 571500 w 4660900"/>
              <a:gd name="connsiteY10" fmla="*/ 203200 h 5384800"/>
              <a:gd name="connsiteX11" fmla="*/ 609600 w 4660900"/>
              <a:gd name="connsiteY11" fmla="*/ 228600 h 5384800"/>
              <a:gd name="connsiteX12" fmla="*/ 647700 w 4660900"/>
              <a:gd name="connsiteY12" fmla="*/ 241300 h 5384800"/>
              <a:gd name="connsiteX13" fmla="*/ 698500 w 4660900"/>
              <a:gd name="connsiteY13" fmla="*/ 279400 h 5384800"/>
              <a:gd name="connsiteX14" fmla="*/ 736600 w 4660900"/>
              <a:gd name="connsiteY14" fmla="*/ 292100 h 5384800"/>
              <a:gd name="connsiteX15" fmla="*/ 762000 w 4660900"/>
              <a:gd name="connsiteY15" fmla="*/ 368300 h 5384800"/>
              <a:gd name="connsiteX16" fmla="*/ 774700 w 4660900"/>
              <a:gd name="connsiteY16" fmla="*/ 406400 h 5384800"/>
              <a:gd name="connsiteX17" fmla="*/ 863600 w 4660900"/>
              <a:gd name="connsiteY17" fmla="*/ 508000 h 5384800"/>
              <a:gd name="connsiteX18" fmla="*/ 901700 w 4660900"/>
              <a:gd name="connsiteY18" fmla="*/ 596900 h 5384800"/>
              <a:gd name="connsiteX19" fmla="*/ 927100 w 4660900"/>
              <a:gd name="connsiteY19" fmla="*/ 635000 h 5384800"/>
              <a:gd name="connsiteX20" fmla="*/ 952500 w 4660900"/>
              <a:gd name="connsiteY20" fmla="*/ 711200 h 5384800"/>
              <a:gd name="connsiteX21" fmla="*/ 965200 w 4660900"/>
              <a:gd name="connsiteY21" fmla="*/ 749300 h 5384800"/>
              <a:gd name="connsiteX22" fmla="*/ 1016000 w 4660900"/>
              <a:gd name="connsiteY22" fmla="*/ 838200 h 5384800"/>
              <a:gd name="connsiteX23" fmla="*/ 1041400 w 4660900"/>
              <a:gd name="connsiteY23" fmla="*/ 901700 h 5384800"/>
              <a:gd name="connsiteX24" fmla="*/ 1066800 w 4660900"/>
              <a:gd name="connsiteY24" fmla="*/ 1028700 h 5384800"/>
              <a:gd name="connsiteX25" fmla="*/ 1092200 w 4660900"/>
              <a:gd name="connsiteY25" fmla="*/ 1104900 h 5384800"/>
              <a:gd name="connsiteX26" fmla="*/ 1117600 w 4660900"/>
              <a:gd name="connsiteY26" fmla="*/ 1193800 h 5384800"/>
              <a:gd name="connsiteX27" fmla="*/ 1130300 w 4660900"/>
              <a:gd name="connsiteY27" fmla="*/ 1270000 h 5384800"/>
              <a:gd name="connsiteX28" fmla="*/ 1168400 w 4660900"/>
              <a:gd name="connsiteY28" fmla="*/ 1358900 h 5384800"/>
              <a:gd name="connsiteX29" fmla="*/ 1193800 w 4660900"/>
              <a:gd name="connsiteY29" fmla="*/ 1447800 h 5384800"/>
              <a:gd name="connsiteX30" fmla="*/ 1219200 w 4660900"/>
              <a:gd name="connsiteY30" fmla="*/ 1485900 h 5384800"/>
              <a:gd name="connsiteX31" fmla="*/ 1231900 w 4660900"/>
              <a:gd name="connsiteY31" fmla="*/ 1549400 h 5384800"/>
              <a:gd name="connsiteX32" fmla="*/ 1257300 w 4660900"/>
              <a:gd name="connsiteY32" fmla="*/ 1587500 h 5384800"/>
              <a:gd name="connsiteX33" fmla="*/ 1270000 w 4660900"/>
              <a:gd name="connsiteY33" fmla="*/ 1651000 h 5384800"/>
              <a:gd name="connsiteX34" fmla="*/ 1308100 w 4660900"/>
              <a:gd name="connsiteY34" fmla="*/ 1739900 h 5384800"/>
              <a:gd name="connsiteX35" fmla="*/ 1333500 w 4660900"/>
              <a:gd name="connsiteY35" fmla="*/ 1816100 h 5384800"/>
              <a:gd name="connsiteX36" fmla="*/ 1358900 w 4660900"/>
              <a:gd name="connsiteY36" fmla="*/ 1892300 h 5384800"/>
              <a:gd name="connsiteX37" fmla="*/ 1371600 w 4660900"/>
              <a:gd name="connsiteY37" fmla="*/ 1930400 h 5384800"/>
              <a:gd name="connsiteX38" fmla="*/ 1397000 w 4660900"/>
              <a:gd name="connsiteY38" fmla="*/ 1981200 h 5384800"/>
              <a:gd name="connsiteX39" fmla="*/ 1435100 w 4660900"/>
              <a:gd name="connsiteY39" fmla="*/ 2057400 h 5384800"/>
              <a:gd name="connsiteX40" fmla="*/ 1460500 w 4660900"/>
              <a:gd name="connsiteY40" fmla="*/ 2209800 h 5384800"/>
              <a:gd name="connsiteX41" fmla="*/ 1473200 w 4660900"/>
              <a:gd name="connsiteY41" fmla="*/ 2247900 h 5384800"/>
              <a:gd name="connsiteX42" fmla="*/ 1498600 w 4660900"/>
              <a:gd name="connsiteY42" fmla="*/ 2349500 h 5384800"/>
              <a:gd name="connsiteX43" fmla="*/ 1536700 w 4660900"/>
              <a:gd name="connsiteY43" fmla="*/ 2476500 h 5384800"/>
              <a:gd name="connsiteX44" fmla="*/ 1562100 w 4660900"/>
              <a:gd name="connsiteY44" fmla="*/ 2679700 h 5384800"/>
              <a:gd name="connsiteX45" fmla="*/ 1574800 w 4660900"/>
              <a:gd name="connsiteY45" fmla="*/ 2717800 h 5384800"/>
              <a:gd name="connsiteX46" fmla="*/ 1612900 w 4660900"/>
              <a:gd name="connsiteY46" fmla="*/ 2755900 h 5384800"/>
              <a:gd name="connsiteX47" fmla="*/ 1638300 w 4660900"/>
              <a:gd name="connsiteY47" fmla="*/ 2794000 h 5384800"/>
              <a:gd name="connsiteX48" fmla="*/ 1714500 w 4660900"/>
              <a:gd name="connsiteY48" fmla="*/ 2844800 h 5384800"/>
              <a:gd name="connsiteX49" fmla="*/ 1993900 w 4660900"/>
              <a:gd name="connsiteY49" fmla="*/ 2832100 h 5384800"/>
              <a:gd name="connsiteX50" fmla="*/ 2032000 w 4660900"/>
              <a:gd name="connsiteY50" fmla="*/ 2819400 h 5384800"/>
              <a:gd name="connsiteX51" fmla="*/ 2133600 w 4660900"/>
              <a:gd name="connsiteY51" fmla="*/ 2870200 h 5384800"/>
              <a:gd name="connsiteX52" fmla="*/ 2209800 w 4660900"/>
              <a:gd name="connsiteY52" fmla="*/ 2946400 h 5384800"/>
              <a:gd name="connsiteX53" fmla="*/ 2247900 w 4660900"/>
              <a:gd name="connsiteY53" fmla="*/ 2971800 h 5384800"/>
              <a:gd name="connsiteX54" fmla="*/ 2324100 w 4660900"/>
              <a:gd name="connsiteY54" fmla="*/ 2959100 h 5384800"/>
              <a:gd name="connsiteX55" fmla="*/ 2362200 w 4660900"/>
              <a:gd name="connsiteY55" fmla="*/ 2946400 h 5384800"/>
              <a:gd name="connsiteX56" fmla="*/ 2413000 w 4660900"/>
              <a:gd name="connsiteY56" fmla="*/ 2959100 h 5384800"/>
              <a:gd name="connsiteX57" fmla="*/ 2476500 w 4660900"/>
              <a:gd name="connsiteY57" fmla="*/ 3035300 h 5384800"/>
              <a:gd name="connsiteX58" fmla="*/ 2527300 w 4660900"/>
              <a:gd name="connsiteY58" fmla="*/ 3124200 h 5384800"/>
              <a:gd name="connsiteX59" fmla="*/ 2578100 w 4660900"/>
              <a:gd name="connsiteY59" fmla="*/ 3200400 h 5384800"/>
              <a:gd name="connsiteX60" fmla="*/ 2667000 w 4660900"/>
              <a:gd name="connsiteY60" fmla="*/ 3314700 h 5384800"/>
              <a:gd name="connsiteX61" fmla="*/ 2743200 w 4660900"/>
              <a:gd name="connsiteY61" fmla="*/ 3340100 h 5384800"/>
              <a:gd name="connsiteX62" fmla="*/ 2971800 w 4660900"/>
              <a:gd name="connsiteY62" fmla="*/ 3365500 h 5384800"/>
              <a:gd name="connsiteX63" fmla="*/ 3073400 w 4660900"/>
              <a:gd name="connsiteY63" fmla="*/ 3378200 h 5384800"/>
              <a:gd name="connsiteX64" fmla="*/ 3124200 w 4660900"/>
              <a:gd name="connsiteY64" fmla="*/ 3390900 h 5384800"/>
              <a:gd name="connsiteX65" fmla="*/ 3187700 w 4660900"/>
              <a:gd name="connsiteY65" fmla="*/ 3403600 h 5384800"/>
              <a:gd name="connsiteX66" fmla="*/ 3263900 w 4660900"/>
              <a:gd name="connsiteY66" fmla="*/ 3429000 h 5384800"/>
              <a:gd name="connsiteX67" fmla="*/ 3581400 w 4660900"/>
              <a:gd name="connsiteY67" fmla="*/ 3441700 h 5384800"/>
              <a:gd name="connsiteX68" fmla="*/ 3708400 w 4660900"/>
              <a:gd name="connsiteY68" fmla="*/ 3454400 h 5384800"/>
              <a:gd name="connsiteX69" fmla="*/ 3746500 w 4660900"/>
              <a:gd name="connsiteY69" fmla="*/ 3467100 h 5384800"/>
              <a:gd name="connsiteX70" fmla="*/ 3873500 w 4660900"/>
              <a:gd name="connsiteY70" fmla="*/ 3492500 h 5384800"/>
              <a:gd name="connsiteX71" fmla="*/ 4025900 w 4660900"/>
              <a:gd name="connsiteY71" fmla="*/ 3556000 h 5384800"/>
              <a:gd name="connsiteX72" fmla="*/ 4127500 w 4660900"/>
              <a:gd name="connsiteY72" fmla="*/ 3568700 h 5384800"/>
              <a:gd name="connsiteX73" fmla="*/ 4165600 w 4660900"/>
              <a:gd name="connsiteY73" fmla="*/ 3581400 h 5384800"/>
              <a:gd name="connsiteX74" fmla="*/ 4203700 w 4660900"/>
              <a:gd name="connsiteY74" fmla="*/ 3606800 h 5384800"/>
              <a:gd name="connsiteX75" fmla="*/ 4279900 w 4660900"/>
              <a:gd name="connsiteY75" fmla="*/ 3632200 h 5384800"/>
              <a:gd name="connsiteX76" fmla="*/ 4318000 w 4660900"/>
              <a:gd name="connsiteY76" fmla="*/ 3670300 h 5384800"/>
              <a:gd name="connsiteX77" fmla="*/ 4368800 w 4660900"/>
              <a:gd name="connsiteY77" fmla="*/ 3683000 h 5384800"/>
              <a:gd name="connsiteX78" fmla="*/ 4597400 w 4660900"/>
              <a:gd name="connsiteY78" fmla="*/ 3721100 h 5384800"/>
              <a:gd name="connsiteX79" fmla="*/ 4635500 w 4660900"/>
              <a:gd name="connsiteY79" fmla="*/ 3733800 h 5384800"/>
              <a:gd name="connsiteX80" fmla="*/ 4610100 w 4660900"/>
              <a:gd name="connsiteY80" fmla="*/ 3937000 h 5384800"/>
              <a:gd name="connsiteX81" fmla="*/ 4622800 w 4660900"/>
              <a:gd name="connsiteY81" fmla="*/ 4013200 h 5384800"/>
              <a:gd name="connsiteX82" fmla="*/ 4660900 w 4660900"/>
              <a:gd name="connsiteY82" fmla="*/ 4102100 h 5384800"/>
              <a:gd name="connsiteX83" fmla="*/ 4622800 w 4660900"/>
              <a:gd name="connsiteY83" fmla="*/ 4216400 h 5384800"/>
              <a:gd name="connsiteX84" fmla="*/ 4432300 w 4660900"/>
              <a:gd name="connsiteY84" fmla="*/ 4318000 h 5384800"/>
              <a:gd name="connsiteX85" fmla="*/ 4432300 w 4660900"/>
              <a:gd name="connsiteY85" fmla="*/ 4470400 h 5384800"/>
              <a:gd name="connsiteX86" fmla="*/ 4381500 w 4660900"/>
              <a:gd name="connsiteY86" fmla="*/ 4597400 h 5384800"/>
              <a:gd name="connsiteX87" fmla="*/ 4343400 w 4660900"/>
              <a:gd name="connsiteY87" fmla="*/ 4749800 h 5384800"/>
              <a:gd name="connsiteX88" fmla="*/ 4318000 w 4660900"/>
              <a:gd name="connsiteY88" fmla="*/ 4876800 h 5384800"/>
              <a:gd name="connsiteX89" fmla="*/ 4127500 w 4660900"/>
              <a:gd name="connsiteY89" fmla="*/ 5384800 h 5384800"/>
              <a:gd name="connsiteX0" fmla="*/ 0 w 4661461"/>
              <a:gd name="connsiteY0" fmla="*/ 0 h 5384800"/>
              <a:gd name="connsiteX1" fmla="*/ 101600 w 4661461"/>
              <a:gd name="connsiteY1" fmla="*/ 76200 h 5384800"/>
              <a:gd name="connsiteX2" fmla="*/ 139700 w 4661461"/>
              <a:gd name="connsiteY2" fmla="*/ 88900 h 5384800"/>
              <a:gd name="connsiteX3" fmla="*/ 152400 w 4661461"/>
              <a:gd name="connsiteY3" fmla="*/ 127000 h 5384800"/>
              <a:gd name="connsiteX4" fmla="*/ 228600 w 4661461"/>
              <a:gd name="connsiteY4" fmla="*/ 177800 h 5384800"/>
              <a:gd name="connsiteX5" fmla="*/ 266700 w 4661461"/>
              <a:gd name="connsiteY5" fmla="*/ 203200 h 5384800"/>
              <a:gd name="connsiteX6" fmla="*/ 317500 w 4661461"/>
              <a:gd name="connsiteY6" fmla="*/ 215900 h 5384800"/>
              <a:gd name="connsiteX7" fmla="*/ 355600 w 4661461"/>
              <a:gd name="connsiteY7" fmla="*/ 228600 h 5384800"/>
              <a:gd name="connsiteX8" fmla="*/ 444500 w 4661461"/>
              <a:gd name="connsiteY8" fmla="*/ 203200 h 5384800"/>
              <a:gd name="connsiteX9" fmla="*/ 482600 w 4661461"/>
              <a:gd name="connsiteY9" fmla="*/ 190500 h 5384800"/>
              <a:gd name="connsiteX10" fmla="*/ 571500 w 4661461"/>
              <a:gd name="connsiteY10" fmla="*/ 203200 h 5384800"/>
              <a:gd name="connsiteX11" fmla="*/ 609600 w 4661461"/>
              <a:gd name="connsiteY11" fmla="*/ 228600 h 5384800"/>
              <a:gd name="connsiteX12" fmla="*/ 647700 w 4661461"/>
              <a:gd name="connsiteY12" fmla="*/ 241300 h 5384800"/>
              <a:gd name="connsiteX13" fmla="*/ 698500 w 4661461"/>
              <a:gd name="connsiteY13" fmla="*/ 279400 h 5384800"/>
              <a:gd name="connsiteX14" fmla="*/ 736600 w 4661461"/>
              <a:gd name="connsiteY14" fmla="*/ 292100 h 5384800"/>
              <a:gd name="connsiteX15" fmla="*/ 762000 w 4661461"/>
              <a:gd name="connsiteY15" fmla="*/ 368300 h 5384800"/>
              <a:gd name="connsiteX16" fmla="*/ 774700 w 4661461"/>
              <a:gd name="connsiteY16" fmla="*/ 406400 h 5384800"/>
              <a:gd name="connsiteX17" fmla="*/ 863600 w 4661461"/>
              <a:gd name="connsiteY17" fmla="*/ 508000 h 5384800"/>
              <a:gd name="connsiteX18" fmla="*/ 901700 w 4661461"/>
              <a:gd name="connsiteY18" fmla="*/ 596900 h 5384800"/>
              <a:gd name="connsiteX19" fmla="*/ 927100 w 4661461"/>
              <a:gd name="connsiteY19" fmla="*/ 635000 h 5384800"/>
              <a:gd name="connsiteX20" fmla="*/ 952500 w 4661461"/>
              <a:gd name="connsiteY20" fmla="*/ 711200 h 5384800"/>
              <a:gd name="connsiteX21" fmla="*/ 965200 w 4661461"/>
              <a:gd name="connsiteY21" fmla="*/ 749300 h 5384800"/>
              <a:gd name="connsiteX22" fmla="*/ 1016000 w 4661461"/>
              <a:gd name="connsiteY22" fmla="*/ 838200 h 5384800"/>
              <a:gd name="connsiteX23" fmla="*/ 1041400 w 4661461"/>
              <a:gd name="connsiteY23" fmla="*/ 901700 h 5384800"/>
              <a:gd name="connsiteX24" fmla="*/ 1066800 w 4661461"/>
              <a:gd name="connsiteY24" fmla="*/ 1028700 h 5384800"/>
              <a:gd name="connsiteX25" fmla="*/ 1092200 w 4661461"/>
              <a:gd name="connsiteY25" fmla="*/ 1104900 h 5384800"/>
              <a:gd name="connsiteX26" fmla="*/ 1117600 w 4661461"/>
              <a:gd name="connsiteY26" fmla="*/ 1193800 h 5384800"/>
              <a:gd name="connsiteX27" fmla="*/ 1130300 w 4661461"/>
              <a:gd name="connsiteY27" fmla="*/ 1270000 h 5384800"/>
              <a:gd name="connsiteX28" fmla="*/ 1168400 w 4661461"/>
              <a:gd name="connsiteY28" fmla="*/ 1358900 h 5384800"/>
              <a:gd name="connsiteX29" fmla="*/ 1193800 w 4661461"/>
              <a:gd name="connsiteY29" fmla="*/ 1447800 h 5384800"/>
              <a:gd name="connsiteX30" fmla="*/ 1219200 w 4661461"/>
              <a:gd name="connsiteY30" fmla="*/ 1485900 h 5384800"/>
              <a:gd name="connsiteX31" fmla="*/ 1231900 w 4661461"/>
              <a:gd name="connsiteY31" fmla="*/ 1549400 h 5384800"/>
              <a:gd name="connsiteX32" fmla="*/ 1257300 w 4661461"/>
              <a:gd name="connsiteY32" fmla="*/ 1587500 h 5384800"/>
              <a:gd name="connsiteX33" fmla="*/ 1270000 w 4661461"/>
              <a:gd name="connsiteY33" fmla="*/ 1651000 h 5384800"/>
              <a:gd name="connsiteX34" fmla="*/ 1308100 w 4661461"/>
              <a:gd name="connsiteY34" fmla="*/ 1739900 h 5384800"/>
              <a:gd name="connsiteX35" fmla="*/ 1333500 w 4661461"/>
              <a:gd name="connsiteY35" fmla="*/ 1816100 h 5384800"/>
              <a:gd name="connsiteX36" fmla="*/ 1358900 w 4661461"/>
              <a:gd name="connsiteY36" fmla="*/ 1892300 h 5384800"/>
              <a:gd name="connsiteX37" fmla="*/ 1371600 w 4661461"/>
              <a:gd name="connsiteY37" fmla="*/ 1930400 h 5384800"/>
              <a:gd name="connsiteX38" fmla="*/ 1397000 w 4661461"/>
              <a:gd name="connsiteY38" fmla="*/ 1981200 h 5384800"/>
              <a:gd name="connsiteX39" fmla="*/ 1435100 w 4661461"/>
              <a:gd name="connsiteY39" fmla="*/ 2057400 h 5384800"/>
              <a:gd name="connsiteX40" fmla="*/ 1460500 w 4661461"/>
              <a:gd name="connsiteY40" fmla="*/ 2209800 h 5384800"/>
              <a:gd name="connsiteX41" fmla="*/ 1473200 w 4661461"/>
              <a:gd name="connsiteY41" fmla="*/ 2247900 h 5384800"/>
              <a:gd name="connsiteX42" fmla="*/ 1498600 w 4661461"/>
              <a:gd name="connsiteY42" fmla="*/ 2349500 h 5384800"/>
              <a:gd name="connsiteX43" fmla="*/ 1536700 w 4661461"/>
              <a:gd name="connsiteY43" fmla="*/ 2476500 h 5384800"/>
              <a:gd name="connsiteX44" fmla="*/ 1562100 w 4661461"/>
              <a:gd name="connsiteY44" fmla="*/ 2679700 h 5384800"/>
              <a:gd name="connsiteX45" fmla="*/ 1574800 w 4661461"/>
              <a:gd name="connsiteY45" fmla="*/ 2717800 h 5384800"/>
              <a:gd name="connsiteX46" fmla="*/ 1612900 w 4661461"/>
              <a:gd name="connsiteY46" fmla="*/ 2755900 h 5384800"/>
              <a:gd name="connsiteX47" fmla="*/ 1638300 w 4661461"/>
              <a:gd name="connsiteY47" fmla="*/ 2794000 h 5384800"/>
              <a:gd name="connsiteX48" fmla="*/ 1714500 w 4661461"/>
              <a:gd name="connsiteY48" fmla="*/ 2844800 h 5384800"/>
              <a:gd name="connsiteX49" fmla="*/ 1993900 w 4661461"/>
              <a:gd name="connsiteY49" fmla="*/ 2832100 h 5384800"/>
              <a:gd name="connsiteX50" fmla="*/ 2032000 w 4661461"/>
              <a:gd name="connsiteY50" fmla="*/ 2819400 h 5384800"/>
              <a:gd name="connsiteX51" fmla="*/ 2133600 w 4661461"/>
              <a:gd name="connsiteY51" fmla="*/ 2870200 h 5384800"/>
              <a:gd name="connsiteX52" fmla="*/ 2209800 w 4661461"/>
              <a:gd name="connsiteY52" fmla="*/ 2946400 h 5384800"/>
              <a:gd name="connsiteX53" fmla="*/ 2247900 w 4661461"/>
              <a:gd name="connsiteY53" fmla="*/ 2971800 h 5384800"/>
              <a:gd name="connsiteX54" fmla="*/ 2324100 w 4661461"/>
              <a:gd name="connsiteY54" fmla="*/ 2959100 h 5384800"/>
              <a:gd name="connsiteX55" fmla="*/ 2362200 w 4661461"/>
              <a:gd name="connsiteY55" fmla="*/ 2946400 h 5384800"/>
              <a:gd name="connsiteX56" fmla="*/ 2413000 w 4661461"/>
              <a:gd name="connsiteY56" fmla="*/ 2959100 h 5384800"/>
              <a:gd name="connsiteX57" fmla="*/ 2476500 w 4661461"/>
              <a:gd name="connsiteY57" fmla="*/ 3035300 h 5384800"/>
              <a:gd name="connsiteX58" fmla="*/ 2527300 w 4661461"/>
              <a:gd name="connsiteY58" fmla="*/ 3124200 h 5384800"/>
              <a:gd name="connsiteX59" fmla="*/ 2578100 w 4661461"/>
              <a:gd name="connsiteY59" fmla="*/ 3200400 h 5384800"/>
              <a:gd name="connsiteX60" fmla="*/ 2667000 w 4661461"/>
              <a:gd name="connsiteY60" fmla="*/ 3314700 h 5384800"/>
              <a:gd name="connsiteX61" fmla="*/ 2743200 w 4661461"/>
              <a:gd name="connsiteY61" fmla="*/ 3340100 h 5384800"/>
              <a:gd name="connsiteX62" fmla="*/ 2971800 w 4661461"/>
              <a:gd name="connsiteY62" fmla="*/ 3365500 h 5384800"/>
              <a:gd name="connsiteX63" fmla="*/ 3073400 w 4661461"/>
              <a:gd name="connsiteY63" fmla="*/ 3378200 h 5384800"/>
              <a:gd name="connsiteX64" fmla="*/ 3124200 w 4661461"/>
              <a:gd name="connsiteY64" fmla="*/ 3390900 h 5384800"/>
              <a:gd name="connsiteX65" fmla="*/ 3187700 w 4661461"/>
              <a:gd name="connsiteY65" fmla="*/ 3403600 h 5384800"/>
              <a:gd name="connsiteX66" fmla="*/ 3263900 w 4661461"/>
              <a:gd name="connsiteY66" fmla="*/ 3429000 h 5384800"/>
              <a:gd name="connsiteX67" fmla="*/ 3581400 w 4661461"/>
              <a:gd name="connsiteY67" fmla="*/ 3441700 h 5384800"/>
              <a:gd name="connsiteX68" fmla="*/ 3708400 w 4661461"/>
              <a:gd name="connsiteY68" fmla="*/ 3454400 h 5384800"/>
              <a:gd name="connsiteX69" fmla="*/ 3746500 w 4661461"/>
              <a:gd name="connsiteY69" fmla="*/ 3467100 h 5384800"/>
              <a:gd name="connsiteX70" fmla="*/ 3873500 w 4661461"/>
              <a:gd name="connsiteY70" fmla="*/ 3492500 h 5384800"/>
              <a:gd name="connsiteX71" fmla="*/ 4025900 w 4661461"/>
              <a:gd name="connsiteY71" fmla="*/ 3556000 h 5384800"/>
              <a:gd name="connsiteX72" fmla="*/ 4127500 w 4661461"/>
              <a:gd name="connsiteY72" fmla="*/ 3568700 h 5384800"/>
              <a:gd name="connsiteX73" fmla="*/ 4165600 w 4661461"/>
              <a:gd name="connsiteY73" fmla="*/ 3581400 h 5384800"/>
              <a:gd name="connsiteX74" fmla="*/ 4203700 w 4661461"/>
              <a:gd name="connsiteY74" fmla="*/ 3606800 h 5384800"/>
              <a:gd name="connsiteX75" fmla="*/ 4279900 w 4661461"/>
              <a:gd name="connsiteY75" fmla="*/ 3632200 h 5384800"/>
              <a:gd name="connsiteX76" fmla="*/ 4318000 w 4661461"/>
              <a:gd name="connsiteY76" fmla="*/ 3670300 h 5384800"/>
              <a:gd name="connsiteX77" fmla="*/ 4368800 w 4661461"/>
              <a:gd name="connsiteY77" fmla="*/ 3683000 h 5384800"/>
              <a:gd name="connsiteX78" fmla="*/ 4597400 w 4661461"/>
              <a:gd name="connsiteY78" fmla="*/ 3721100 h 5384800"/>
              <a:gd name="connsiteX79" fmla="*/ 4635500 w 4661461"/>
              <a:gd name="connsiteY79" fmla="*/ 3733800 h 5384800"/>
              <a:gd name="connsiteX80" fmla="*/ 4610100 w 4661461"/>
              <a:gd name="connsiteY80" fmla="*/ 3937000 h 5384800"/>
              <a:gd name="connsiteX81" fmla="*/ 4660900 w 4661461"/>
              <a:gd name="connsiteY81" fmla="*/ 4102100 h 5384800"/>
              <a:gd name="connsiteX82" fmla="*/ 4622800 w 4661461"/>
              <a:gd name="connsiteY82" fmla="*/ 4216400 h 5384800"/>
              <a:gd name="connsiteX83" fmla="*/ 4432300 w 4661461"/>
              <a:gd name="connsiteY83" fmla="*/ 4318000 h 5384800"/>
              <a:gd name="connsiteX84" fmla="*/ 4432300 w 4661461"/>
              <a:gd name="connsiteY84" fmla="*/ 4470400 h 5384800"/>
              <a:gd name="connsiteX85" fmla="*/ 4381500 w 4661461"/>
              <a:gd name="connsiteY85" fmla="*/ 4597400 h 5384800"/>
              <a:gd name="connsiteX86" fmla="*/ 4343400 w 4661461"/>
              <a:gd name="connsiteY86" fmla="*/ 4749800 h 5384800"/>
              <a:gd name="connsiteX87" fmla="*/ 4318000 w 4661461"/>
              <a:gd name="connsiteY87" fmla="*/ 4876800 h 5384800"/>
              <a:gd name="connsiteX88" fmla="*/ 4127500 w 4661461"/>
              <a:gd name="connsiteY88" fmla="*/ 5384800 h 5384800"/>
              <a:gd name="connsiteX0" fmla="*/ 0 w 4661461"/>
              <a:gd name="connsiteY0" fmla="*/ 0 h 5384800"/>
              <a:gd name="connsiteX1" fmla="*/ 101600 w 4661461"/>
              <a:gd name="connsiteY1" fmla="*/ 76200 h 5384800"/>
              <a:gd name="connsiteX2" fmla="*/ 139700 w 4661461"/>
              <a:gd name="connsiteY2" fmla="*/ 88900 h 5384800"/>
              <a:gd name="connsiteX3" fmla="*/ 152400 w 4661461"/>
              <a:gd name="connsiteY3" fmla="*/ 127000 h 5384800"/>
              <a:gd name="connsiteX4" fmla="*/ 228600 w 4661461"/>
              <a:gd name="connsiteY4" fmla="*/ 177800 h 5384800"/>
              <a:gd name="connsiteX5" fmla="*/ 266700 w 4661461"/>
              <a:gd name="connsiteY5" fmla="*/ 203200 h 5384800"/>
              <a:gd name="connsiteX6" fmla="*/ 317500 w 4661461"/>
              <a:gd name="connsiteY6" fmla="*/ 215900 h 5384800"/>
              <a:gd name="connsiteX7" fmla="*/ 355600 w 4661461"/>
              <a:gd name="connsiteY7" fmla="*/ 228600 h 5384800"/>
              <a:gd name="connsiteX8" fmla="*/ 444500 w 4661461"/>
              <a:gd name="connsiteY8" fmla="*/ 203200 h 5384800"/>
              <a:gd name="connsiteX9" fmla="*/ 482600 w 4661461"/>
              <a:gd name="connsiteY9" fmla="*/ 190500 h 5384800"/>
              <a:gd name="connsiteX10" fmla="*/ 571500 w 4661461"/>
              <a:gd name="connsiteY10" fmla="*/ 203200 h 5384800"/>
              <a:gd name="connsiteX11" fmla="*/ 609600 w 4661461"/>
              <a:gd name="connsiteY11" fmla="*/ 228600 h 5384800"/>
              <a:gd name="connsiteX12" fmla="*/ 647700 w 4661461"/>
              <a:gd name="connsiteY12" fmla="*/ 241300 h 5384800"/>
              <a:gd name="connsiteX13" fmla="*/ 698500 w 4661461"/>
              <a:gd name="connsiteY13" fmla="*/ 279400 h 5384800"/>
              <a:gd name="connsiteX14" fmla="*/ 736600 w 4661461"/>
              <a:gd name="connsiteY14" fmla="*/ 292100 h 5384800"/>
              <a:gd name="connsiteX15" fmla="*/ 762000 w 4661461"/>
              <a:gd name="connsiteY15" fmla="*/ 368300 h 5384800"/>
              <a:gd name="connsiteX16" fmla="*/ 774700 w 4661461"/>
              <a:gd name="connsiteY16" fmla="*/ 406400 h 5384800"/>
              <a:gd name="connsiteX17" fmla="*/ 863600 w 4661461"/>
              <a:gd name="connsiteY17" fmla="*/ 508000 h 5384800"/>
              <a:gd name="connsiteX18" fmla="*/ 901700 w 4661461"/>
              <a:gd name="connsiteY18" fmla="*/ 596900 h 5384800"/>
              <a:gd name="connsiteX19" fmla="*/ 927100 w 4661461"/>
              <a:gd name="connsiteY19" fmla="*/ 635000 h 5384800"/>
              <a:gd name="connsiteX20" fmla="*/ 952500 w 4661461"/>
              <a:gd name="connsiteY20" fmla="*/ 711200 h 5384800"/>
              <a:gd name="connsiteX21" fmla="*/ 965200 w 4661461"/>
              <a:gd name="connsiteY21" fmla="*/ 749300 h 5384800"/>
              <a:gd name="connsiteX22" fmla="*/ 1016000 w 4661461"/>
              <a:gd name="connsiteY22" fmla="*/ 838200 h 5384800"/>
              <a:gd name="connsiteX23" fmla="*/ 1041400 w 4661461"/>
              <a:gd name="connsiteY23" fmla="*/ 901700 h 5384800"/>
              <a:gd name="connsiteX24" fmla="*/ 1066800 w 4661461"/>
              <a:gd name="connsiteY24" fmla="*/ 1028700 h 5384800"/>
              <a:gd name="connsiteX25" fmla="*/ 1092200 w 4661461"/>
              <a:gd name="connsiteY25" fmla="*/ 1104900 h 5384800"/>
              <a:gd name="connsiteX26" fmla="*/ 1117600 w 4661461"/>
              <a:gd name="connsiteY26" fmla="*/ 1193800 h 5384800"/>
              <a:gd name="connsiteX27" fmla="*/ 1130300 w 4661461"/>
              <a:gd name="connsiteY27" fmla="*/ 1270000 h 5384800"/>
              <a:gd name="connsiteX28" fmla="*/ 1168400 w 4661461"/>
              <a:gd name="connsiteY28" fmla="*/ 1358900 h 5384800"/>
              <a:gd name="connsiteX29" fmla="*/ 1193800 w 4661461"/>
              <a:gd name="connsiteY29" fmla="*/ 1447800 h 5384800"/>
              <a:gd name="connsiteX30" fmla="*/ 1219200 w 4661461"/>
              <a:gd name="connsiteY30" fmla="*/ 1485900 h 5384800"/>
              <a:gd name="connsiteX31" fmla="*/ 1231900 w 4661461"/>
              <a:gd name="connsiteY31" fmla="*/ 1549400 h 5384800"/>
              <a:gd name="connsiteX32" fmla="*/ 1257300 w 4661461"/>
              <a:gd name="connsiteY32" fmla="*/ 1587500 h 5384800"/>
              <a:gd name="connsiteX33" fmla="*/ 1270000 w 4661461"/>
              <a:gd name="connsiteY33" fmla="*/ 1651000 h 5384800"/>
              <a:gd name="connsiteX34" fmla="*/ 1308100 w 4661461"/>
              <a:gd name="connsiteY34" fmla="*/ 1739900 h 5384800"/>
              <a:gd name="connsiteX35" fmla="*/ 1333500 w 4661461"/>
              <a:gd name="connsiteY35" fmla="*/ 1816100 h 5384800"/>
              <a:gd name="connsiteX36" fmla="*/ 1358900 w 4661461"/>
              <a:gd name="connsiteY36" fmla="*/ 1892300 h 5384800"/>
              <a:gd name="connsiteX37" fmla="*/ 1371600 w 4661461"/>
              <a:gd name="connsiteY37" fmla="*/ 1930400 h 5384800"/>
              <a:gd name="connsiteX38" fmla="*/ 1397000 w 4661461"/>
              <a:gd name="connsiteY38" fmla="*/ 1981200 h 5384800"/>
              <a:gd name="connsiteX39" fmla="*/ 1435100 w 4661461"/>
              <a:gd name="connsiteY39" fmla="*/ 2057400 h 5384800"/>
              <a:gd name="connsiteX40" fmla="*/ 1460500 w 4661461"/>
              <a:gd name="connsiteY40" fmla="*/ 2209800 h 5384800"/>
              <a:gd name="connsiteX41" fmla="*/ 1473200 w 4661461"/>
              <a:gd name="connsiteY41" fmla="*/ 2247900 h 5384800"/>
              <a:gd name="connsiteX42" fmla="*/ 1498600 w 4661461"/>
              <a:gd name="connsiteY42" fmla="*/ 2349500 h 5384800"/>
              <a:gd name="connsiteX43" fmla="*/ 1536700 w 4661461"/>
              <a:gd name="connsiteY43" fmla="*/ 2476500 h 5384800"/>
              <a:gd name="connsiteX44" fmla="*/ 1562100 w 4661461"/>
              <a:gd name="connsiteY44" fmla="*/ 2679700 h 5384800"/>
              <a:gd name="connsiteX45" fmla="*/ 1574800 w 4661461"/>
              <a:gd name="connsiteY45" fmla="*/ 2717800 h 5384800"/>
              <a:gd name="connsiteX46" fmla="*/ 1612900 w 4661461"/>
              <a:gd name="connsiteY46" fmla="*/ 2755900 h 5384800"/>
              <a:gd name="connsiteX47" fmla="*/ 1638300 w 4661461"/>
              <a:gd name="connsiteY47" fmla="*/ 2794000 h 5384800"/>
              <a:gd name="connsiteX48" fmla="*/ 1714500 w 4661461"/>
              <a:gd name="connsiteY48" fmla="*/ 2844800 h 5384800"/>
              <a:gd name="connsiteX49" fmla="*/ 1993900 w 4661461"/>
              <a:gd name="connsiteY49" fmla="*/ 2832100 h 5384800"/>
              <a:gd name="connsiteX50" fmla="*/ 2032000 w 4661461"/>
              <a:gd name="connsiteY50" fmla="*/ 2819400 h 5384800"/>
              <a:gd name="connsiteX51" fmla="*/ 2133600 w 4661461"/>
              <a:gd name="connsiteY51" fmla="*/ 2870200 h 5384800"/>
              <a:gd name="connsiteX52" fmla="*/ 2209800 w 4661461"/>
              <a:gd name="connsiteY52" fmla="*/ 2946400 h 5384800"/>
              <a:gd name="connsiteX53" fmla="*/ 2247900 w 4661461"/>
              <a:gd name="connsiteY53" fmla="*/ 2971800 h 5384800"/>
              <a:gd name="connsiteX54" fmla="*/ 2324100 w 4661461"/>
              <a:gd name="connsiteY54" fmla="*/ 2959100 h 5384800"/>
              <a:gd name="connsiteX55" fmla="*/ 2362200 w 4661461"/>
              <a:gd name="connsiteY55" fmla="*/ 2946400 h 5384800"/>
              <a:gd name="connsiteX56" fmla="*/ 2413000 w 4661461"/>
              <a:gd name="connsiteY56" fmla="*/ 2959100 h 5384800"/>
              <a:gd name="connsiteX57" fmla="*/ 2476500 w 4661461"/>
              <a:gd name="connsiteY57" fmla="*/ 3035300 h 5384800"/>
              <a:gd name="connsiteX58" fmla="*/ 2527300 w 4661461"/>
              <a:gd name="connsiteY58" fmla="*/ 3124200 h 5384800"/>
              <a:gd name="connsiteX59" fmla="*/ 2578100 w 4661461"/>
              <a:gd name="connsiteY59" fmla="*/ 3200400 h 5384800"/>
              <a:gd name="connsiteX60" fmla="*/ 2667000 w 4661461"/>
              <a:gd name="connsiteY60" fmla="*/ 3314700 h 5384800"/>
              <a:gd name="connsiteX61" fmla="*/ 2743200 w 4661461"/>
              <a:gd name="connsiteY61" fmla="*/ 3340100 h 5384800"/>
              <a:gd name="connsiteX62" fmla="*/ 2971800 w 4661461"/>
              <a:gd name="connsiteY62" fmla="*/ 3365500 h 5384800"/>
              <a:gd name="connsiteX63" fmla="*/ 3073400 w 4661461"/>
              <a:gd name="connsiteY63" fmla="*/ 3378200 h 5384800"/>
              <a:gd name="connsiteX64" fmla="*/ 3124200 w 4661461"/>
              <a:gd name="connsiteY64" fmla="*/ 3390900 h 5384800"/>
              <a:gd name="connsiteX65" fmla="*/ 3187700 w 4661461"/>
              <a:gd name="connsiteY65" fmla="*/ 3403600 h 5384800"/>
              <a:gd name="connsiteX66" fmla="*/ 3263900 w 4661461"/>
              <a:gd name="connsiteY66" fmla="*/ 3429000 h 5384800"/>
              <a:gd name="connsiteX67" fmla="*/ 3581400 w 4661461"/>
              <a:gd name="connsiteY67" fmla="*/ 3441700 h 5384800"/>
              <a:gd name="connsiteX68" fmla="*/ 3708400 w 4661461"/>
              <a:gd name="connsiteY68" fmla="*/ 3454400 h 5384800"/>
              <a:gd name="connsiteX69" fmla="*/ 3746500 w 4661461"/>
              <a:gd name="connsiteY69" fmla="*/ 3467100 h 5384800"/>
              <a:gd name="connsiteX70" fmla="*/ 3873500 w 4661461"/>
              <a:gd name="connsiteY70" fmla="*/ 3492500 h 5384800"/>
              <a:gd name="connsiteX71" fmla="*/ 4025900 w 4661461"/>
              <a:gd name="connsiteY71" fmla="*/ 3556000 h 5384800"/>
              <a:gd name="connsiteX72" fmla="*/ 4127500 w 4661461"/>
              <a:gd name="connsiteY72" fmla="*/ 3568700 h 5384800"/>
              <a:gd name="connsiteX73" fmla="*/ 4165600 w 4661461"/>
              <a:gd name="connsiteY73" fmla="*/ 3581400 h 5384800"/>
              <a:gd name="connsiteX74" fmla="*/ 4203700 w 4661461"/>
              <a:gd name="connsiteY74" fmla="*/ 3606800 h 5384800"/>
              <a:gd name="connsiteX75" fmla="*/ 4279900 w 4661461"/>
              <a:gd name="connsiteY75" fmla="*/ 3632200 h 5384800"/>
              <a:gd name="connsiteX76" fmla="*/ 4318000 w 4661461"/>
              <a:gd name="connsiteY76" fmla="*/ 3670300 h 5384800"/>
              <a:gd name="connsiteX77" fmla="*/ 4368800 w 4661461"/>
              <a:gd name="connsiteY77" fmla="*/ 3683000 h 5384800"/>
              <a:gd name="connsiteX78" fmla="*/ 4597400 w 4661461"/>
              <a:gd name="connsiteY78" fmla="*/ 3721100 h 5384800"/>
              <a:gd name="connsiteX79" fmla="*/ 4635500 w 4661461"/>
              <a:gd name="connsiteY79" fmla="*/ 3733800 h 5384800"/>
              <a:gd name="connsiteX80" fmla="*/ 4559300 w 4661461"/>
              <a:gd name="connsiteY80" fmla="*/ 3911600 h 5384800"/>
              <a:gd name="connsiteX81" fmla="*/ 4660900 w 4661461"/>
              <a:gd name="connsiteY81" fmla="*/ 4102100 h 5384800"/>
              <a:gd name="connsiteX82" fmla="*/ 4622800 w 4661461"/>
              <a:gd name="connsiteY82" fmla="*/ 4216400 h 5384800"/>
              <a:gd name="connsiteX83" fmla="*/ 4432300 w 4661461"/>
              <a:gd name="connsiteY83" fmla="*/ 4318000 h 5384800"/>
              <a:gd name="connsiteX84" fmla="*/ 4432300 w 4661461"/>
              <a:gd name="connsiteY84" fmla="*/ 4470400 h 5384800"/>
              <a:gd name="connsiteX85" fmla="*/ 4381500 w 4661461"/>
              <a:gd name="connsiteY85" fmla="*/ 4597400 h 5384800"/>
              <a:gd name="connsiteX86" fmla="*/ 4343400 w 4661461"/>
              <a:gd name="connsiteY86" fmla="*/ 4749800 h 5384800"/>
              <a:gd name="connsiteX87" fmla="*/ 4318000 w 4661461"/>
              <a:gd name="connsiteY87" fmla="*/ 4876800 h 5384800"/>
              <a:gd name="connsiteX88" fmla="*/ 4127500 w 4661461"/>
              <a:gd name="connsiteY88" fmla="*/ 5384800 h 5384800"/>
              <a:gd name="connsiteX0" fmla="*/ 0 w 4660961"/>
              <a:gd name="connsiteY0" fmla="*/ 0 h 5384800"/>
              <a:gd name="connsiteX1" fmla="*/ 101600 w 4660961"/>
              <a:gd name="connsiteY1" fmla="*/ 76200 h 5384800"/>
              <a:gd name="connsiteX2" fmla="*/ 139700 w 4660961"/>
              <a:gd name="connsiteY2" fmla="*/ 88900 h 5384800"/>
              <a:gd name="connsiteX3" fmla="*/ 152400 w 4660961"/>
              <a:gd name="connsiteY3" fmla="*/ 127000 h 5384800"/>
              <a:gd name="connsiteX4" fmla="*/ 228600 w 4660961"/>
              <a:gd name="connsiteY4" fmla="*/ 177800 h 5384800"/>
              <a:gd name="connsiteX5" fmla="*/ 266700 w 4660961"/>
              <a:gd name="connsiteY5" fmla="*/ 203200 h 5384800"/>
              <a:gd name="connsiteX6" fmla="*/ 317500 w 4660961"/>
              <a:gd name="connsiteY6" fmla="*/ 215900 h 5384800"/>
              <a:gd name="connsiteX7" fmla="*/ 355600 w 4660961"/>
              <a:gd name="connsiteY7" fmla="*/ 228600 h 5384800"/>
              <a:gd name="connsiteX8" fmla="*/ 444500 w 4660961"/>
              <a:gd name="connsiteY8" fmla="*/ 203200 h 5384800"/>
              <a:gd name="connsiteX9" fmla="*/ 482600 w 4660961"/>
              <a:gd name="connsiteY9" fmla="*/ 190500 h 5384800"/>
              <a:gd name="connsiteX10" fmla="*/ 571500 w 4660961"/>
              <a:gd name="connsiteY10" fmla="*/ 203200 h 5384800"/>
              <a:gd name="connsiteX11" fmla="*/ 609600 w 4660961"/>
              <a:gd name="connsiteY11" fmla="*/ 228600 h 5384800"/>
              <a:gd name="connsiteX12" fmla="*/ 647700 w 4660961"/>
              <a:gd name="connsiteY12" fmla="*/ 241300 h 5384800"/>
              <a:gd name="connsiteX13" fmla="*/ 698500 w 4660961"/>
              <a:gd name="connsiteY13" fmla="*/ 279400 h 5384800"/>
              <a:gd name="connsiteX14" fmla="*/ 736600 w 4660961"/>
              <a:gd name="connsiteY14" fmla="*/ 292100 h 5384800"/>
              <a:gd name="connsiteX15" fmla="*/ 762000 w 4660961"/>
              <a:gd name="connsiteY15" fmla="*/ 368300 h 5384800"/>
              <a:gd name="connsiteX16" fmla="*/ 774700 w 4660961"/>
              <a:gd name="connsiteY16" fmla="*/ 406400 h 5384800"/>
              <a:gd name="connsiteX17" fmla="*/ 863600 w 4660961"/>
              <a:gd name="connsiteY17" fmla="*/ 508000 h 5384800"/>
              <a:gd name="connsiteX18" fmla="*/ 901700 w 4660961"/>
              <a:gd name="connsiteY18" fmla="*/ 596900 h 5384800"/>
              <a:gd name="connsiteX19" fmla="*/ 927100 w 4660961"/>
              <a:gd name="connsiteY19" fmla="*/ 635000 h 5384800"/>
              <a:gd name="connsiteX20" fmla="*/ 952500 w 4660961"/>
              <a:gd name="connsiteY20" fmla="*/ 711200 h 5384800"/>
              <a:gd name="connsiteX21" fmla="*/ 965200 w 4660961"/>
              <a:gd name="connsiteY21" fmla="*/ 749300 h 5384800"/>
              <a:gd name="connsiteX22" fmla="*/ 1016000 w 4660961"/>
              <a:gd name="connsiteY22" fmla="*/ 838200 h 5384800"/>
              <a:gd name="connsiteX23" fmla="*/ 1041400 w 4660961"/>
              <a:gd name="connsiteY23" fmla="*/ 901700 h 5384800"/>
              <a:gd name="connsiteX24" fmla="*/ 1066800 w 4660961"/>
              <a:gd name="connsiteY24" fmla="*/ 1028700 h 5384800"/>
              <a:gd name="connsiteX25" fmla="*/ 1092200 w 4660961"/>
              <a:gd name="connsiteY25" fmla="*/ 1104900 h 5384800"/>
              <a:gd name="connsiteX26" fmla="*/ 1117600 w 4660961"/>
              <a:gd name="connsiteY26" fmla="*/ 1193800 h 5384800"/>
              <a:gd name="connsiteX27" fmla="*/ 1130300 w 4660961"/>
              <a:gd name="connsiteY27" fmla="*/ 1270000 h 5384800"/>
              <a:gd name="connsiteX28" fmla="*/ 1168400 w 4660961"/>
              <a:gd name="connsiteY28" fmla="*/ 1358900 h 5384800"/>
              <a:gd name="connsiteX29" fmla="*/ 1193800 w 4660961"/>
              <a:gd name="connsiteY29" fmla="*/ 1447800 h 5384800"/>
              <a:gd name="connsiteX30" fmla="*/ 1219200 w 4660961"/>
              <a:gd name="connsiteY30" fmla="*/ 1485900 h 5384800"/>
              <a:gd name="connsiteX31" fmla="*/ 1231900 w 4660961"/>
              <a:gd name="connsiteY31" fmla="*/ 1549400 h 5384800"/>
              <a:gd name="connsiteX32" fmla="*/ 1257300 w 4660961"/>
              <a:gd name="connsiteY32" fmla="*/ 1587500 h 5384800"/>
              <a:gd name="connsiteX33" fmla="*/ 1270000 w 4660961"/>
              <a:gd name="connsiteY33" fmla="*/ 1651000 h 5384800"/>
              <a:gd name="connsiteX34" fmla="*/ 1308100 w 4660961"/>
              <a:gd name="connsiteY34" fmla="*/ 1739900 h 5384800"/>
              <a:gd name="connsiteX35" fmla="*/ 1333500 w 4660961"/>
              <a:gd name="connsiteY35" fmla="*/ 1816100 h 5384800"/>
              <a:gd name="connsiteX36" fmla="*/ 1358900 w 4660961"/>
              <a:gd name="connsiteY36" fmla="*/ 1892300 h 5384800"/>
              <a:gd name="connsiteX37" fmla="*/ 1371600 w 4660961"/>
              <a:gd name="connsiteY37" fmla="*/ 1930400 h 5384800"/>
              <a:gd name="connsiteX38" fmla="*/ 1397000 w 4660961"/>
              <a:gd name="connsiteY38" fmla="*/ 1981200 h 5384800"/>
              <a:gd name="connsiteX39" fmla="*/ 1435100 w 4660961"/>
              <a:gd name="connsiteY39" fmla="*/ 2057400 h 5384800"/>
              <a:gd name="connsiteX40" fmla="*/ 1460500 w 4660961"/>
              <a:gd name="connsiteY40" fmla="*/ 2209800 h 5384800"/>
              <a:gd name="connsiteX41" fmla="*/ 1473200 w 4660961"/>
              <a:gd name="connsiteY41" fmla="*/ 2247900 h 5384800"/>
              <a:gd name="connsiteX42" fmla="*/ 1498600 w 4660961"/>
              <a:gd name="connsiteY42" fmla="*/ 2349500 h 5384800"/>
              <a:gd name="connsiteX43" fmla="*/ 1536700 w 4660961"/>
              <a:gd name="connsiteY43" fmla="*/ 2476500 h 5384800"/>
              <a:gd name="connsiteX44" fmla="*/ 1562100 w 4660961"/>
              <a:gd name="connsiteY44" fmla="*/ 2679700 h 5384800"/>
              <a:gd name="connsiteX45" fmla="*/ 1574800 w 4660961"/>
              <a:gd name="connsiteY45" fmla="*/ 2717800 h 5384800"/>
              <a:gd name="connsiteX46" fmla="*/ 1612900 w 4660961"/>
              <a:gd name="connsiteY46" fmla="*/ 2755900 h 5384800"/>
              <a:gd name="connsiteX47" fmla="*/ 1638300 w 4660961"/>
              <a:gd name="connsiteY47" fmla="*/ 2794000 h 5384800"/>
              <a:gd name="connsiteX48" fmla="*/ 1714500 w 4660961"/>
              <a:gd name="connsiteY48" fmla="*/ 2844800 h 5384800"/>
              <a:gd name="connsiteX49" fmla="*/ 1993900 w 4660961"/>
              <a:gd name="connsiteY49" fmla="*/ 2832100 h 5384800"/>
              <a:gd name="connsiteX50" fmla="*/ 2032000 w 4660961"/>
              <a:gd name="connsiteY50" fmla="*/ 2819400 h 5384800"/>
              <a:gd name="connsiteX51" fmla="*/ 2133600 w 4660961"/>
              <a:gd name="connsiteY51" fmla="*/ 2870200 h 5384800"/>
              <a:gd name="connsiteX52" fmla="*/ 2209800 w 4660961"/>
              <a:gd name="connsiteY52" fmla="*/ 2946400 h 5384800"/>
              <a:gd name="connsiteX53" fmla="*/ 2247900 w 4660961"/>
              <a:gd name="connsiteY53" fmla="*/ 2971800 h 5384800"/>
              <a:gd name="connsiteX54" fmla="*/ 2324100 w 4660961"/>
              <a:gd name="connsiteY54" fmla="*/ 2959100 h 5384800"/>
              <a:gd name="connsiteX55" fmla="*/ 2362200 w 4660961"/>
              <a:gd name="connsiteY55" fmla="*/ 2946400 h 5384800"/>
              <a:gd name="connsiteX56" fmla="*/ 2413000 w 4660961"/>
              <a:gd name="connsiteY56" fmla="*/ 2959100 h 5384800"/>
              <a:gd name="connsiteX57" fmla="*/ 2476500 w 4660961"/>
              <a:gd name="connsiteY57" fmla="*/ 3035300 h 5384800"/>
              <a:gd name="connsiteX58" fmla="*/ 2527300 w 4660961"/>
              <a:gd name="connsiteY58" fmla="*/ 3124200 h 5384800"/>
              <a:gd name="connsiteX59" fmla="*/ 2578100 w 4660961"/>
              <a:gd name="connsiteY59" fmla="*/ 3200400 h 5384800"/>
              <a:gd name="connsiteX60" fmla="*/ 2667000 w 4660961"/>
              <a:gd name="connsiteY60" fmla="*/ 3314700 h 5384800"/>
              <a:gd name="connsiteX61" fmla="*/ 2743200 w 4660961"/>
              <a:gd name="connsiteY61" fmla="*/ 3340100 h 5384800"/>
              <a:gd name="connsiteX62" fmla="*/ 2971800 w 4660961"/>
              <a:gd name="connsiteY62" fmla="*/ 3365500 h 5384800"/>
              <a:gd name="connsiteX63" fmla="*/ 3073400 w 4660961"/>
              <a:gd name="connsiteY63" fmla="*/ 3378200 h 5384800"/>
              <a:gd name="connsiteX64" fmla="*/ 3124200 w 4660961"/>
              <a:gd name="connsiteY64" fmla="*/ 3390900 h 5384800"/>
              <a:gd name="connsiteX65" fmla="*/ 3187700 w 4660961"/>
              <a:gd name="connsiteY65" fmla="*/ 3403600 h 5384800"/>
              <a:gd name="connsiteX66" fmla="*/ 3263900 w 4660961"/>
              <a:gd name="connsiteY66" fmla="*/ 3429000 h 5384800"/>
              <a:gd name="connsiteX67" fmla="*/ 3581400 w 4660961"/>
              <a:gd name="connsiteY67" fmla="*/ 3441700 h 5384800"/>
              <a:gd name="connsiteX68" fmla="*/ 3708400 w 4660961"/>
              <a:gd name="connsiteY68" fmla="*/ 3454400 h 5384800"/>
              <a:gd name="connsiteX69" fmla="*/ 3746500 w 4660961"/>
              <a:gd name="connsiteY69" fmla="*/ 3467100 h 5384800"/>
              <a:gd name="connsiteX70" fmla="*/ 3873500 w 4660961"/>
              <a:gd name="connsiteY70" fmla="*/ 3492500 h 5384800"/>
              <a:gd name="connsiteX71" fmla="*/ 4025900 w 4660961"/>
              <a:gd name="connsiteY71" fmla="*/ 3556000 h 5384800"/>
              <a:gd name="connsiteX72" fmla="*/ 4127500 w 4660961"/>
              <a:gd name="connsiteY72" fmla="*/ 3568700 h 5384800"/>
              <a:gd name="connsiteX73" fmla="*/ 4165600 w 4660961"/>
              <a:gd name="connsiteY73" fmla="*/ 3581400 h 5384800"/>
              <a:gd name="connsiteX74" fmla="*/ 4203700 w 4660961"/>
              <a:gd name="connsiteY74" fmla="*/ 3606800 h 5384800"/>
              <a:gd name="connsiteX75" fmla="*/ 4279900 w 4660961"/>
              <a:gd name="connsiteY75" fmla="*/ 3632200 h 5384800"/>
              <a:gd name="connsiteX76" fmla="*/ 4318000 w 4660961"/>
              <a:gd name="connsiteY76" fmla="*/ 3670300 h 5384800"/>
              <a:gd name="connsiteX77" fmla="*/ 4368800 w 4660961"/>
              <a:gd name="connsiteY77" fmla="*/ 3683000 h 5384800"/>
              <a:gd name="connsiteX78" fmla="*/ 4597400 w 4660961"/>
              <a:gd name="connsiteY78" fmla="*/ 3721100 h 5384800"/>
              <a:gd name="connsiteX79" fmla="*/ 4635500 w 4660961"/>
              <a:gd name="connsiteY79" fmla="*/ 3733800 h 5384800"/>
              <a:gd name="connsiteX80" fmla="*/ 4559300 w 4660961"/>
              <a:gd name="connsiteY80" fmla="*/ 3911600 h 5384800"/>
              <a:gd name="connsiteX81" fmla="*/ 4660900 w 4660961"/>
              <a:gd name="connsiteY81" fmla="*/ 4102100 h 5384800"/>
              <a:gd name="connsiteX82" fmla="*/ 4572000 w 4660961"/>
              <a:gd name="connsiteY82" fmla="*/ 4203700 h 5384800"/>
              <a:gd name="connsiteX83" fmla="*/ 4432300 w 4660961"/>
              <a:gd name="connsiteY83" fmla="*/ 4318000 h 5384800"/>
              <a:gd name="connsiteX84" fmla="*/ 4432300 w 4660961"/>
              <a:gd name="connsiteY84" fmla="*/ 4470400 h 5384800"/>
              <a:gd name="connsiteX85" fmla="*/ 4381500 w 4660961"/>
              <a:gd name="connsiteY85" fmla="*/ 4597400 h 5384800"/>
              <a:gd name="connsiteX86" fmla="*/ 4343400 w 4660961"/>
              <a:gd name="connsiteY86" fmla="*/ 4749800 h 5384800"/>
              <a:gd name="connsiteX87" fmla="*/ 4318000 w 4660961"/>
              <a:gd name="connsiteY87" fmla="*/ 4876800 h 5384800"/>
              <a:gd name="connsiteX88" fmla="*/ 4127500 w 4660961"/>
              <a:gd name="connsiteY88" fmla="*/ 5384800 h 5384800"/>
              <a:gd name="connsiteX0" fmla="*/ 0 w 4636330"/>
              <a:gd name="connsiteY0" fmla="*/ 0 h 5384800"/>
              <a:gd name="connsiteX1" fmla="*/ 101600 w 4636330"/>
              <a:gd name="connsiteY1" fmla="*/ 76200 h 5384800"/>
              <a:gd name="connsiteX2" fmla="*/ 139700 w 4636330"/>
              <a:gd name="connsiteY2" fmla="*/ 88900 h 5384800"/>
              <a:gd name="connsiteX3" fmla="*/ 152400 w 4636330"/>
              <a:gd name="connsiteY3" fmla="*/ 127000 h 5384800"/>
              <a:gd name="connsiteX4" fmla="*/ 228600 w 4636330"/>
              <a:gd name="connsiteY4" fmla="*/ 177800 h 5384800"/>
              <a:gd name="connsiteX5" fmla="*/ 266700 w 4636330"/>
              <a:gd name="connsiteY5" fmla="*/ 203200 h 5384800"/>
              <a:gd name="connsiteX6" fmla="*/ 317500 w 4636330"/>
              <a:gd name="connsiteY6" fmla="*/ 215900 h 5384800"/>
              <a:gd name="connsiteX7" fmla="*/ 355600 w 4636330"/>
              <a:gd name="connsiteY7" fmla="*/ 228600 h 5384800"/>
              <a:gd name="connsiteX8" fmla="*/ 444500 w 4636330"/>
              <a:gd name="connsiteY8" fmla="*/ 203200 h 5384800"/>
              <a:gd name="connsiteX9" fmla="*/ 482600 w 4636330"/>
              <a:gd name="connsiteY9" fmla="*/ 190500 h 5384800"/>
              <a:gd name="connsiteX10" fmla="*/ 571500 w 4636330"/>
              <a:gd name="connsiteY10" fmla="*/ 203200 h 5384800"/>
              <a:gd name="connsiteX11" fmla="*/ 609600 w 4636330"/>
              <a:gd name="connsiteY11" fmla="*/ 228600 h 5384800"/>
              <a:gd name="connsiteX12" fmla="*/ 647700 w 4636330"/>
              <a:gd name="connsiteY12" fmla="*/ 241300 h 5384800"/>
              <a:gd name="connsiteX13" fmla="*/ 698500 w 4636330"/>
              <a:gd name="connsiteY13" fmla="*/ 279400 h 5384800"/>
              <a:gd name="connsiteX14" fmla="*/ 736600 w 4636330"/>
              <a:gd name="connsiteY14" fmla="*/ 292100 h 5384800"/>
              <a:gd name="connsiteX15" fmla="*/ 762000 w 4636330"/>
              <a:gd name="connsiteY15" fmla="*/ 368300 h 5384800"/>
              <a:gd name="connsiteX16" fmla="*/ 774700 w 4636330"/>
              <a:gd name="connsiteY16" fmla="*/ 406400 h 5384800"/>
              <a:gd name="connsiteX17" fmla="*/ 863600 w 4636330"/>
              <a:gd name="connsiteY17" fmla="*/ 508000 h 5384800"/>
              <a:gd name="connsiteX18" fmla="*/ 901700 w 4636330"/>
              <a:gd name="connsiteY18" fmla="*/ 596900 h 5384800"/>
              <a:gd name="connsiteX19" fmla="*/ 927100 w 4636330"/>
              <a:gd name="connsiteY19" fmla="*/ 635000 h 5384800"/>
              <a:gd name="connsiteX20" fmla="*/ 952500 w 4636330"/>
              <a:gd name="connsiteY20" fmla="*/ 711200 h 5384800"/>
              <a:gd name="connsiteX21" fmla="*/ 965200 w 4636330"/>
              <a:gd name="connsiteY21" fmla="*/ 749300 h 5384800"/>
              <a:gd name="connsiteX22" fmla="*/ 1016000 w 4636330"/>
              <a:gd name="connsiteY22" fmla="*/ 838200 h 5384800"/>
              <a:gd name="connsiteX23" fmla="*/ 1041400 w 4636330"/>
              <a:gd name="connsiteY23" fmla="*/ 901700 h 5384800"/>
              <a:gd name="connsiteX24" fmla="*/ 1066800 w 4636330"/>
              <a:gd name="connsiteY24" fmla="*/ 1028700 h 5384800"/>
              <a:gd name="connsiteX25" fmla="*/ 1092200 w 4636330"/>
              <a:gd name="connsiteY25" fmla="*/ 1104900 h 5384800"/>
              <a:gd name="connsiteX26" fmla="*/ 1117600 w 4636330"/>
              <a:gd name="connsiteY26" fmla="*/ 1193800 h 5384800"/>
              <a:gd name="connsiteX27" fmla="*/ 1130300 w 4636330"/>
              <a:gd name="connsiteY27" fmla="*/ 1270000 h 5384800"/>
              <a:gd name="connsiteX28" fmla="*/ 1168400 w 4636330"/>
              <a:gd name="connsiteY28" fmla="*/ 1358900 h 5384800"/>
              <a:gd name="connsiteX29" fmla="*/ 1193800 w 4636330"/>
              <a:gd name="connsiteY29" fmla="*/ 1447800 h 5384800"/>
              <a:gd name="connsiteX30" fmla="*/ 1219200 w 4636330"/>
              <a:gd name="connsiteY30" fmla="*/ 1485900 h 5384800"/>
              <a:gd name="connsiteX31" fmla="*/ 1231900 w 4636330"/>
              <a:gd name="connsiteY31" fmla="*/ 1549400 h 5384800"/>
              <a:gd name="connsiteX32" fmla="*/ 1257300 w 4636330"/>
              <a:gd name="connsiteY32" fmla="*/ 1587500 h 5384800"/>
              <a:gd name="connsiteX33" fmla="*/ 1270000 w 4636330"/>
              <a:gd name="connsiteY33" fmla="*/ 1651000 h 5384800"/>
              <a:gd name="connsiteX34" fmla="*/ 1308100 w 4636330"/>
              <a:gd name="connsiteY34" fmla="*/ 1739900 h 5384800"/>
              <a:gd name="connsiteX35" fmla="*/ 1333500 w 4636330"/>
              <a:gd name="connsiteY35" fmla="*/ 1816100 h 5384800"/>
              <a:gd name="connsiteX36" fmla="*/ 1358900 w 4636330"/>
              <a:gd name="connsiteY36" fmla="*/ 1892300 h 5384800"/>
              <a:gd name="connsiteX37" fmla="*/ 1371600 w 4636330"/>
              <a:gd name="connsiteY37" fmla="*/ 1930400 h 5384800"/>
              <a:gd name="connsiteX38" fmla="*/ 1397000 w 4636330"/>
              <a:gd name="connsiteY38" fmla="*/ 1981200 h 5384800"/>
              <a:gd name="connsiteX39" fmla="*/ 1435100 w 4636330"/>
              <a:gd name="connsiteY39" fmla="*/ 2057400 h 5384800"/>
              <a:gd name="connsiteX40" fmla="*/ 1460500 w 4636330"/>
              <a:gd name="connsiteY40" fmla="*/ 2209800 h 5384800"/>
              <a:gd name="connsiteX41" fmla="*/ 1473200 w 4636330"/>
              <a:gd name="connsiteY41" fmla="*/ 2247900 h 5384800"/>
              <a:gd name="connsiteX42" fmla="*/ 1498600 w 4636330"/>
              <a:gd name="connsiteY42" fmla="*/ 2349500 h 5384800"/>
              <a:gd name="connsiteX43" fmla="*/ 1536700 w 4636330"/>
              <a:gd name="connsiteY43" fmla="*/ 2476500 h 5384800"/>
              <a:gd name="connsiteX44" fmla="*/ 1562100 w 4636330"/>
              <a:gd name="connsiteY44" fmla="*/ 2679700 h 5384800"/>
              <a:gd name="connsiteX45" fmla="*/ 1574800 w 4636330"/>
              <a:gd name="connsiteY45" fmla="*/ 2717800 h 5384800"/>
              <a:gd name="connsiteX46" fmla="*/ 1612900 w 4636330"/>
              <a:gd name="connsiteY46" fmla="*/ 2755900 h 5384800"/>
              <a:gd name="connsiteX47" fmla="*/ 1638300 w 4636330"/>
              <a:gd name="connsiteY47" fmla="*/ 2794000 h 5384800"/>
              <a:gd name="connsiteX48" fmla="*/ 1714500 w 4636330"/>
              <a:gd name="connsiteY48" fmla="*/ 2844800 h 5384800"/>
              <a:gd name="connsiteX49" fmla="*/ 1993900 w 4636330"/>
              <a:gd name="connsiteY49" fmla="*/ 2832100 h 5384800"/>
              <a:gd name="connsiteX50" fmla="*/ 2032000 w 4636330"/>
              <a:gd name="connsiteY50" fmla="*/ 2819400 h 5384800"/>
              <a:gd name="connsiteX51" fmla="*/ 2133600 w 4636330"/>
              <a:gd name="connsiteY51" fmla="*/ 2870200 h 5384800"/>
              <a:gd name="connsiteX52" fmla="*/ 2209800 w 4636330"/>
              <a:gd name="connsiteY52" fmla="*/ 2946400 h 5384800"/>
              <a:gd name="connsiteX53" fmla="*/ 2247900 w 4636330"/>
              <a:gd name="connsiteY53" fmla="*/ 2971800 h 5384800"/>
              <a:gd name="connsiteX54" fmla="*/ 2324100 w 4636330"/>
              <a:gd name="connsiteY54" fmla="*/ 2959100 h 5384800"/>
              <a:gd name="connsiteX55" fmla="*/ 2362200 w 4636330"/>
              <a:gd name="connsiteY55" fmla="*/ 2946400 h 5384800"/>
              <a:gd name="connsiteX56" fmla="*/ 2413000 w 4636330"/>
              <a:gd name="connsiteY56" fmla="*/ 2959100 h 5384800"/>
              <a:gd name="connsiteX57" fmla="*/ 2476500 w 4636330"/>
              <a:gd name="connsiteY57" fmla="*/ 3035300 h 5384800"/>
              <a:gd name="connsiteX58" fmla="*/ 2527300 w 4636330"/>
              <a:gd name="connsiteY58" fmla="*/ 3124200 h 5384800"/>
              <a:gd name="connsiteX59" fmla="*/ 2578100 w 4636330"/>
              <a:gd name="connsiteY59" fmla="*/ 3200400 h 5384800"/>
              <a:gd name="connsiteX60" fmla="*/ 2667000 w 4636330"/>
              <a:gd name="connsiteY60" fmla="*/ 3314700 h 5384800"/>
              <a:gd name="connsiteX61" fmla="*/ 2743200 w 4636330"/>
              <a:gd name="connsiteY61" fmla="*/ 3340100 h 5384800"/>
              <a:gd name="connsiteX62" fmla="*/ 2971800 w 4636330"/>
              <a:gd name="connsiteY62" fmla="*/ 3365500 h 5384800"/>
              <a:gd name="connsiteX63" fmla="*/ 3073400 w 4636330"/>
              <a:gd name="connsiteY63" fmla="*/ 3378200 h 5384800"/>
              <a:gd name="connsiteX64" fmla="*/ 3124200 w 4636330"/>
              <a:gd name="connsiteY64" fmla="*/ 3390900 h 5384800"/>
              <a:gd name="connsiteX65" fmla="*/ 3187700 w 4636330"/>
              <a:gd name="connsiteY65" fmla="*/ 3403600 h 5384800"/>
              <a:gd name="connsiteX66" fmla="*/ 3263900 w 4636330"/>
              <a:gd name="connsiteY66" fmla="*/ 3429000 h 5384800"/>
              <a:gd name="connsiteX67" fmla="*/ 3581400 w 4636330"/>
              <a:gd name="connsiteY67" fmla="*/ 3441700 h 5384800"/>
              <a:gd name="connsiteX68" fmla="*/ 3708400 w 4636330"/>
              <a:gd name="connsiteY68" fmla="*/ 3454400 h 5384800"/>
              <a:gd name="connsiteX69" fmla="*/ 3746500 w 4636330"/>
              <a:gd name="connsiteY69" fmla="*/ 3467100 h 5384800"/>
              <a:gd name="connsiteX70" fmla="*/ 3873500 w 4636330"/>
              <a:gd name="connsiteY70" fmla="*/ 3492500 h 5384800"/>
              <a:gd name="connsiteX71" fmla="*/ 4025900 w 4636330"/>
              <a:gd name="connsiteY71" fmla="*/ 3556000 h 5384800"/>
              <a:gd name="connsiteX72" fmla="*/ 4127500 w 4636330"/>
              <a:gd name="connsiteY72" fmla="*/ 3568700 h 5384800"/>
              <a:gd name="connsiteX73" fmla="*/ 4165600 w 4636330"/>
              <a:gd name="connsiteY73" fmla="*/ 3581400 h 5384800"/>
              <a:gd name="connsiteX74" fmla="*/ 4203700 w 4636330"/>
              <a:gd name="connsiteY74" fmla="*/ 3606800 h 5384800"/>
              <a:gd name="connsiteX75" fmla="*/ 4279900 w 4636330"/>
              <a:gd name="connsiteY75" fmla="*/ 3632200 h 5384800"/>
              <a:gd name="connsiteX76" fmla="*/ 4318000 w 4636330"/>
              <a:gd name="connsiteY76" fmla="*/ 3670300 h 5384800"/>
              <a:gd name="connsiteX77" fmla="*/ 4368800 w 4636330"/>
              <a:gd name="connsiteY77" fmla="*/ 3683000 h 5384800"/>
              <a:gd name="connsiteX78" fmla="*/ 4597400 w 4636330"/>
              <a:gd name="connsiteY78" fmla="*/ 3721100 h 5384800"/>
              <a:gd name="connsiteX79" fmla="*/ 4635500 w 4636330"/>
              <a:gd name="connsiteY79" fmla="*/ 3733800 h 5384800"/>
              <a:gd name="connsiteX80" fmla="*/ 4559300 w 4636330"/>
              <a:gd name="connsiteY80" fmla="*/ 3911600 h 5384800"/>
              <a:gd name="connsiteX81" fmla="*/ 4622800 w 4636330"/>
              <a:gd name="connsiteY81" fmla="*/ 4102100 h 5384800"/>
              <a:gd name="connsiteX82" fmla="*/ 4572000 w 4636330"/>
              <a:gd name="connsiteY82" fmla="*/ 4203700 h 5384800"/>
              <a:gd name="connsiteX83" fmla="*/ 4432300 w 4636330"/>
              <a:gd name="connsiteY83" fmla="*/ 4318000 h 5384800"/>
              <a:gd name="connsiteX84" fmla="*/ 4432300 w 4636330"/>
              <a:gd name="connsiteY84" fmla="*/ 4470400 h 5384800"/>
              <a:gd name="connsiteX85" fmla="*/ 4381500 w 4636330"/>
              <a:gd name="connsiteY85" fmla="*/ 4597400 h 5384800"/>
              <a:gd name="connsiteX86" fmla="*/ 4343400 w 4636330"/>
              <a:gd name="connsiteY86" fmla="*/ 4749800 h 5384800"/>
              <a:gd name="connsiteX87" fmla="*/ 4318000 w 4636330"/>
              <a:gd name="connsiteY87" fmla="*/ 4876800 h 5384800"/>
              <a:gd name="connsiteX88" fmla="*/ 4127500 w 4636330"/>
              <a:gd name="connsiteY88" fmla="*/ 5384800 h 5384800"/>
              <a:gd name="connsiteX0" fmla="*/ 0 w 4640222"/>
              <a:gd name="connsiteY0" fmla="*/ 0 h 5384800"/>
              <a:gd name="connsiteX1" fmla="*/ 101600 w 4640222"/>
              <a:gd name="connsiteY1" fmla="*/ 76200 h 5384800"/>
              <a:gd name="connsiteX2" fmla="*/ 139700 w 4640222"/>
              <a:gd name="connsiteY2" fmla="*/ 88900 h 5384800"/>
              <a:gd name="connsiteX3" fmla="*/ 152400 w 4640222"/>
              <a:gd name="connsiteY3" fmla="*/ 127000 h 5384800"/>
              <a:gd name="connsiteX4" fmla="*/ 228600 w 4640222"/>
              <a:gd name="connsiteY4" fmla="*/ 177800 h 5384800"/>
              <a:gd name="connsiteX5" fmla="*/ 266700 w 4640222"/>
              <a:gd name="connsiteY5" fmla="*/ 203200 h 5384800"/>
              <a:gd name="connsiteX6" fmla="*/ 317500 w 4640222"/>
              <a:gd name="connsiteY6" fmla="*/ 215900 h 5384800"/>
              <a:gd name="connsiteX7" fmla="*/ 355600 w 4640222"/>
              <a:gd name="connsiteY7" fmla="*/ 228600 h 5384800"/>
              <a:gd name="connsiteX8" fmla="*/ 444500 w 4640222"/>
              <a:gd name="connsiteY8" fmla="*/ 203200 h 5384800"/>
              <a:gd name="connsiteX9" fmla="*/ 482600 w 4640222"/>
              <a:gd name="connsiteY9" fmla="*/ 190500 h 5384800"/>
              <a:gd name="connsiteX10" fmla="*/ 571500 w 4640222"/>
              <a:gd name="connsiteY10" fmla="*/ 203200 h 5384800"/>
              <a:gd name="connsiteX11" fmla="*/ 609600 w 4640222"/>
              <a:gd name="connsiteY11" fmla="*/ 228600 h 5384800"/>
              <a:gd name="connsiteX12" fmla="*/ 647700 w 4640222"/>
              <a:gd name="connsiteY12" fmla="*/ 241300 h 5384800"/>
              <a:gd name="connsiteX13" fmla="*/ 698500 w 4640222"/>
              <a:gd name="connsiteY13" fmla="*/ 279400 h 5384800"/>
              <a:gd name="connsiteX14" fmla="*/ 736600 w 4640222"/>
              <a:gd name="connsiteY14" fmla="*/ 292100 h 5384800"/>
              <a:gd name="connsiteX15" fmla="*/ 762000 w 4640222"/>
              <a:gd name="connsiteY15" fmla="*/ 368300 h 5384800"/>
              <a:gd name="connsiteX16" fmla="*/ 774700 w 4640222"/>
              <a:gd name="connsiteY16" fmla="*/ 406400 h 5384800"/>
              <a:gd name="connsiteX17" fmla="*/ 863600 w 4640222"/>
              <a:gd name="connsiteY17" fmla="*/ 508000 h 5384800"/>
              <a:gd name="connsiteX18" fmla="*/ 901700 w 4640222"/>
              <a:gd name="connsiteY18" fmla="*/ 596900 h 5384800"/>
              <a:gd name="connsiteX19" fmla="*/ 927100 w 4640222"/>
              <a:gd name="connsiteY19" fmla="*/ 635000 h 5384800"/>
              <a:gd name="connsiteX20" fmla="*/ 952500 w 4640222"/>
              <a:gd name="connsiteY20" fmla="*/ 711200 h 5384800"/>
              <a:gd name="connsiteX21" fmla="*/ 965200 w 4640222"/>
              <a:gd name="connsiteY21" fmla="*/ 749300 h 5384800"/>
              <a:gd name="connsiteX22" fmla="*/ 1016000 w 4640222"/>
              <a:gd name="connsiteY22" fmla="*/ 838200 h 5384800"/>
              <a:gd name="connsiteX23" fmla="*/ 1041400 w 4640222"/>
              <a:gd name="connsiteY23" fmla="*/ 901700 h 5384800"/>
              <a:gd name="connsiteX24" fmla="*/ 1066800 w 4640222"/>
              <a:gd name="connsiteY24" fmla="*/ 1028700 h 5384800"/>
              <a:gd name="connsiteX25" fmla="*/ 1092200 w 4640222"/>
              <a:gd name="connsiteY25" fmla="*/ 1104900 h 5384800"/>
              <a:gd name="connsiteX26" fmla="*/ 1117600 w 4640222"/>
              <a:gd name="connsiteY26" fmla="*/ 1193800 h 5384800"/>
              <a:gd name="connsiteX27" fmla="*/ 1130300 w 4640222"/>
              <a:gd name="connsiteY27" fmla="*/ 1270000 h 5384800"/>
              <a:gd name="connsiteX28" fmla="*/ 1168400 w 4640222"/>
              <a:gd name="connsiteY28" fmla="*/ 1358900 h 5384800"/>
              <a:gd name="connsiteX29" fmla="*/ 1193800 w 4640222"/>
              <a:gd name="connsiteY29" fmla="*/ 1447800 h 5384800"/>
              <a:gd name="connsiteX30" fmla="*/ 1219200 w 4640222"/>
              <a:gd name="connsiteY30" fmla="*/ 1485900 h 5384800"/>
              <a:gd name="connsiteX31" fmla="*/ 1231900 w 4640222"/>
              <a:gd name="connsiteY31" fmla="*/ 1549400 h 5384800"/>
              <a:gd name="connsiteX32" fmla="*/ 1257300 w 4640222"/>
              <a:gd name="connsiteY32" fmla="*/ 1587500 h 5384800"/>
              <a:gd name="connsiteX33" fmla="*/ 1270000 w 4640222"/>
              <a:gd name="connsiteY33" fmla="*/ 1651000 h 5384800"/>
              <a:gd name="connsiteX34" fmla="*/ 1308100 w 4640222"/>
              <a:gd name="connsiteY34" fmla="*/ 1739900 h 5384800"/>
              <a:gd name="connsiteX35" fmla="*/ 1333500 w 4640222"/>
              <a:gd name="connsiteY35" fmla="*/ 1816100 h 5384800"/>
              <a:gd name="connsiteX36" fmla="*/ 1358900 w 4640222"/>
              <a:gd name="connsiteY36" fmla="*/ 1892300 h 5384800"/>
              <a:gd name="connsiteX37" fmla="*/ 1371600 w 4640222"/>
              <a:gd name="connsiteY37" fmla="*/ 1930400 h 5384800"/>
              <a:gd name="connsiteX38" fmla="*/ 1397000 w 4640222"/>
              <a:gd name="connsiteY38" fmla="*/ 1981200 h 5384800"/>
              <a:gd name="connsiteX39" fmla="*/ 1435100 w 4640222"/>
              <a:gd name="connsiteY39" fmla="*/ 2057400 h 5384800"/>
              <a:gd name="connsiteX40" fmla="*/ 1460500 w 4640222"/>
              <a:gd name="connsiteY40" fmla="*/ 2209800 h 5384800"/>
              <a:gd name="connsiteX41" fmla="*/ 1473200 w 4640222"/>
              <a:gd name="connsiteY41" fmla="*/ 2247900 h 5384800"/>
              <a:gd name="connsiteX42" fmla="*/ 1498600 w 4640222"/>
              <a:gd name="connsiteY42" fmla="*/ 2349500 h 5384800"/>
              <a:gd name="connsiteX43" fmla="*/ 1536700 w 4640222"/>
              <a:gd name="connsiteY43" fmla="*/ 2476500 h 5384800"/>
              <a:gd name="connsiteX44" fmla="*/ 1562100 w 4640222"/>
              <a:gd name="connsiteY44" fmla="*/ 2679700 h 5384800"/>
              <a:gd name="connsiteX45" fmla="*/ 1574800 w 4640222"/>
              <a:gd name="connsiteY45" fmla="*/ 2717800 h 5384800"/>
              <a:gd name="connsiteX46" fmla="*/ 1612900 w 4640222"/>
              <a:gd name="connsiteY46" fmla="*/ 2755900 h 5384800"/>
              <a:gd name="connsiteX47" fmla="*/ 1638300 w 4640222"/>
              <a:gd name="connsiteY47" fmla="*/ 2794000 h 5384800"/>
              <a:gd name="connsiteX48" fmla="*/ 1714500 w 4640222"/>
              <a:gd name="connsiteY48" fmla="*/ 2844800 h 5384800"/>
              <a:gd name="connsiteX49" fmla="*/ 1993900 w 4640222"/>
              <a:gd name="connsiteY49" fmla="*/ 2832100 h 5384800"/>
              <a:gd name="connsiteX50" fmla="*/ 2032000 w 4640222"/>
              <a:gd name="connsiteY50" fmla="*/ 2819400 h 5384800"/>
              <a:gd name="connsiteX51" fmla="*/ 2133600 w 4640222"/>
              <a:gd name="connsiteY51" fmla="*/ 2870200 h 5384800"/>
              <a:gd name="connsiteX52" fmla="*/ 2209800 w 4640222"/>
              <a:gd name="connsiteY52" fmla="*/ 2946400 h 5384800"/>
              <a:gd name="connsiteX53" fmla="*/ 2247900 w 4640222"/>
              <a:gd name="connsiteY53" fmla="*/ 2971800 h 5384800"/>
              <a:gd name="connsiteX54" fmla="*/ 2324100 w 4640222"/>
              <a:gd name="connsiteY54" fmla="*/ 2959100 h 5384800"/>
              <a:gd name="connsiteX55" fmla="*/ 2362200 w 4640222"/>
              <a:gd name="connsiteY55" fmla="*/ 2946400 h 5384800"/>
              <a:gd name="connsiteX56" fmla="*/ 2413000 w 4640222"/>
              <a:gd name="connsiteY56" fmla="*/ 2959100 h 5384800"/>
              <a:gd name="connsiteX57" fmla="*/ 2476500 w 4640222"/>
              <a:gd name="connsiteY57" fmla="*/ 3035300 h 5384800"/>
              <a:gd name="connsiteX58" fmla="*/ 2527300 w 4640222"/>
              <a:gd name="connsiteY58" fmla="*/ 3124200 h 5384800"/>
              <a:gd name="connsiteX59" fmla="*/ 2578100 w 4640222"/>
              <a:gd name="connsiteY59" fmla="*/ 3200400 h 5384800"/>
              <a:gd name="connsiteX60" fmla="*/ 2667000 w 4640222"/>
              <a:gd name="connsiteY60" fmla="*/ 3314700 h 5384800"/>
              <a:gd name="connsiteX61" fmla="*/ 2743200 w 4640222"/>
              <a:gd name="connsiteY61" fmla="*/ 3340100 h 5384800"/>
              <a:gd name="connsiteX62" fmla="*/ 2971800 w 4640222"/>
              <a:gd name="connsiteY62" fmla="*/ 3365500 h 5384800"/>
              <a:gd name="connsiteX63" fmla="*/ 3073400 w 4640222"/>
              <a:gd name="connsiteY63" fmla="*/ 3378200 h 5384800"/>
              <a:gd name="connsiteX64" fmla="*/ 3124200 w 4640222"/>
              <a:gd name="connsiteY64" fmla="*/ 3390900 h 5384800"/>
              <a:gd name="connsiteX65" fmla="*/ 3187700 w 4640222"/>
              <a:gd name="connsiteY65" fmla="*/ 3403600 h 5384800"/>
              <a:gd name="connsiteX66" fmla="*/ 3263900 w 4640222"/>
              <a:gd name="connsiteY66" fmla="*/ 3429000 h 5384800"/>
              <a:gd name="connsiteX67" fmla="*/ 3581400 w 4640222"/>
              <a:gd name="connsiteY67" fmla="*/ 3441700 h 5384800"/>
              <a:gd name="connsiteX68" fmla="*/ 3708400 w 4640222"/>
              <a:gd name="connsiteY68" fmla="*/ 3454400 h 5384800"/>
              <a:gd name="connsiteX69" fmla="*/ 3746500 w 4640222"/>
              <a:gd name="connsiteY69" fmla="*/ 3467100 h 5384800"/>
              <a:gd name="connsiteX70" fmla="*/ 3873500 w 4640222"/>
              <a:gd name="connsiteY70" fmla="*/ 3492500 h 5384800"/>
              <a:gd name="connsiteX71" fmla="*/ 4025900 w 4640222"/>
              <a:gd name="connsiteY71" fmla="*/ 3556000 h 5384800"/>
              <a:gd name="connsiteX72" fmla="*/ 4127500 w 4640222"/>
              <a:gd name="connsiteY72" fmla="*/ 3568700 h 5384800"/>
              <a:gd name="connsiteX73" fmla="*/ 4165600 w 4640222"/>
              <a:gd name="connsiteY73" fmla="*/ 3581400 h 5384800"/>
              <a:gd name="connsiteX74" fmla="*/ 4203700 w 4640222"/>
              <a:gd name="connsiteY74" fmla="*/ 3606800 h 5384800"/>
              <a:gd name="connsiteX75" fmla="*/ 4279900 w 4640222"/>
              <a:gd name="connsiteY75" fmla="*/ 3632200 h 5384800"/>
              <a:gd name="connsiteX76" fmla="*/ 4318000 w 4640222"/>
              <a:gd name="connsiteY76" fmla="*/ 3670300 h 5384800"/>
              <a:gd name="connsiteX77" fmla="*/ 4597400 w 4640222"/>
              <a:gd name="connsiteY77" fmla="*/ 3721100 h 5384800"/>
              <a:gd name="connsiteX78" fmla="*/ 4635500 w 4640222"/>
              <a:gd name="connsiteY78" fmla="*/ 3733800 h 5384800"/>
              <a:gd name="connsiteX79" fmla="*/ 4559300 w 4640222"/>
              <a:gd name="connsiteY79" fmla="*/ 3911600 h 5384800"/>
              <a:gd name="connsiteX80" fmla="*/ 4622800 w 4640222"/>
              <a:gd name="connsiteY80" fmla="*/ 4102100 h 5384800"/>
              <a:gd name="connsiteX81" fmla="*/ 4572000 w 4640222"/>
              <a:gd name="connsiteY81" fmla="*/ 4203700 h 5384800"/>
              <a:gd name="connsiteX82" fmla="*/ 4432300 w 4640222"/>
              <a:gd name="connsiteY82" fmla="*/ 4318000 h 5384800"/>
              <a:gd name="connsiteX83" fmla="*/ 4432300 w 4640222"/>
              <a:gd name="connsiteY83" fmla="*/ 4470400 h 5384800"/>
              <a:gd name="connsiteX84" fmla="*/ 4381500 w 4640222"/>
              <a:gd name="connsiteY84" fmla="*/ 4597400 h 5384800"/>
              <a:gd name="connsiteX85" fmla="*/ 4343400 w 4640222"/>
              <a:gd name="connsiteY85" fmla="*/ 4749800 h 5384800"/>
              <a:gd name="connsiteX86" fmla="*/ 4318000 w 4640222"/>
              <a:gd name="connsiteY86" fmla="*/ 4876800 h 5384800"/>
              <a:gd name="connsiteX87" fmla="*/ 4127500 w 4640222"/>
              <a:gd name="connsiteY87" fmla="*/ 5384800 h 5384800"/>
              <a:gd name="connsiteX0" fmla="*/ 0 w 4641901"/>
              <a:gd name="connsiteY0" fmla="*/ 0 h 5384800"/>
              <a:gd name="connsiteX1" fmla="*/ 101600 w 4641901"/>
              <a:gd name="connsiteY1" fmla="*/ 76200 h 5384800"/>
              <a:gd name="connsiteX2" fmla="*/ 139700 w 4641901"/>
              <a:gd name="connsiteY2" fmla="*/ 88900 h 5384800"/>
              <a:gd name="connsiteX3" fmla="*/ 152400 w 4641901"/>
              <a:gd name="connsiteY3" fmla="*/ 127000 h 5384800"/>
              <a:gd name="connsiteX4" fmla="*/ 228600 w 4641901"/>
              <a:gd name="connsiteY4" fmla="*/ 177800 h 5384800"/>
              <a:gd name="connsiteX5" fmla="*/ 266700 w 4641901"/>
              <a:gd name="connsiteY5" fmla="*/ 203200 h 5384800"/>
              <a:gd name="connsiteX6" fmla="*/ 317500 w 4641901"/>
              <a:gd name="connsiteY6" fmla="*/ 215900 h 5384800"/>
              <a:gd name="connsiteX7" fmla="*/ 355600 w 4641901"/>
              <a:gd name="connsiteY7" fmla="*/ 228600 h 5384800"/>
              <a:gd name="connsiteX8" fmla="*/ 444500 w 4641901"/>
              <a:gd name="connsiteY8" fmla="*/ 203200 h 5384800"/>
              <a:gd name="connsiteX9" fmla="*/ 482600 w 4641901"/>
              <a:gd name="connsiteY9" fmla="*/ 190500 h 5384800"/>
              <a:gd name="connsiteX10" fmla="*/ 571500 w 4641901"/>
              <a:gd name="connsiteY10" fmla="*/ 203200 h 5384800"/>
              <a:gd name="connsiteX11" fmla="*/ 609600 w 4641901"/>
              <a:gd name="connsiteY11" fmla="*/ 228600 h 5384800"/>
              <a:gd name="connsiteX12" fmla="*/ 647700 w 4641901"/>
              <a:gd name="connsiteY12" fmla="*/ 241300 h 5384800"/>
              <a:gd name="connsiteX13" fmla="*/ 698500 w 4641901"/>
              <a:gd name="connsiteY13" fmla="*/ 279400 h 5384800"/>
              <a:gd name="connsiteX14" fmla="*/ 736600 w 4641901"/>
              <a:gd name="connsiteY14" fmla="*/ 292100 h 5384800"/>
              <a:gd name="connsiteX15" fmla="*/ 762000 w 4641901"/>
              <a:gd name="connsiteY15" fmla="*/ 368300 h 5384800"/>
              <a:gd name="connsiteX16" fmla="*/ 774700 w 4641901"/>
              <a:gd name="connsiteY16" fmla="*/ 406400 h 5384800"/>
              <a:gd name="connsiteX17" fmla="*/ 863600 w 4641901"/>
              <a:gd name="connsiteY17" fmla="*/ 508000 h 5384800"/>
              <a:gd name="connsiteX18" fmla="*/ 901700 w 4641901"/>
              <a:gd name="connsiteY18" fmla="*/ 596900 h 5384800"/>
              <a:gd name="connsiteX19" fmla="*/ 927100 w 4641901"/>
              <a:gd name="connsiteY19" fmla="*/ 635000 h 5384800"/>
              <a:gd name="connsiteX20" fmla="*/ 952500 w 4641901"/>
              <a:gd name="connsiteY20" fmla="*/ 711200 h 5384800"/>
              <a:gd name="connsiteX21" fmla="*/ 965200 w 4641901"/>
              <a:gd name="connsiteY21" fmla="*/ 749300 h 5384800"/>
              <a:gd name="connsiteX22" fmla="*/ 1016000 w 4641901"/>
              <a:gd name="connsiteY22" fmla="*/ 838200 h 5384800"/>
              <a:gd name="connsiteX23" fmla="*/ 1041400 w 4641901"/>
              <a:gd name="connsiteY23" fmla="*/ 901700 h 5384800"/>
              <a:gd name="connsiteX24" fmla="*/ 1066800 w 4641901"/>
              <a:gd name="connsiteY24" fmla="*/ 1028700 h 5384800"/>
              <a:gd name="connsiteX25" fmla="*/ 1092200 w 4641901"/>
              <a:gd name="connsiteY25" fmla="*/ 1104900 h 5384800"/>
              <a:gd name="connsiteX26" fmla="*/ 1117600 w 4641901"/>
              <a:gd name="connsiteY26" fmla="*/ 1193800 h 5384800"/>
              <a:gd name="connsiteX27" fmla="*/ 1130300 w 4641901"/>
              <a:gd name="connsiteY27" fmla="*/ 1270000 h 5384800"/>
              <a:gd name="connsiteX28" fmla="*/ 1168400 w 4641901"/>
              <a:gd name="connsiteY28" fmla="*/ 1358900 h 5384800"/>
              <a:gd name="connsiteX29" fmla="*/ 1193800 w 4641901"/>
              <a:gd name="connsiteY29" fmla="*/ 1447800 h 5384800"/>
              <a:gd name="connsiteX30" fmla="*/ 1219200 w 4641901"/>
              <a:gd name="connsiteY30" fmla="*/ 1485900 h 5384800"/>
              <a:gd name="connsiteX31" fmla="*/ 1231900 w 4641901"/>
              <a:gd name="connsiteY31" fmla="*/ 1549400 h 5384800"/>
              <a:gd name="connsiteX32" fmla="*/ 1257300 w 4641901"/>
              <a:gd name="connsiteY32" fmla="*/ 1587500 h 5384800"/>
              <a:gd name="connsiteX33" fmla="*/ 1270000 w 4641901"/>
              <a:gd name="connsiteY33" fmla="*/ 1651000 h 5384800"/>
              <a:gd name="connsiteX34" fmla="*/ 1308100 w 4641901"/>
              <a:gd name="connsiteY34" fmla="*/ 1739900 h 5384800"/>
              <a:gd name="connsiteX35" fmla="*/ 1333500 w 4641901"/>
              <a:gd name="connsiteY35" fmla="*/ 1816100 h 5384800"/>
              <a:gd name="connsiteX36" fmla="*/ 1358900 w 4641901"/>
              <a:gd name="connsiteY36" fmla="*/ 1892300 h 5384800"/>
              <a:gd name="connsiteX37" fmla="*/ 1371600 w 4641901"/>
              <a:gd name="connsiteY37" fmla="*/ 1930400 h 5384800"/>
              <a:gd name="connsiteX38" fmla="*/ 1397000 w 4641901"/>
              <a:gd name="connsiteY38" fmla="*/ 1981200 h 5384800"/>
              <a:gd name="connsiteX39" fmla="*/ 1435100 w 4641901"/>
              <a:gd name="connsiteY39" fmla="*/ 2057400 h 5384800"/>
              <a:gd name="connsiteX40" fmla="*/ 1460500 w 4641901"/>
              <a:gd name="connsiteY40" fmla="*/ 2209800 h 5384800"/>
              <a:gd name="connsiteX41" fmla="*/ 1473200 w 4641901"/>
              <a:gd name="connsiteY41" fmla="*/ 2247900 h 5384800"/>
              <a:gd name="connsiteX42" fmla="*/ 1498600 w 4641901"/>
              <a:gd name="connsiteY42" fmla="*/ 2349500 h 5384800"/>
              <a:gd name="connsiteX43" fmla="*/ 1536700 w 4641901"/>
              <a:gd name="connsiteY43" fmla="*/ 2476500 h 5384800"/>
              <a:gd name="connsiteX44" fmla="*/ 1562100 w 4641901"/>
              <a:gd name="connsiteY44" fmla="*/ 2679700 h 5384800"/>
              <a:gd name="connsiteX45" fmla="*/ 1574800 w 4641901"/>
              <a:gd name="connsiteY45" fmla="*/ 2717800 h 5384800"/>
              <a:gd name="connsiteX46" fmla="*/ 1612900 w 4641901"/>
              <a:gd name="connsiteY46" fmla="*/ 2755900 h 5384800"/>
              <a:gd name="connsiteX47" fmla="*/ 1638300 w 4641901"/>
              <a:gd name="connsiteY47" fmla="*/ 2794000 h 5384800"/>
              <a:gd name="connsiteX48" fmla="*/ 1714500 w 4641901"/>
              <a:gd name="connsiteY48" fmla="*/ 2844800 h 5384800"/>
              <a:gd name="connsiteX49" fmla="*/ 1993900 w 4641901"/>
              <a:gd name="connsiteY49" fmla="*/ 2832100 h 5384800"/>
              <a:gd name="connsiteX50" fmla="*/ 2032000 w 4641901"/>
              <a:gd name="connsiteY50" fmla="*/ 2819400 h 5384800"/>
              <a:gd name="connsiteX51" fmla="*/ 2133600 w 4641901"/>
              <a:gd name="connsiteY51" fmla="*/ 2870200 h 5384800"/>
              <a:gd name="connsiteX52" fmla="*/ 2209800 w 4641901"/>
              <a:gd name="connsiteY52" fmla="*/ 2946400 h 5384800"/>
              <a:gd name="connsiteX53" fmla="*/ 2247900 w 4641901"/>
              <a:gd name="connsiteY53" fmla="*/ 2971800 h 5384800"/>
              <a:gd name="connsiteX54" fmla="*/ 2324100 w 4641901"/>
              <a:gd name="connsiteY54" fmla="*/ 2959100 h 5384800"/>
              <a:gd name="connsiteX55" fmla="*/ 2362200 w 4641901"/>
              <a:gd name="connsiteY55" fmla="*/ 2946400 h 5384800"/>
              <a:gd name="connsiteX56" fmla="*/ 2413000 w 4641901"/>
              <a:gd name="connsiteY56" fmla="*/ 2959100 h 5384800"/>
              <a:gd name="connsiteX57" fmla="*/ 2476500 w 4641901"/>
              <a:gd name="connsiteY57" fmla="*/ 3035300 h 5384800"/>
              <a:gd name="connsiteX58" fmla="*/ 2527300 w 4641901"/>
              <a:gd name="connsiteY58" fmla="*/ 3124200 h 5384800"/>
              <a:gd name="connsiteX59" fmla="*/ 2578100 w 4641901"/>
              <a:gd name="connsiteY59" fmla="*/ 3200400 h 5384800"/>
              <a:gd name="connsiteX60" fmla="*/ 2667000 w 4641901"/>
              <a:gd name="connsiteY60" fmla="*/ 3314700 h 5384800"/>
              <a:gd name="connsiteX61" fmla="*/ 2743200 w 4641901"/>
              <a:gd name="connsiteY61" fmla="*/ 3340100 h 5384800"/>
              <a:gd name="connsiteX62" fmla="*/ 2971800 w 4641901"/>
              <a:gd name="connsiteY62" fmla="*/ 3365500 h 5384800"/>
              <a:gd name="connsiteX63" fmla="*/ 3073400 w 4641901"/>
              <a:gd name="connsiteY63" fmla="*/ 3378200 h 5384800"/>
              <a:gd name="connsiteX64" fmla="*/ 3124200 w 4641901"/>
              <a:gd name="connsiteY64" fmla="*/ 3390900 h 5384800"/>
              <a:gd name="connsiteX65" fmla="*/ 3187700 w 4641901"/>
              <a:gd name="connsiteY65" fmla="*/ 3403600 h 5384800"/>
              <a:gd name="connsiteX66" fmla="*/ 3263900 w 4641901"/>
              <a:gd name="connsiteY66" fmla="*/ 3429000 h 5384800"/>
              <a:gd name="connsiteX67" fmla="*/ 3581400 w 4641901"/>
              <a:gd name="connsiteY67" fmla="*/ 3441700 h 5384800"/>
              <a:gd name="connsiteX68" fmla="*/ 3708400 w 4641901"/>
              <a:gd name="connsiteY68" fmla="*/ 3454400 h 5384800"/>
              <a:gd name="connsiteX69" fmla="*/ 3746500 w 4641901"/>
              <a:gd name="connsiteY69" fmla="*/ 3467100 h 5384800"/>
              <a:gd name="connsiteX70" fmla="*/ 3873500 w 4641901"/>
              <a:gd name="connsiteY70" fmla="*/ 3492500 h 5384800"/>
              <a:gd name="connsiteX71" fmla="*/ 4025900 w 4641901"/>
              <a:gd name="connsiteY71" fmla="*/ 3556000 h 5384800"/>
              <a:gd name="connsiteX72" fmla="*/ 4127500 w 4641901"/>
              <a:gd name="connsiteY72" fmla="*/ 3568700 h 5384800"/>
              <a:gd name="connsiteX73" fmla="*/ 4165600 w 4641901"/>
              <a:gd name="connsiteY73" fmla="*/ 3581400 h 5384800"/>
              <a:gd name="connsiteX74" fmla="*/ 4203700 w 4641901"/>
              <a:gd name="connsiteY74" fmla="*/ 3606800 h 5384800"/>
              <a:gd name="connsiteX75" fmla="*/ 4279900 w 4641901"/>
              <a:gd name="connsiteY75" fmla="*/ 3632200 h 5384800"/>
              <a:gd name="connsiteX76" fmla="*/ 4597400 w 4641901"/>
              <a:gd name="connsiteY76" fmla="*/ 3721100 h 5384800"/>
              <a:gd name="connsiteX77" fmla="*/ 4635500 w 4641901"/>
              <a:gd name="connsiteY77" fmla="*/ 3733800 h 5384800"/>
              <a:gd name="connsiteX78" fmla="*/ 4559300 w 4641901"/>
              <a:gd name="connsiteY78" fmla="*/ 3911600 h 5384800"/>
              <a:gd name="connsiteX79" fmla="*/ 4622800 w 4641901"/>
              <a:gd name="connsiteY79" fmla="*/ 4102100 h 5384800"/>
              <a:gd name="connsiteX80" fmla="*/ 4572000 w 4641901"/>
              <a:gd name="connsiteY80" fmla="*/ 4203700 h 5384800"/>
              <a:gd name="connsiteX81" fmla="*/ 4432300 w 4641901"/>
              <a:gd name="connsiteY81" fmla="*/ 4318000 h 5384800"/>
              <a:gd name="connsiteX82" fmla="*/ 4432300 w 4641901"/>
              <a:gd name="connsiteY82" fmla="*/ 4470400 h 5384800"/>
              <a:gd name="connsiteX83" fmla="*/ 4381500 w 4641901"/>
              <a:gd name="connsiteY83" fmla="*/ 4597400 h 5384800"/>
              <a:gd name="connsiteX84" fmla="*/ 4343400 w 4641901"/>
              <a:gd name="connsiteY84" fmla="*/ 4749800 h 5384800"/>
              <a:gd name="connsiteX85" fmla="*/ 4318000 w 4641901"/>
              <a:gd name="connsiteY85" fmla="*/ 4876800 h 5384800"/>
              <a:gd name="connsiteX86" fmla="*/ 4127500 w 4641901"/>
              <a:gd name="connsiteY86" fmla="*/ 5384800 h 5384800"/>
              <a:gd name="connsiteX0" fmla="*/ 0 w 4647210"/>
              <a:gd name="connsiteY0" fmla="*/ 0 h 5384800"/>
              <a:gd name="connsiteX1" fmla="*/ 101600 w 4647210"/>
              <a:gd name="connsiteY1" fmla="*/ 76200 h 5384800"/>
              <a:gd name="connsiteX2" fmla="*/ 139700 w 4647210"/>
              <a:gd name="connsiteY2" fmla="*/ 88900 h 5384800"/>
              <a:gd name="connsiteX3" fmla="*/ 152400 w 4647210"/>
              <a:gd name="connsiteY3" fmla="*/ 127000 h 5384800"/>
              <a:gd name="connsiteX4" fmla="*/ 228600 w 4647210"/>
              <a:gd name="connsiteY4" fmla="*/ 177800 h 5384800"/>
              <a:gd name="connsiteX5" fmla="*/ 266700 w 4647210"/>
              <a:gd name="connsiteY5" fmla="*/ 203200 h 5384800"/>
              <a:gd name="connsiteX6" fmla="*/ 317500 w 4647210"/>
              <a:gd name="connsiteY6" fmla="*/ 215900 h 5384800"/>
              <a:gd name="connsiteX7" fmla="*/ 355600 w 4647210"/>
              <a:gd name="connsiteY7" fmla="*/ 228600 h 5384800"/>
              <a:gd name="connsiteX8" fmla="*/ 444500 w 4647210"/>
              <a:gd name="connsiteY8" fmla="*/ 203200 h 5384800"/>
              <a:gd name="connsiteX9" fmla="*/ 482600 w 4647210"/>
              <a:gd name="connsiteY9" fmla="*/ 190500 h 5384800"/>
              <a:gd name="connsiteX10" fmla="*/ 571500 w 4647210"/>
              <a:gd name="connsiteY10" fmla="*/ 203200 h 5384800"/>
              <a:gd name="connsiteX11" fmla="*/ 609600 w 4647210"/>
              <a:gd name="connsiteY11" fmla="*/ 228600 h 5384800"/>
              <a:gd name="connsiteX12" fmla="*/ 647700 w 4647210"/>
              <a:gd name="connsiteY12" fmla="*/ 241300 h 5384800"/>
              <a:gd name="connsiteX13" fmla="*/ 698500 w 4647210"/>
              <a:gd name="connsiteY13" fmla="*/ 279400 h 5384800"/>
              <a:gd name="connsiteX14" fmla="*/ 736600 w 4647210"/>
              <a:gd name="connsiteY14" fmla="*/ 292100 h 5384800"/>
              <a:gd name="connsiteX15" fmla="*/ 762000 w 4647210"/>
              <a:gd name="connsiteY15" fmla="*/ 368300 h 5384800"/>
              <a:gd name="connsiteX16" fmla="*/ 774700 w 4647210"/>
              <a:gd name="connsiteY16" fmla="*/ 406400 h 5384800"/>
              <a:gd name="connsiteX17" fmla="*/ 863600 w 4647210"/>
              <a:gd name="connsiteY17" fmla="*/ 508000 h 5384800"/>
              <a:gd name="connsiteX18" fmla="*/ 901700 w 4647210"/>
              <a:gd name="connsiteY18" fmla="*/ 596900 h 5384800"/>
              <a:gd name="connsiteX19" fmla="*/ 927100 w 4647210"/>
              <a:gd name="connsiteY19" fmla="*/ 635000 h 5384800"/>
              <a:gd name="connsiteX20" fmla="*/ 952500 w 4647210"/>
              <a:gd name="connsiteY20" fmla="*/ 711200 h 5384800"/>
              <a:gd name="connsiteX21" fmla="*/ 965200 w 4647210"/>
              <a:gd name="connsiteY21" fmla="*/ 749300 h 5384800"/>
              <a:gd name="connsiteX22" fmla="*/ 1016000 w 4647210"/>
              <a:gd name="connsiteY22" fmla="*/ 838200 h 5384800"/>
              <a:gd name="connsiteX23" fmla="*/ 1041400 w 4647210"/>
              <a:gd name="connsiteY23" fmla="*/ 901700 h 5384800"/>
              <a:gd name="connsiteX24" fmla="*/ 1066800 w 4647210"/>
              <a:gd name="connsiteY24" fmla="*/ 1028700 h 5384800"/>
              <a:gd name="connsiteX25" fmla="*/ 1092200 w 4647210"/>
              <a:gd name="connsiteY25" fmla="*/ 1104900 h 5384800"/>
              <a:gd name="connsiteX26" fmla="*/ 1117600 w 4647210"/>
              <a:gd name="connsiteY26" fmla="*/ 1193800 h 5384800"/>
              <a:gd name="connsiteX27" fmla="*/ 1130300 w 4647210"/>
              <a:gd name="connsiteY27" fmla="*/ 1270000 h 5384800"/>
              <a:gd name="connsiteX28" fmla="*/ 1168400 w 4647210"/>
              <a:gd name="connsiteY28" fmla="*/ 1358900 h 5384800"/>
              <a:gd name="connsiteX29" fmla="*/ 1193800 w 4647210"/>
              <a:gd name="connsiteY29" fmla="*/ 1447800 h 5384800"/>
              <a:gd name="connsiteX30" fmla="*/ 1219200 w 4647210"/>
              <a:gd name="connsiteY30" fmla="*/ 1485900 h 5384800"/>
              <a:gd name="connsiteX31" fmla="*/ 1231900 w 4647210"/>
              <a:gd name="connsiteY31" fmla="*/ 1549400 h 5384800"/>
              <a:gd name="connsiteX32" fmla="*/ 1257300 w 4647210"/>
              <a:gd name="connsiteY32" fmla="*/ 1587500 h 5384800"/>
              <a:gd name="connsiteX33" fmla="*/ 1270000 w 4647210"/>
              <a:gd name="connsiteY33" fmla="*/ 1651000 h 5384800"/>
              <a:gd name="connsiteX34" fmla="*/ 1308100 w 4647210"/>
              <a:gd name="connsiteY34" fmla="*/ 1739900 h 5384800"/>
              <a:gd name="connsiteX35" fmla="*/ 1333500 w 4647210"/>
              <a:gd name="connsiteY35" fmla="*/ 1816100 h 5384800"/>
              <a:gd name="connsiteX36" fmla="*/ 1358900 w 4647210"/>
              <a:gd name="connsiteY36" fmla="*/ 1892300 h 5384800"/>
              <a:gd name="connsiteX37" fmla="*/ 1371600 w 4647210"/>
              <a:gd name="connsiteY37" fmla="*/ 1930400 h 5384800"/>
              <a:gd name="connsiteX38" fmla="*/ 1397000 w 4647210"/>
              <a:gd name="connsiteY38" fmla="*/ 1981200 h 5384800"/>
              <a:gd name="connsiteX39" fmla="*/ 1435100 w 4647210"/>
              <a:gd name="connsiteY39" fmla="*/ 2057400 h 5384800"/>
              <a:gd name="connsiteX40" fmla="*/ 1460500 w 4647210"/>
              <a:gd name="connsiteY40" fmla="*/ 2209800 h 5384800"/>
              <a:gd name="connsiteX41" fmla="*/ 1473200 w 4647210"/>
              <a:gd name="connsiteY41" fmla="*/ 2247900 h 5384800"/>
              <a:gd name="connsiteX42" fmla="*/ 1498600 w 4647210"/>
              <a:gd name="connsiteY42" fmla="*/ 2349500 h 5384800"/>
              <a:gd name="connsiteX43" fmla="*/ 1536700 w 4647210"/>
              <a:gd name="connsiteY43" fmla="*/ 2476500 h 5384800"/>
              <a:gd name="connsiteX44" fmla="*/ 1562100 w 4647210"/>
              <a:gd name="connsiteY44" fmla="*/ 2679700 h 5384800"/>
              <a:gd name="connsiteX45" fmla="*/ 1574800 w 4647210"/>
              <a:gd name="connsiteY45" fmla="*/ 2717800 h 5384800"/>
              <a:gd name="connsiteX46" fmla="*/ 1612900 w 4647210"/>
              <a:gd name="connsiteY46" fmla="*/ 2755900 h 5384800"/>
              <a:gd name="connsiteX47" fmla="*/ 1638300 w 4647210"/>
              <a:gd name="connsiteY47" fmla="*/ 2794000 h 5384800"/>
              <a:gd name="connsiteX48" fmla="*/ 1714500 w 4647210"/>
              <a:gd name="connsiteY48" fmla="*/ 2844800 h 5384800"/>
              <a:gd name="connsiteX49" fmla="*/ 1993900 w 4647210"/>
              <a:gd name="connsiteY49" fmla="*/ 2832100 h 5384800"/>
              <a:gd name="connsiteX50" fmla="*/ 2032000 w 4647210"/>
              <a:gd name="connsiteY50" fmla="*/ 2819400 h 5384800"/>
              <a:gd name="connsiteX51" fmla="*/ 2133600 w 4647210"/>
              <a:gd name="connsiteY51" fmla="*/ 2870200 h 5384800"/>
              <a:gd name="connsiteX52" fmla="*/ 2209800 w 4647210"/>
              <a:gd name="connsiteY52" fmla="*/ 2946400 h 5384800"/>
              <a:gd name="connsiteX53" fmla="*/ 2247900 w 4647210"/>
              <a:gd name="connsiteY53" fmla="*/ 2971800 h 5384800"/>
              <a:gd name="connsiteX54" fmla="*/ 2324100 w 4647210"/>
              <a:gd name="connsiteY54" fmla="*/ 2959100 h 5384800"/>
              <a:gd name="connsiteX55" fmla="*/ 2362200 w 4647210"/>
              <a:gd name="connsiteY55" fmla="*/ 2946400 h 5384800"/>
              <a:gd name="connsiteX56" fmla="*/ 2413000 w 4647210"/>
              <a:gd name="connsiteY56" fmla="*/ 2959100 h 5384800"/>
              <a:gd name="connsiteX57" fmla="*/ 2476500 w 4647210"/>
              <a:gd name="connsiteY57" fmla="*/ 3035300 h 5384800"/>
              <a:gd name="connsiteX58" fmla="*/ 2527300 w 4647210"/>
              <a:gd name="connsiteY58" fmla="*/ 3124200 h 5384800"/>
              <a:gd name="connsiteX59" fmla="*/ 2578100 w 4647210"/>
              <a:gd name="connsiteY59" fmla="*/ 3200400 h 5384800"/>
              <a:gd name="connsiteX60" fmla="*/ 2667000 w 4647210"/>
              <a:gd name="connsiteY60" fmla="*/ 3314700 h 5384800"/>
              <a:gd name="connsiteX61" fmla="*/ 2743200 w 4647210"/>
              <a:gd name="connsiteY61" fmla="*/ 3340100 h 5384800"/>
              <a:gd name="connsiteX62" fmla="*/ 2971800 w 4647210"/>
              <a:gd name="connsiteY62" fmla="*/ 3365500 h 5384800"/>
              <a:gd name="connsiteX63" fmla="*/ 3073400 w 4647210"/>
              <a:gd name="connsiteY63" fmla="*/ 3378200 h 5384800"/>
              <a:gd name="connsiteX64" fmla="*/ 3124200 w 4647210"/>
              <a:gd name="connsiteY64" fmla="*/ 3390900 h 5384800"/>
              <a:gd name="connsiteX65" fmla="*/ 3187700 w 4647210"/>
              <a:gd name="connsiteY65" fmla="*/ 3403600 h 5384800"/>
              <a:gd name="connsiteX66" fmla="*/ 3263900 w 4647210"/>
              <a:gd name="connsiteY66" fmla="*/ 3429000 h 5384800"/>
              <a:gd name="connsiteX67" fmla="*/ 3581400 w 4647210"/>
              <a:gd name="connsiteY67" fmla="*/ 3441700 h 5384800"/>
              <a:gd name="connsiteX68" fmla="*/ 3708400 w 4647210"/>
              <a:gd name="connsiteY68" fmla="*/ 3454400 h 5384800"/>
              <a:gd name="connsiteX69" fmla="*/ 3746500 w 4647210"/>
              <a:gd name="connsiteY69" fmla="*/ 3467100 h 5384800"/>
              <a:gd name="connsiteX70" fmla="*/ 3873500 w 4647210"/>
              <a:gd name="connsiteY70" fmla="*/ 3492500 h 5384800"/>
              <a:gd name="connsiteX71" fmla="*/ 4025900 w 4647210"/>
              <a:gd name="connsiteY71" fmla="*/ 3556000 h 5384800"/>
              <a:gd name="connsiteX72" fmla="*/ 4127500 w 4647210"/>
              <a:gd name="connsiteY72" fmla="*/ 3568700 h 5384800"/>
              <a:gd name="connsiteX73" fmla="*/ 4165600 w 4647210"/>
              <a:gd name="connsiteY73" fmla="*/ 3581400 h 5384800"/>
              <a:gd name="connsiteX74" fmla="*/ 4203700 w 4647210"/>
              <a:gd name="connsiteY74" fmla="*/ 3606800 h 5384800"/>
              <a:gd name="connsiteX75" fmla="*/ 4279900 w 4647210"/>
              <a:gd name="connsiteY75" fmla="*/ 3632200 h 5384800"/>
              <a:gd name="connsiteX76" fmla="*/ 4635500 w 4647210"/>
              <a:gd name="connsiteY76" fmla="*/ 3733800 h 5384800"/>
              <a:gd name="connsiteX77" fmla="*/ 4559300 w 4647210"/>
              <a:gd name="connsiteY77" fmla="*/ 3911600 h 5384800"/>
              <a:gd name="connsiteX78" fmla="*/ 4622800 w 4647210"/>
              <a:gd name="connsiteY78" fmla="*/ 4102100 h 5384800"/>
              <a:gd name="connsiteX79" fmla="*/ 4572000 w 4647210"/>
              <a:gd name="connsiteY79" fmla="*/ 4203700 h 5384800"/>
              <a:gd name="connsiteX80" fmla="*/ 4432300 w 4647210"/>
              <a:gd name="connsiteY80" fmla="*/ 4318000 h 5384800"/>
              <a:gd name="connsiteX81" fmla="*/ 4432300 w 4647210"/>
              <a:gd name="connsiteY81" fmla="*/ 4470400 h 5384800"/>
              <a:gd name="connsiteX82" fmla="*/ 4381500 w 4647210"/>
              <a:gd name="connsiteY82" fmla="*/ 4597400 h 5384800"/>
              <a:gd name="connsiteX83" fmla="*/ 4343400 w 4647210"/>
              <a:gd name="connsiteY83" fmla="*/ 4749800 h 5384800"/>
              <a:gd name="connsiteX84" fmla="*/ 4318000 w 4647210"/>
              <a:gd name="connsiteY84" fmla="*/ 4876800 h 5384800"/>
              <a:gd name="connsiteX85" fmla="*/ 4127500 w 4647210"/>
              <a:gd name="connsiteY85" fmla="*/ 5384800 h 5384800"/>
              <a:gd name="connsiteX0" fmla="*/ 0 w 4622945"/>
              <a:gd name="connsiteY0" fmla="*/ 0 h 5384800"/>
              <a:gd name="connsiteX1" fmla="*/ 101600 w 4622945"/>
              <a:gd name="connsiteY1" fmla="*/ 76200 h 5384800"/>
              <a:gd name="connsiteX2" fmla="*/ 139700 w 4622945"/>
              <a:gd name="connsiteY2" fmla="*/ 88900 h 5384800"/>
              <a:gd name="connsiteX3" fmla="*/ 152400 w 4622945"/>
              <a:gd name="connsiteY3" fmla="*/ 127000 h 5384800"/>
              <a:gd name="connsiteX4" fmla="*/ 228600 w 4622945"/>
              <a:gd name="connsiteY4" fmla="*/ 177800 h 5384800"/>
              <a:gd name="connsiteX5" fmla="*/ 266700 w 4622945"/>
              <a:gd name="connsiteY5" fmla="*/ 203200 h 5384800"/>
              <a:gd name="connsiteX6" fmla="*/ 317500 w 4622945"/>
              <a:gd name="connsiteY6" fmla="*/ 215900 h 5384800"/>
              <a:gd name="connsiteX7" fmla="*/ 355600 w 4622945"/>
              <a:gd name="connsiteY7" fmla="*/ 228600 h 5384800"/>
              <a:gd name="connsiteX8" fmla="*/ 444500 w 4622945"/>
              <a:gd name="connsiteY8" fmla="*/ 203200 h 5384800"/>
              <a:gd name="connsiteX9" fmla="*/ 482600 w 4622945"/>
              <a:gd name="connsiteY9" fmla="*/ 190500 h 5384800"/>
              <a:gd name="connsiteX10" fmla="*/ 571500 w 4622945"/>
              <a:gd name="connsiteY10" fmla="*/ 203200 h 5384800"/>
              <a:gd name="connsiteX11" fmla="*/ 609600 w 4622945"/>
              <a:gd name="connsiteY11" fmla="*/ 228600 h 5384800"/>
              <a:gd name="connsiteX12" fmla="*/ 647700 w 4622945"/>
              <a:gd name="connsiteY12" fmla="*/ 241300 h 5384800"/>
              <a:gd name="connsiteX13" fmla="*/ 698500 w 4622945"/>
              <a:gd name="connsiteY13" fmla="*/ 279400 h 5384800"/>
              <a:gd name="connsiteX14" fmla="*/ 736600 w 4622945"/>
              <a:gd name="connsiteY14" fmla="*/ 292100 h 5384800"/>
              <a:gd name="connsiteX15" fmla="*/ 762000 w 4622945"/>
              <a:gd name="connsiteY15" fmla="*/ 368300 h 5384800"/>
              <a:gd name="connsiteX16" fmla="*/ 774700 w 4622945"/>
              <a:gd name="connsiteY16" fmla="*/ 406400 h 5384800"/>
              <a:gd name="connsiteX17" fmla="*/ 863600 w 4622945"/>
              <a:gd name="connsiteY17" fmla="*/ 508000 h 5384800"/>
              <a:gd name="connsiteX18" fmla="*/ 901700 w 4622945"/>
              <a:gd name="connsiteY18" fmla="*/ 596900 h 5384800"/>
              <a:gd name="connsiteX19" fmla="*/ 927100 w 4622945"/>
              <a:gd name="connsiteY19" fmla="*/ 635000 h 5384800"/>
              <a:gd name="connsiteX20" fmla="*/ 952500 w 4622945"/>
              <a:gd name="connsiteY20" fmla="*/ 711200 h 5384800"/>
              <a:gd name="connsiteX21" fmla="*/ 965200 w 4622945"/>
              <a:gd name="connsiteY21" fmla="*/ 749300 h 5384800"/>
              <a:gd name="connsiteX22" fmla="*/ 1016000 w 4622945"/>
              <a:gd name="connsiteY22" fmla="*/ 838200 h 5384800"/>
              <a:gd name="connsiteX23" fmla="*/ 1041400 w 4622945"/>
              <a:gd name="connsiteY23" fmla="*/ 901700 h 5384800"/>
              <a:gd name="connsiteX24" fmla="*/ 1066800 w 4622945"/>
              <a:gd name="connsiteY24" fmla="*/ 1028700 h 5384800"/>
              <a:gd name="connsiteX25" fmla="*/ 1092200 w 4622945"/>
              <a:gd name="connsiteY25" fmla="*/ 1104900 h 5384800"/>
              <a:gd name="connsiteX26" fmla="*/ 1117600 w 4622945"/>
              <a:gd name="connsiteY26" fmla="*/ 1193800 h 5384800"/>
              <a:gd name="connsiteX27" fmla="*/ 1130300 w 4622945"/>
              <a:gd name="connsiteY27" fmla="*/ 1270000 h 5384800"/>
              <a:gd name="connsiteX28" fmla="*/ 1168400 w 4622945"/>
              <a:gd name="connsiteY28" fmla="*/ 1358900 h 5384800"/>
              <a:gd name="connsiteX29" fmla="*/ 1193800 w 4622945"/>
              <a:gd name="connsiteY29" fmla="*/ 1447800 h 5384800"/>
              <a:gd name="connsiteX30" fmla="*/ 1219200 w 4622945"/>
              <a:gd name="connsiteY30" fmla="*/ 1485900 h 5384800"/>
              <a:gd name="connsiteX31" fmla="*/ 1231900 w 4622945"/>
              <a:gd name="connsiteY31" fmla="*/ 1549400 h 5384800"/>
              <a:gd name="connsiteX32" fmla="*/ 1257300 w 4622945"/>
              <a:gd name="connsiteY32" fmla="*/ 1587500 h 5384800"/>
              <a:gd name="connsiteX33" fmla="*/ 1270000 w 4622945"/>
              <a:gd name="connsiteY33" fmla="*/ 1651000 h 5384800"/>
              <a:gd name="connsiteX34" fmla="*/ 1308100 w 4622945"/>
              <a:gd name="connsiteY34" fmla="*/ 1739900 h 5384800"/>
              <a:gd name="connsiteX35" fmla="*/ 1333500 w 4622945"/>
              <a:gd name="connsiteY35" fmla="*/ 1816100 h 5384800"/>
              <a:gd name="connsiteX36" fmla="*/ 1358900 w 4622945"/>
              <a:gd name="connsiteY36" fmla="*/ 1892300 h 5384800"/>
              <a:gd name="connsiteX37" fmla="*/ 1371600 w 4622945"/>
              <a:gd name="connsiteY37" fmla="*/ 1930400 h 5384800"/>
              <a:gd name="connsiteX38" fmla="*/ 1397000 w 4622945"/>
              <a:gd name="connsiteY38" fmla="*/ 1981200 h 5384800"/>
              <a:gd name="connsiteX39" fmla="*/ 1435100 w 4622945"/>
              <a:gd name="connsiteY39" fmla="*/ 2057400 h 5384800"/>
              <a:gd name="connsiteX40" fmla="*/ 1460500 w 4622945"/>
              <a:gd name="connsiteY40" fmla="*/ 2209800 h 5384800"/>
              <a:gd name="connsiteX41" fmla="*/ 1473200 w 4622945"/>
              <a:gd name="connsiteY41" fmla="*/ 2247900 h 5384800"/>
              <a:gd name="connsiteX42" fmla="*/ 1498600 w 4622945"/>
              <a:gd name="connsiteY42" fmla="*/ 2349500 h 5384800"/>
              <a:gd name="connsiteX43" fmla="*/ 1536700 w 4622945"/>
              <a:gd name="connsiteY43" fmla="*/ 2476500 h 5384800"/>
              <a:gd name="connsiteX44" fmla="*/ 1562100 w 4622945"/>
              <a:gd name="connsiteY44" fmla="*/ 2679700 h 5384800"/>
              <a:gd name="connsiteX45" fmla="*/ 1574800 w 4622945"/>
              <a:gd name="connsiteY45" fmla="*/ 2717800 h 5384800"/>
              <a:gd name="connsiteX46" fmla="*/ 1612900 w 4622945"/>
              <a:gd name="connsiteY46" fmla="*/ 2755900 h 5384800"/>
              <a:gd name="connsiteX47" fmla="*/ 1638300 w 4622945"/>
              <a:gd name="connsiteY47" fmla="*/ 2794000 h 5384800"/>
              <a:gd name="connsiteX48" fmla="*/ 1714500 w 4622945"/>
              <a:gd name="connsiteY48" fmla="*/ 2844800 h 5384800"/>
              <a:gd name="connsiteX49" fmla="*/ 1993900 w 4622945"/>
              <a:gd name="connsiteY49" fmla="*/ 2832100 h 5384800"/>
              <a:gd name="connsiteX50" fmla="*/ 2032000 w 4622945"/>
              <a:gd name="connsiteY50" fmla="*/ 2819400 h 5384800"/>
              <a:gd name="connsiteX51" fmla="*/ 2133600 w 4622945"/>
              <a:gd name="connsiteY51" fmla="*/ 2870200 h 5384800"/>
              <a:gd name="connsiteX52" fmla="*/ 2209800 w 4622945"/>
              <a:gd name="connsiteY52" fmla="*/ 2946400 h 5384800"/>
              <a:gd name="connsiteX53" fmla="*/ 2247900 w 4622945"/>
              <a:gd name="connsiteY53" fmla="*/ 2971800 h 5384800"/>
              <a:gd name="connsiteX54" fmla="*/ 2324100 w 4622945"/>
              <a:gd name="connsiteY54" fmla="*/ 2959100 h 5384800"/>
              <a:gd name="connsiteX55" fmla="*/ 2362200 w 4622945"/>
              <a:gd name="connsiteY55" fmla="*/ 2946400 h 5384800"/>
              <a:gd name="connsiteX56" fmla="*/ 2413000 w 4622945"/>
              <a:gd name="connsiteY56" fmla="*/ 2959100 h 5384800"/>
              <a:gd name="connsiteX57" fmla="*/ 2476500 w 4622945"/>
              <a:gd name="connsiteY57" fmla="*/ 3035300 h 5384800"/>
              <a:gd name="connsiteX58" fmla="*/ 2527300 w 4622945"/>
              <a:gd name="connsiteY58" fmla="*/ 3124200 h 5384800"/>
              <a:gd name="connsiteX59" fmla="*/ 2578100 w 4622945"/>
              <a:gd name="connsiteY59" fmla="*/ 3200400 h 5384800"/>
              <a:gd name="connsiteX60" fmla="*/ 2667000 w 4622945"/>
              <a:gd name="connsiteY60" fmla="*/ 3314700 h 5384800"/>
              <a:gd name="connsiteX61" fmla="*/ 2743200 w 4622945"/>
              <a:gd name="connsiteY61" fmla="*/ 3340100 h 5384800"/>
              <a:gd name="connsiteX62" fmla="*/ 2971800 w 4622945"/>
              <a:gd name="connsiteY62" fmla="*/ 3365500 h 5384800"/>
              <a:gd name="connsiteX63" fmla="*/ 3073400 w 4622945"/>
              <a:gd name="connsiteY63" fmla="*/ 3378200 h 5384800"/>
              <a:gd name="connsiteX64" fmla="*/ 3124200 w 4622945"/>
              <a:gd name="connsiteY64" fmla="*/ 3390900 h 5384800"/>
              <a:gd name="connsiteX65" fmla="*/ 3187700 w 4622945"/>
              <a:gd name="connsiteY65" fmla="*/ 3403600 h 5384800"/>
              <a:gd name="connsiteX66" fmla="*/ 3263900 w 4622945"/>
              <a:gd name="connsiteY66" fmla="*/ 3429000 h 5384800"/>
              <a:gd name="connsiteX67" fmla="*/ 3581400 w 4622945"/>
              <a:gd name="connsiteY67" fmla="*/ 3441700 h 5384800"/>
              <a:gd name="connsiteX68" fmla="*/ 3708400 w 4622945"/>
              <a:gd name="connsiteY68" fmla="*/ 3454400 h 5384800"/>
              <a:gd name="connsiteX69" fmla="*/ 3746500 w 4622945"/>
              <a:gd name="connsiteY69" fmla="*/ 3467100 h 5384800"/>
              <a:gd name="connsiteX70" fmla="*/ 3873500 w 4622945"/>
              <a:gd name="connsiteY70" fmla="*/ 3492500 h 5384800"/>
              <a:gd name="connsiteX71" fmla="*/ 4025900 w 4622945"/>
              <a:gd name="connsiteY71" fmla="*/ 3556000 h 5384800"/>
              <a:gd name="connsiteX72" fmla="*/ 4127500 w 4622945"/>
              <a:gd name="connsiteY72" fmla="*/ 3568700 h 5384800"/>
              <a:gd name="connsiteX73" fmla="*/ 4165600 w 4622945"/>
              <a:gd name="connsiteY73" fmla="*/ 3581400 h 5384800"/>
              <a:gd name="connsiteX74" fmla="*/ 4203700 w 4622945"/>
              <a:gd name="connsiteY74" fmla="*/ 3606800 h 5384800"/>
              <a:gd name="connsiteX75" fmla="*/ 4279900 w 4622945"/>
              <a:gd name="connsiteY75" fmla="*/ 3632200 h 5384800"/>
              <a:gd name="connsiteX76" fmla="*/ 4559300 w 4622945"/>
              <a:gd name="connsiteY76" fmla="*/ 3911600 h 5384800"/>
              <a:gd name="connsiteX77" fmla="*/ 4622800 w 4622945"/>
              <a:gd name="connsiteY77" fmla="*/ 4102100 h 5384800"/>
              <a:gd name="connsiteX78" fmla="*/ 4572000 w 4622945"/>
              <a:gd name="connsiteY78" fmla="*/ 4203700 h 5384800"/>
              <a:gd name="connsiteX79" fmla="*/ 4432300 w 4622945"/>
              <a:gd name="connsiteY79" fmla="*/ 4318000 h 5384800"/>
              <a:gd name="connsiteX80" fmla="*/ 4432300 w 4622945"/>
              <a:gd name="connsiteY80" fmla="*/ 4470400 h 5384800"/>
              <a:gd name="connsiteX81" fmla="*/ 4381500 w 4622945"/>
              <a:gd name="connsiteY81" fmla="*/ 4597400 h 5384800"/>
              <a:gd name="connsiteX82" fmla="*/ 4343400 w 4622945"/>
              <a:gd name="connsiteY82" fmla="*/ 4749800 h 5384800"/>
              <a:gd name="connsiteX83" fmla="*/ 4318000 w 4622945"/>
              <a:gd name="connsiteY83" fmla="*/ 4876800 h 5384800"/>
              <a:gd name="connsiteX84" fmla="*/ 4127500 w 4622945"/>
              <a:gd name="connsiteY84" fmla="*/ 5384800 h 5384800"/>
              <a:gd name="connsiteX0" fmla="*/ 0 w 4647736"/>
              <a:gd name="connsiteY0" fmla="*/ 0 h 5384800"/>
              <a:gd name="connsiteX1" fmla="*/ 101600 w 4647736"/>
              <a:gd name="connsiteY1" fmla="*/ 76200 h 5384800"/>
              <a:gd name="connsiteX2" fmla="*/ 139700 w 4647736"/>
              <a:gd name="connsiteY2" fmla="*/ 88900 h 5384800"/>
              <a:gd name="connsiteX3" fmla="*/ 152400 w 4647736"/>
              <a:gd name="connsiteY3" fmla="*/ 127000 h 5384800"/>
              <a:gd name="connsiteX4" fmla="*/ 228600 w 4647736"/>
              <a:gd name="connsiteY4" fmla="*/ 177800 h 5384800"/>
              <a:gd name="connsiteX5" fmla="*/ 266700 w 4647736"/>
              <a:gd name="connsiteY5" fmla="*/ 203200 h 5384800"/>
              <a:gd name="connsiteX6" fmla="*/ 317500 w 4647736"/>
              <a:gd name="connsiteY6" fmla="*/ 215900 h 5384800"/>
              <a:gd name="connsiteX7" fmla="*/ 355600 w 4647736"/>
              <a:gd name="connsiteY7" fmla="*/ 228600 h 5384800"/>
              <a:gd name="connsiteX8" fmla="*/ 444500 w 4647736"/>
              <a:gd name="connsiteY8" fmla="*/ 203200 h 5384800"/>
              <a:gd name="connsiteX9" fmla="*/ 482600 w 4647736"/>
              <a:gd name="connsiteY9" fmla="*/ 190500 h 5384800"/>
              <a:gd name="connsiteX10" fmla="*/ 571500 w 4647736"/>
              <a:gd name="connsiteY10" fmla="*/ 203200 h 5384800"/>
              <a:gd name="connsiteX11" fmla="*/ 609600 w 4647736"/>
              <a:gd name="connsiteY11" fmla="*/ 228600 h 5384800"/>
              <a:gd name="connsiteX12" fmla="*/ 647700 w 4647736"/>
              <a:gd name="connsiteY12" fmla="*/ 241300 h 5384800"/>
              <a:gd name="connsiteX13" fmla="*/ 698500 w 4647736"/>
              <a:gd name="connsiteY13" fmla="*/ 279400 h 5384800"/>
              <a:gd name="connsiteX14" fmla="*/ 736600 w 4647736"/>
              <a:gd name="connsiteY14" fmla="*/ 292100 h 5384800"/>
              <a:gd name="connsiteX15" fmla="*/ 762000 w 4647736"/>
              <a:gd name="connsiteY15" fmla="*/ 368300 h 5384800"/>
              <a:gd name="connsiteX16" fmla="*/ 774700 w 4647736"/>
              <a:gd name="connsiteY16" fmla="*/ 406400 h 5384800"/>
              <a:gd name="connsiteX17" fmla="*/ 863600 w 4647736"/>
              <a:gd name="connsiteY17" fmla="*/ 508000 h 5384800"/>
              <a:gd name="connsiteX18" fmla="*/ 901700 w 4647736"/>
              <a:gd name="connsiteY18" fmla="*/ 596900 h 5384800"/>
              <a:gd name="connsiteX19" fmla="*/ 927100 w 4647736"/>
              <a:gd name="connsiteY19" fmla="*/ 635000 h 5384800"/>
              <a:gd name="connsiteX20" fmla="*/ 952500 w 4647736"/>
              <a:gd name="connsiteY20" fmla="*/ 711200 h 5384800"/>
              <a:gd name="connsiteX21" fmla="*/ 965200 w 4647736"/>
              <a:gd name="connsiteY21" fmla="*/ 749300 h 5384800"/>
              <a:gd name="connsiteX22" fmla="*/ 1016000 w 4647736"/>
              <a:gd name="connsiteY22" fmla="*/ 838200 h 5384800"/>
              <a:gd name="connsiteX23" fmla="*/ 1041400 w 4647736"/>
              <a:gd name="connsiteY23" fmla="*/ 901700 h 5384800"/>
              <a:gd name="connsiteX24" fmla="*/ 1066800 w 4647736"/>
              <a:gd name="connsiteY24" fmla="*/ 1028700 h 5384800"/>
              <a:gd name="connsiteX25" fmla="*/ 1092200 w 4647736"/>
              <a:gd name="connsiteY25" fmla="*/ 1104900 h 5384800"/>
              <a:gd name="connsiteX26" fmla="*/ 1117600 w 4647736"/>
              <a:gd name="connsiteY26" fmla="*/ 1193800 h 5384800"/>
              <a:gd name="connsiteX27" fmla="*/ 1130300 w 4647736"/>
              <a:gd name="connsiteY27" fmla="*/ 1270000 h 5384800"/>
              <a:gd name="connsiteX28" fmla="*/ 1168400 w 4647736"/>
              <a:gd name="connsiteY28" fmla="*/ 1358900 h 5384800"/>
              <a:gd name="connsiteX29" fmla="*/ 1193800 w 4647736"/>
              <a:gd name="connsiteY29" fmla="*/ 1447800 h 5384800"/>
              <a:gd name="connsiteX30" fmla="*/ 1219200 w 4647736"/>
              <a:gd name="connsiteY30" fmla="*/ 1485900 h 5384800"/>
              <a:gd name="connsiteX31" fmla="*/ 1231900 w 4647736"/>
              <a:gd name="connsiteY31" fmla="*/ 1549400 h 5384800"/>
              <a:gd name="connsiteX32" fmla="*/ 1257300 w 4647736"/>
              <a:gd name="connsiteY32" fmla="*/ 1587500 h 5384800"/>
              <a:gd name="connsiteX33" fmla="*/ 1270000 w 4647736"/>
              <a:gd name="connsiteY33" fmla="*/ 1651000 h 5384800"/>
              <a:gd name="connsiteX34" fmla="*/ 1308100 w 4647736"/>
              <a:gd name="connsiteY34" fmla="*/ 1739900 h 5384800"/>
              <a:gd name="connsiteX35" fmla="*/ 1333500 w 4647736"/>
              <a:gd name="connsiteY35" fmla="*/ 1816100 h 5384800"/>
              <a:gd name="connsiteX36" fmla="*/ 1358900 w 4647736"/>
              <a:gd name="connsiteY36" fmla="*/ 1892300 h 5384800"/>
              <a:gd name="connsiteX37" fmla="*/ 1371600 w 4647736"/>
              <a:gd name="connsiteY37" fmla="*/ 1930400 h 5384800"/>
              <a:gd name="connsiteX38" fmla="*/ 1397000 w 4647736"/>
              <a:gd name="connsiteY38" fmla="*/ 1981200 h 5384800"/>
              <a:gd name="connsiteX39" fmla="*/ 1435100 w 4647736"/>
              <a:gd name="connsiteY39" fmla="*/ 2057400 h 5384800"/>
              <a:gd name="connsiteX40" fmla="*/ 1460500 w 4647736"/>
              <a:gd name="connsiteY40" fmla="*/ 2209800 h 5384800"/>
              <a:gd name="connsiteX41" fmla="*/ 1473200 w 4647736"/>
              <a:gd name="connsiteY41" fmla="*/ 2247900 h 5384800"/>
              <a:gd name="connsiteX42" fmla="*/ 1498600 w 4647736"/>
              <a:gd name="connsiteY42" fmla="*/ 2349500 h 5384800"/>
              <a:gd name="connsiteX43" fmla="*/ 1536700 w 4647736"/>
              <a:gd name="connsiteY43" fmla="*/ 2476500 h 5384800"/>
              <a:gd name="connsiteX44" fmla="*/ 1562100 w 4647736"/>
              <a:gd name="connsiteY44" fmla="*/ 2679700 h 5384800"/>
              <a:gd name="connsiteX45" fmla="*/ 1574800 w 4647736"/>
              <a:gd name="connsiteY45" fmla="*/ 2717800 h 5384800"/>
              <a:gd name="connsiteX46" fmla="*/ 1612900 w 4647736"/>
              <a:gd name="connsiteY46" fmla="*/ 2755900 h 5384800"/>
              <a:gd name="connsiteX47" fmla="*/ 1638300 w 4647736"/>
              <a:gd name="connsiteY47" fmla="*/ 2794000 h 5384800"/>
              <a:gd name="connsiteX48" fmla="*/ 1714500 w 4647736"/>
              <a:gd name="connsiteY48" fmla="*/ 2844800 h 5384800"/>
              <a:gd name="connsiteX49" fmla="*/ 1993900 w 4647736"/>
              <a:gd name="connsiteY49" fmla="*/ 2832100 h 5384800"/>
              <a:gd name="connsiteX50" fmla="*/ 2032000 w 4647736"/>
              <a:gd name="connsiteY50" fmla="*/ 2819400 h 5384800"/>
              <a:gd name="connsiteX51" fmla="*/ 2133600 w 4647736"/>
              <a:gd name="connsiteY51" fmla="*/ 2870200 h 5384800"/>
              <a:gd name="connsiteX52" fmla="*/ 2209800 w 4647736"/>
              <a:gd name="connsiteY52" fmla="*/ 2946400 h 5384800"/>
              <a:gd name="connsiteX53" fmla="*/ 2247900 w 4647736"/>
              <a:gd name="connsiteY53" fmla="*/ 2971800 h 5384800"/>
              <a:gd name="connsiteX54" fmla="*/ 2324100 w 4647736"/>
              <a:gd name="connsiteY54" fmla="*/ 2959100 h 5384800"/>
              <a:gd name="connsiteX55" fmla="*/ 2362200 w 4647736"/>
              <a:gd name="connsiteY55" fmla="*/ 2946400 h 5384800"/>
              <a:gd name="connsiteX56" fmla="*/ 2413000 w 4647736"/>
              <a:gd name="connsiteY56" fmla="*/ 2959100 h 5384800"/>
              <a:gd name="connsiteX57" fmla="*/ 2476500 w 4647736"/>
              <a:gd name="connsiteY57" fmla="*/ 3035300 h 5384800"/>
              <a:gd name="connsiteX58" fmla="*/ 2527300 w 4647736"/>
              <a:gd name="connsiteY58" fmla="*/ 3124200 h 5384800"/>
              <a:gd name="connsiteX59" fmla="*/ 2578100 w 4647736"/>
              <a:gd name="connsiteY59" fmla="*/ 3200400 h 5384800"/>
              <a:gd name="connsiteX60" fmla="*/ 2667000 w 4647736"/>
              <a:gd name="connsiteY60" fmla="*/ 3314700 h 5384800"/>
              <a:gd name="connsiteX61" fmla="*/ 2743200 w 4647736"/>
              <a:gd name="connsiteY61" fmla="*/ 3340100 h 5384800"/>
              <a:gd name="connsiteX62" fmla="*/ 2971800 w 4647736"/>
              <a:gd name="connsiteY62" fmla="*/ 3365500 h 5384800"/>
              <a:gd name="connsiteX63" fmla="*/ 3073400 w 4647736"/>
              <a:gd name="connsiteY63" fmla="*/ 3378200 h 5384800"/>
              <a:gd name="connsiteX64" fmla="*/ 3124200 w 4647736"/>
              <a:gd name="connsiteY64" fmla="*/ 3390900 h 5384800"/>
              <a:gd name="connsiteX65" fmla="*/ 3187700 w 4647736"/>
              <a:gd name="connsiteY65" fmla="*/ 3403600 h 5384800"/>
              <a:gd name="connsiteX66" fmla="*/ 3263900 w 4647736"/>
              <a:gd name="connsiteY66" fmla="*/ 3429000 h 5384800"/>
              <a:gd name="connsiteX67" fmla="*/ 3581400 w 4647736"/>
              <a:gd name="connsiteY67" fmla="*/ 3441700 h 5384800"/>
              <a:gd name="connsiteX68" fmla="*/ 3708400 w 4647736"/>
              <a:gd name="connsiteY68" fmla="*/ 3454400 h 5384800"/>
              <a:gd name="connsiteX69" fmla="*/ 3746500 w 4647736"/>
              <a:gd name="connsiteY69" fmla="*/ 3467100 h 5384800"/>
              <a:gd name="connsiteX70" fmla="*/ 3873500 w 4647736"/>
              <a:gd name="connsiteY70" fmla="*/ 3492500 h 5384800"/>
              <a:gd name="connsiteX71" fmla="*/ 4025900 w 4647736"/>
              <a:gd name="connsiteY71" fmla="*/ 3556000 h 5384800"/>
              <a:gd name="connsiteX72" fmla="*/ 4127500 w 4647736"/>
              <a:gd name="connsiteY72" fmla="*/ 3568700 h 5384800"/>
              <a:gd name="connsiteX73" fmla="*/ 4165600 w 4647736"/>
              <a:gd name="connsiteY73" fmla="*/ 3581400 h 5384800"/>
              <a:gd name="connsiteX74" fmla="*/ 4203700 w 4647736"/>
              <a:gd name="connsiteY74" fmla="*/ 3606800 h 5384800"/>
              <a:gd name="connsiteX75" fmla="*/ 4279900 w 4647736"/>
              <a:gd name="connsiteY75" fmla="*/ 3632200 h 5384800"/>
              <a:gd name="connsiteX76" fmla="*/ 4622800 w 4647736"/>
              <a:gd name="connsiteY76" fmla="*/ 3683000 h 5384800"/>
              <a:gd name="connsiteX77" fmla="*/ 4622800 w 4647736"/>
              <a:gd name="connsiteY77" fmla="*/ 4102100 h 5384800"/>
              <a:gd name="connsiteX78" fmla="*/ 4572000 w 4647736"/>
              <a:gd name="connsiteY78" fmla="*/ 4203700 h 5384800"/>
              <a:gd name="connsiteX79" fmla="*/ 4432300 w 4647736"/>
              <a:gd name="connsiteY79" fmla="*/ 4318000 h 5384800"/>
              <a:gd name="connsiteX80" fmla="*/ 4432300 w 4647736"/>
              <a:gd name="connsiteY80" fmla="*/ 4470400 h 5384800"/>
              <a:gd name="connsiteX81" fmla="*/ 4381500 w 4647736"/>
              <a:gd name="connsiteY81" fmla="*/ 4597400 h 5384800"/>
              <a:gd name="connsiteX82" fmla="*/ 4343400 w 4647736"/>
              <a:gd name="connsiteY82" fmla="*/ 4749800 h 5384800"/>
              <a:gd name="connsiteX83" fmla="*/ 4318000 w 4647736"/>
              <a:gd name="connsiteY83" fmla="*/ 4876800 h 5384800"/>
              <a:gd name="connsiteX84" fmla="*/ 4127500 w 4647736"/>
              <a:gd name="connsiteY84" fmla="*/ 5384800 h 5384800"/>
              <a:gd name="connsiteX0" fmla="*/ 0 w 4640803"/>
              <a:gd name="connsiteY0" fmla="*/ 0 h 5384800"/>
              <a:gd name="connsiteX1" fmla="*/ 101600 w 4640803"/>
              <a:gd name="connsiteY1" fmla="*/ 76200 h 5384800"/>
              <a:gd name="connsiteX2" fmla="*/ 139700 w 4640803"/>
              <a:gd name="connsiteY2" fmla="*/ 88900 h 5384800"/>
              <a:gd name="connsiteX3" fmla="*/ 152400 w 4640803"/>
              <a:gd name="connsiteY3" fmla="*/ 127000 h 5384800"/>
              <a:gd name="connsiteX4" fmla="*/ 228600 w 4640803"/>
              <a:gd name="connsiteY4" fmla="*/ 177800 h 5384800"/>
              <a:gd name="connsiteX5" fmla="*/ 266700 w 4640803"/>
              <a:gd name="connsiteY5" fmla="*/ 203200 h 5384800"/>
              <a:gd name="connsiteX6" fmla="*/ 317500 w 4640803"/>
              <a:gd name="connsiteY6" fmla="*/ 215900 h 5384800"/>
              <a:gd name="connsiteX7" fmla="*/ 355600 w 4640803"/>
              <a:gd name="connsiteY7" fmla="*/ 228600 h 5384800"/>
              <a:gd name="connsiteX8" fmla="*/ 444500 w 4640803"/>
              <a:gd name="connsiteY8" fmla="*/ 203200 h 5384800"/>
              <a:gd name="connsiteX9" fmla="*/ 482600 w 4640803"/>
              <a:gd name="connsiteY9" fmla="*/ 190500 h 5384800"/>
              <a:gd name="connsiteX10" fmla="*/ 571500 w 4640803"/>
              <a:gd name="connsiteY10" fmla="*/ 203200 h 5384800"/>
              <a:gd name="connsiteX11" fmla="*/ 609600 w 4640803"/>
              <a:gd name="connsiteY11" fmla="*/ 228600 h 5384800"/>
              <a:gd name="connsiteX12" fmla="*/ 647700 w 4640803"/>
              <a:gd name="connsiteY12" fmla="*/ 241300 h 5384800"/>
              <a:gd name="connsiteX13" fmla="*/ 698500 w 4640803"/>
              <a:gd name="connsiteY13" fmla="*/ 279400 h 5384800"/>
              <a:gd name="connsiteX14" fmla="*/ 736600 w 4640803"/>
              <a:gd name="connsiteY14" fmla="*/ 292100 h 5384800"/>
              <a:gd name="connsiteX15" fmla="*/ 762000 w 4640803"/>
              <a:gd name="connsiteY15" fmla="*/ 368300 h 5384800"/>
              <a:gd name="connsiteX16" fmla="*/ 774700 w 4640803"/>
              <a:gd name="connsiteY16" fmla="*/ 406400 h 5384800"/>
              <a:gd name="connsiteX17" fmla="*/ 863600 w 4640803"/>
              <a:gd name="connsiteY17" fmla="*/ 508000 h 5384800"/>
              <a:gd name="connsiteX18" fmla="*/ 901700 w 4640803"/>
              <a:gd name="connsiteY18" fmla="*/ 596900 h 5384800"/>
              <a:gd name="connsiteX19" fmla="*/ 927100 w 4640803"/>
              <a:gd name="connsiteY19" fmla="*/ 635000 h 5384800"/>
              <a:gd name="connsiteX20" fmla="*/ 952500 w 4640803"/>
              <a:gd name="connsiteY20" fmla="*/ 711200 h 5384800"/>
              <a:gd name="connsiteX21" fmla="*/ 965200 w 4640803"/>
              <a:gd name="connsiteY21" fmla="*/ 749300 h 5384800"/>
              <a:gd name="connsiteX22" fmla="*/ 1016000 w 4640803"/>
              <a:gd name="connsiteY22" fmla="*/ 838200 h 5384800"/>
              <a:gd name="connsiteX23" fmla="*/ 1041400 w 4640803"/>
              <a:gd name="connsiteY23" fmla="*/ 901700 h 5384800"/>
              <a:gd name="connsiteX24" fmla="*/ 1066800 w 4640803"/>
              <a:gd name="connsiteY24" fmla="*/ 1028700 h 5384800"/>
              <a:gd name="connsiteX25" fmla="*/ 1092200 w 4640803"/>
              <a:gd name="connsiteY25" fmla="*/ 1104900 h 5384800"/>
              <a:gd name="connsiteX26" fmla="*/ 1117600 w 4640803"/>
              <a:gd name="connsiteY26" fmla="*/ 1193800 h 5384800"/>
              <a:gd name="connsiteX27" fmla="*/ 1130300 w 4640803"/>
              <a:gd name="connsiteY27" fmla="*/ 1270000 h 5384800"/>
              <a:gd name="connsiteX28" fmla="*/ 1168400 w 4640803"/>
              <a:gd name="connsiteY28" fmla="*/ 1358900 h 5384800"/>
              <a:gd name="connsiteX29" fmla="*/ 1193800 w 4640803"/>
              <a:gd name="connsiteY29" fmla="*/ 1447800 h 5384800"/>
              <a:gd name="connsiteX30" fmla="*/ 1219200 w 4640803"/>
              <a:gd name="connsiteY30" fmla="*/ 1485900 h 5384800"/>
              <a:gd name="connsiteX31" fmla="*/ 1231900 w 4640803"/>
              <a:gd name="connsiteY31" fmla="*/ 1549400 h 5384800"/>
              <a:gd name="connsiteX32" fmla="*/ 1257300 w 4640803"/>
              <a:gd name="connsiteY32" fmla="*/ 1587500 h 5384800"/>
              <a:gd name="connsiteX33" fmla="*/ 1270000 w 4640803"/>
              <a:gd name="connsiteY33" fmla="*/ 1651000 h 5384800"/>
              <a:gd name="connsiteX34" fmla="*/ 1308100 w 4640803"/>
              <a:gd name="connsiteY34" fmla="*/ 1739900 h 5384800"/>
              <a:gd name="connsiteX35" fmla="*/ 1333500 w 4640803"/>
              <a:gd name="connsiteY35" fmla="*/ 1816100 h 5384800"/>
              <a:gd name="connsiteX36" fmla="*/ 1358900 w 4640803"/>
              <a:gd name="connsiteY36" fmla="*/ 1892300 h 5384800"/>
              <a:gd name="connsiteX37" fmla="*/ 1371600 w 4640803"/>
              <a:gd name="connsiteY37" fmla="*/ 1930400 h 5384800"/>
              <a:gd name="connsiteX38" fmla="*/ 1397000 w 4640803"/>
              <a:gd name="connsiteY38" fmla="*/ 1981200 h 5384800"/>
              <a:gd name="connsiteX39" fmla="*/ 1435100 w 4640803"/>
              <a:gd name="connsiteY39" fmla="*/ 2057400 h 5384800"/>
              <a:gd name="connsiteX40" fmla="*/ 1460500 w 4640803"/>
              <a:gd name="connsiteY40" fmla="*/ 2209800 h 5384800"/>
              <a:gd name="connsiteX41" fmla="*/ 1473200 w 4640803"/>
              <a:gd name="connsiteY41" fmla="*/ 2247900 h 5384800"/>
              <a:gd name="connsiteX42" fmla="*/ 1498600 w 4640803"/>
              <a:gd name="connsiteY42" fmla="*/ 2349500 h 5384800"/>
              <a:gd name="connsiteX43" fmla="*/ 1536700 w 4640803"/>
              <a:gd name="connsiteY43" fmla="*/ 2476500 h 5384800"/>
              <a:gd name="connsiteX44" fmla="*/ 1562100 w 4640803"/>
              <a:gd name="connsiteY44" fmla="*/ 2679700 h 5384800"/>
              <a:gd name="connsiteX45" fmla="*/ 1574800 w 4640803"/>
              <a:gd name="connsiteY45" fmla="*/ 2717800 h 5384800"/>
              <a:gd name="connsiteX46" fmla="*/ 1612900 w 4640803"/>
              <a:gd name="connsiteY46" fmla="*/ 2755900 h 5384800"/>
              <a:gd name="connsiteX47" fmla="*/ 1638300 w 4640803"/>
              <a:gd name="connsiteY47" fmla="*/ 2794000 h 5384800"/>
              <a:gd name="connsiteX48" fmla="*/ 1714500 w 4640803"/>
              <a:gd name="connsiteY48" fmla="*/ 2844800 h 5384800"/>
              <a:gd name="connsiteX49" fmla="*/ 1993900 w 4640803"/>
              <a:gd name="connsiteY49" fmla="*/ 2832100 h 5384800"/>
              <a:gd name="connsiteX50" fmla="*/ 2032000 w 4640803"/>
              <a:gd name="connsiteY50" fmla="*/ 2819400 h 5384800"/>
              <a:gd name="connsiteX51" fmla="*/ 2133600 w 4640803"/>
              <a:gd name="connsiteY51" fmla="*/ 2870200 h 5384800"/>
              <a:gd name="connsiteX52" fmla="*/ 2209800 w 4640803"/>
              <a:gd name="connsiteY52" fmla="*/ 2946400 h 5384800"/>
              <a:gd name="connsiteX53" fmla="*/ 2247900 w 4640803"/>
              <a:gd name="connsiteY53" fmla="*/ 2971800 h 5384800"/>
              <a:gd name="connsiteX54" fmla="*/ 2324100 w 4640803"/>
              <a:gd name="connsiteY54" fmla="*/ 2959100 h 5384800"/>
              <a:gd name="connsiteX55" fmla="*/ 2362200 w 4640803"/>
              <a:gd name="connsiteY55" fmla="*/ 2946400 h 5384800"/>
              <a:gd name="connsiteX56" fmla="*/ 2413000 w 4640803"/>
              <a:gd name="connsiteY56" fmla="*/ 2959100 h 5384800"/>
              <a:gd name="connsiteX57" fmla="*/ 2476500 w 4640803"/>
              <a:gd name="connsiteY57" fmla="*/ 3035300 h 5384800"/>
              <a:gd name="connsiteX58" fmla="*/ 2527300 w 4640803"/>
              <a:gd name="connsiteY58" fmla="*/ 3124200 h 5384800"/>
              <a:gd name="connsiteX59" fmla="*/ 2578100 w 4640803"/>
              <a:gd name="connsiteY59" fmla="*/ 3200400 h 5384800"/>
              <a:gd name="connsiteX60" fmla="*/ 2667000 w 4640803"/>
              <a:gd name="connsiteY60" fmla="*/ 3314700 h 5384800"/>
              <a:gd name="connsiteX61" fmla="*/ 2743200 w 4640803"/>
              <a:gd name="connsiteY61" fmla="*/ 3340100 h 5384800"/>
              <a:gd name="connsiteX62" fmla="*/ 2971800 w 4640803"/>
              <a:gd name="connsiteY62" fmla="*/ 3365500 h 5384800"/>
              <a:gd name="connsiteX63" fmla="*/ 3073400 w 4640803"/>
              <a:gd name="connsiteY63" fmla="*/ 3378200 h 5384800"/>
              <a:gd name="connsiteX64" fmla="*/ 3124200 w 4640803"/>
              <a:gd name="connsiteY64" fmla="*/ 3390900 h 5384800"/>
              <a:gd name="connsiteX65" fmla="*/ 3187700 w 4640803"/>
              <a:gd name="connsiteY65" fmla="*/ 3403600 h 5384800"/>
              <a:gd name="connsiteX66" fmla="*/ 3263900 w 4640803"/>
              <a:gd name="connsiteY66" fmla="*/ 3429000 h 5384800"/>
              <a:gd name="connsiteX67" fmla="*/ 3581400 w 4640803"/>
              <a:gd name="connsiteY67" fmla="*/ 3441700 h 5384800"/>
              <a:gd name="connsiteX68" fmla="*/ 3708400 w 4640803"/>
              <a:gd name="connsiteY68" fmla="*/ 3454400 h 5384800"/>
              <a:gd name="connsiteX69" fmla="*/ 3746500 w 4640803"/>
              <a:gd name="connsiteY69" fmla="*/ 3467100 h 5384800"/>
              <a:gd name="connsiteX70" fmla="*/ 3873500 w 4640803"/>
              <a:gd name="connsiteY70" fmla="*/ 3492500 h 5384800"/>
              <a:gd name="connsiteX71" fmla="*/ 4025900 w 4640803"/>
              <a:gd name="connsiteY71" fmla="*/ 3556000 h 5384800"/>
              <a:gd name="connsiteX72" fmla="*/ 4127500 w 4640803"/>
              <a:gd name="connsiteY72" fmla="*/ 3568700 h 5384800"/>
              <a:gd name="connsiteX73" fmla="*/ 4165600 w 4640803"/>
              <a:gd name="connsiteY73" fmla="*/ 3581400 h 5384800"/>
              <a:gd name="connsiteX74" fmla="*/ 4203700 w 4640803"/>
              <a:gd name="connsiteY74" fmla="*/ 3606800 h 5384800"/>
              <a:gd name="connsiteX75" fmla="*/ 4279900 w 4640803"/>
              <a:gd name="connsiteY75" fmla="*/ 3632200 h 5384800"/>
              <a:gd name="connsiteX76" fmla="*/ 4622800 w 4640803"/>
              <a:gd name="connsiteY76" fmla="*/ 3683000 h 5384800"/>
              <a:gd name="connsiteX77" fmla="*/ 4584700 w 4640803"/>
              <a:gd name="connsiteY77" fmla="*/ 3905250 h 5384800"/>
              <a:gd name="connsiteX78" fmla="*/ 4572000 w 4640803"/>
              <a:gd name="connsiteY78" fmla="*/ 4203700 h 5384800"/>
              <a:gd name="connsiteX79" fmla="*/ 4432300 w 4640803"/>
              <a:gd name="connsiteY79" fmla="*/ 4318000 h 5384800"/>
              <a:gd name="connsiteX80" fmla="*/ 4432300 w 4640803"/>
              <a:gd name="connsiteY80" fmla="*/ 4470400 h 5384800"/>
              <a:gd name="connsiteX81" fmla="*/ 4381500 w 4640803"/>
              <a:gd name="connsiteY81" fmla="*/ 4597400 h 5384800"/>
              <a:gd name="connsiteX82" fmla="*/ 4343400 w 4640803"/>
              <a:gd name="connsiteY82" fmla="*/ 4749800 h 5384800"/>
              <a:gd name="connsiteX83" fmla="*/ 4318000 w 4640803"/>
              <a:gd name="connsiteY83" fmla="*/ 4876800 h 5384800"/>
              <a:gd name="connsiteX84" fmla="*/ 4127500 w 4640803"/>
              <a:gd name="connsiteY84" fmla="*/ 5384800 h 5384800"/>
              <a:gd name="connsiteX0" fmla="*/ 0 w 4652852"/>
              <a:gd name="connsiteY0" fmla="*/ 0 h 5384800"/>
              <a:gd name="connsiteX1" fmla="*/ 101600 w 4652852"/>
              <a:gd name="connsiteY1" fmla="*/ 76200 h 5384800"/>
              <a:gd name="connsiteX2" fmla="*/ 139700 w 4652852"/>
              <a:gd name="connsiteY2" fmla="*/ 88900 h 5384800"/>
              <a:gd name="connsiteX3" fmla="*/ 152400 w 4652852"/>
              <a:gd name="connsiteY3" fmla="*/ 127000 h 5384800"/>
              <a:gd name="connsiteX4" fmla="*/ 228600 w 4652852"/>
              <a:gd name="connsiteY4" fmla="*/ 177800 h 5384800"/>
              <a:gd name="connsiteX5" fmla="*/ 266700 w 4652852"/>
              <a:gd name="connsiteY5" fmla="*/ 203200 h 5384800"/>
              <a:gd name="connsiteX6" fmla="*/ 317500 w 4652852"/>
              <a:gd name="connsiteY6" fmla="*/ 215900 h 5384800"/>
              <a:gd name="connsiteX7" fmla="*/ 355600 w 4652852"/>
              <a:gd name="connsiteY7" fmla="*/ 228600 h 5384800"/>
              <a:gd name="connsiteX8" fmla="*/ 444500 w 4652852"/>
              <a:gd name="connsiteY8" fmla="*/ 203200 h 5384800"/>
              <a:gd name="connsiteX9" fmla="*/ 482600 w 4652852"/>
              <a:gd name="connsiteY9" fmla="*/ 190500 h 5384800"/>
              <a:gd name="connsiteX10" fmla="*/ 571500 w 4652852"/>
              <a:gd name="connsiteY10" fmla="*/ 203200 h 5384800"/>
              <a:gd name="connsiteX11" fmla="*/ 609600 w 4652852"/>
              <a:gd name="connsiteY11" fmla="*/ 228600 h 5384800"/>
              <a:gd name="connsiteX12" fmla="*/ 647700 w 4652852"/>
              <a:gd name="connsiteY12" fmla="*/ 241300 h 5384800"/>
              <a:gd name="connsiteX13" fmla="*/ 698500 w 4652852"/>
              <a:gd name="connsiteY13" fmla="*/ 279400 h 5384800"/>
              <a:gd name="connsiteX14" fmla="*/ 736600 w 4652852"/>
              <a:gd name="connsiteY14" fmla="*/ 292100 h 5384800"/>
              <a:gd name="connsiteX15" fmla="*/ 762000 w 4652852"/>
              <a:gd name="connsiteY15" fmla="*/ 368300 h 5384800"/>
              <a:gd name="connsiteX16" fmla="*/ 774700 w 4652852"/>
              <a:gd name="connsiteY16" fmla="*/ 406400 h 5384800"/>
              <a:gd name="connsiteX17" fmla="*/ 863600 w 4652852"/>
              <a:gd name="connsiteY17" fmla="*/ 508000 h 5384800"/>
              <a:gd name="connsiteX18" fmla="*/ 901700 w 4652852"/>
              <a:gd name="connsiteY18" fmla="*/ 596900 h 5384800"/>
              <a:gd name="connsiteX19" fmla="*/ 927100 w 4652852"/>
              <a:gd name="connsiteY19" fmla="*/ 635000 h 5384800"/>
              <a:gd name="connsiteX20" fmla="*/ 952500 w 4652852"/>
              <a:gd name="connsiteY20" fmla="*/ 711200 h 5384800"/>
              <a:gd name="connsiteX21" fmla="*/ 965200 w 4652852"/>
              <a:gd name="connsiteY21" fmla="*/ 749300 h 5384800"/>
              <a:gd name="connsiteX22" fmla="*/ 1016000 w 4652852"/>
              <a:gd name="connsiteY22" fmla="*/ 838200 h 5384800"/>
              <a:gd name="connsiteX23" fmla="*/ 1041400 w 4652852"/>
              <a:gd name="connsiteY23" fmla="*/ 901700 h 5384800"/>
              <a:gd name="connsiteX24" fmla="*/ 1066800 w 4652852"/>
              <a:gd name="connsiteY24" fmla="*/ 1028700 h 5384800"/>
              <a:gd name="connsiteX25" fmla="*/ 1092200 w 4652852"/>
              <a:gd name="connsiteY25" fmla="*/ 1104900 h 5384800"/>
              <a:gd name="connsiteX26" fmla="*/ 1117600 w 4652852"/>
              <a:gd name="connsiteY26" fmla="*/ 1193800 h 5384800"/>
              <a:gd name="connsiteX27" fmla="*/ 1130300 w 4652852"/>
              <a:gd name="connsiteY27" fmla="*/ 1270000 h 5384800"/>
              <a:gd name="connsiteX28" fmla="*/ 1168400 w 4652852"/>
              <a:gd name="connsiteY28" fmla="*/ 1358900 h 5384800"/>
              <a:gd name="connsiteX29" fmla="*/ 1193800 w 4652852"/>
              <a:gd name="connsiteY29" fmla="*/ 1447800 h 5384800"/>
              <a:gd name="connsiteX30" fmla="*/ 1219200 w 4652852"/>
              <a:gd name="connsiteY30" fmla="*/ 1485900 h 5384800"/>
              <a:gd name="connsiteX31" fmla="*/ 1231900 w 4652852"/>
              <a:gd name="connsiteY31" fmla="*/ 1549400 h 5384800"/>
              <a:gd name="connsiteX32" fmla="*/ 1257300 w 4652852"/>
              <a:gd name="connsiteY32" fmla="*/ 1587500 h 5384800"/>
              <a:gd name="connsiteX33" fmla="*/ 1270000 w 4652852"/>
              <a:gd name="connsiteY33" fmla="*/ 1651000 h 5384800"/>
              <a:gd name="connsiteX34" fmla="*/ 1308100 w 4652852"/>
              <a:gd name="connsiteY34" fmla="*/ 1739900 h 5384800"/>
              <a:gd name="connsiteX35" fmla="*/ 1333500 w 4652852"/>
              <a:gd name="connsiteY35" fmla="*/ 1816100 h 5384800"/>
              <a:gd name="connsiteX36" fmla="*/ 1358900 w 4652852"/>
              <a:gd name="connsiteY36" fmla="*/ 1892300 h 5384800"/>
              <a:gd name="connsiteX37" fmla="*/ 1371600 w 4652852"/>
              <a:gd name="connsiteY37" fmla="*/ 1930400 h 5384800"/>
              <a:gd name="connsiteX38" fmla="*/ 1397000 w 4652852"/>
              <a:gd name="connsiteY38" fmla="*/ 1981200 h 5384800"/>
              <a:gd name="connsiteX39" fmla="*/ 1435100 w 4652852"/>
              <a:gd name="connsiteY39" fmla="*/ 2057400 h 5384800"/>
              <a:gd name="connsiteX40" fmla="*/ 1460500 w 4652852"/>
              <a:gd name="connsiteY40" fmla="*/ 2209800 h 5384800"/>
              <a:gd name="connsiteX41" fmla="*/ 1473200 w 4652852"/>
              <a:gd name="connsiteY41" fmla="*/ 2247900 h 5384800"/>
              <a:gd name="connsiteX42" fmla="*/ 1498600 w 4652852"/>
              <a:gd name="connsiteY42" fmla="*/ 2349500 h 5384800"/>
              <a:gd name="connsiteX43" fmla="*/ 1536700 w 4652852"/>
              <a:gd name="connsiteY43" fmla="*/ 2476500 h 5384800"/>
              <a:gd name="connsiteX44" fmla="*/ 1562100 w 4652852"/>
              <a:gd name="connsiteY44" fmla="*/ 2679700 h 5384800"/>
              <a:gd name="connsiteX45" fmla="*/ 1574800 w 4652852"/>
              <a:gd name="connsiteY45" fmla="*/ 2717800 h 5384800"/>
              <a:gd name="connsiteX46" fmla="*/ 1612900 w 4652852"/>
              <a:gd name="connsiteY46" fmla="*/ 2755900 h 5384800"/>
              <a:gd name="connsiteX47" fmla="*/ 1638300 w 4652852"/>
              <a:gd name="connsiteY47" fmla="*/ 2794000 h 5384800"/>
              <a:gd name="connsiteX48" fmla="*/ 1714500 w 4652852"/>
              <a:gd name="connsiteY48" fmla="*/ 2844800 h 5384800"/>
              <a:gd name="connsiteX49" fmla="*/ 1993900 w 4652852"/>
              <a:gd name="connsiteY49" fmla="*/ 2832100 h 5384800"/>
              <a:gd name="connsiteX50" fmla="*/ 2032000 w 4652852"/>
              <a:gd name="connsiteY50" fmla="*/ 2819400 h 5384800"/>
              <a:gd name="connsiteX51" fmla="*/ 2133600 w 4652852"/>
              <a:gd name="connsiteY51" fmla="*/ 2870200 h 5384800"/>
              <a:gd name="connsiteX52" fmla="*/ 2209800 w 4652852"/>
              <a:gd name="connsiteY52" fmla="*/ 2946400 h 5384800"/>
              <a:gd name="connsiteX53" fmla="*/ 2247900 w 4652852"/>
              <a:gd name="connsiteY53" fmla="*/ 2971800 h 5384800"/>
              <a:gd name="connsiteX54" fmla="*/ 2324100 w 4652852"/>
              <a:gd name="connsiteY54" fmla="*/ 2959100 h 5384800"/>
              <a:gd name="connsiteX55" fmla="*/ 2362200 w 4652852"/>
              <a:gd name="connsiteY55" fmla="*/ 2946400 h 5384800"/>
              <a:gd name="connsiteX56" fmla="*/ 2413000 w 4652852"/>
              <a:gd name="connsiteY56" fmla="*/ 2959100 h 5384800"/>
              <a:gd name="connsiteX57" fmla="*/ 2476500 w 4652852"/>
              <a:gd name="connsiteY57" fmla="*/ 3035300 h 5384800"/>
              <a:gd name="connsiteX58" fmla="*/ 2527300 w 4652852"/>
              <a:gd name="connsiteY58" fmla="*/ 3124200 h 5384800"/>
              <a:gd name="connsiteX59" fmla="*/ 2578100 w 4652852"/>
              <a:gd name="connsiteY59" fmla="*/ 3200400 h 5384800"/>
              <a:gd name="connsiteX60" fmla="*/ 2667000 w 4652852"/>
              <a:gd name="connsiteY60" fmla="*/ 3314700 h 5384800"/>
              <a:gd name="connsiteX61" fmla="*/ 2743200 w 4652852"/>
              <a:gd name="connsiteY61" fmla="*/ 3340100 h 5384800"/>
              <a:gd name="connsiteX62" fmla="*/ 2971800 w 4652852"/>
              <a:gd name="connsiteY62" fmla="*/ 3365500 h 5384800"/>
              <a:gd name="connsiteX63" fmla="*/ 3073400 w 4652852"/>
              <a:gd name="connsiteY63" fmla="*/ 3378200 h 5384800"/>
              <a:gd name="connsiteX64" fmla="*/ 3124200 w 4652852"/>
              <a:gd name="connsiteY64" fmla="*/ 3390900 h 5384800"/>
              <a:gd name="connsiteX65" fmla="*/ 3187700 w 4652852"/>
              <a:gd name="connsiteY65" fmla="*/ 3403600 h 5384800"/>
              <a:gd name="connsiteX66" fmla="*/ 3263900 w 4652852"/>
              <a:gd name="connsiteY66" fmla="*/ 3429000 h 5384800"/>
              <a:gd name="connsiteX67" fmla="*/ 3581400 w 4652852"/>
              <a:gd name="connsiteY67" fmla="*/ 3441700 h 5384800"/>
              <a:gd name="connsiteX68" fmla="*/ 3708400 w 4652852"/>
              <a:gd name="connsiteY68" fmla="*/ 3454400 h 5384800"/>
              <a:gd name="connsiteX69" fmla="*/ 3746500 w 4652852"/>
              <a:gd name="connsiteY69" fmla="*/ 3467100 h 5384800"/>
              <a:gd name="connsiteX70" fmla="*/ 3873500 w 4652852"/>
              <a:gd name="connsiteY70" fmla="*/ 3492500 h 5384800"/>
              <a:gd name="connsiteX71" fmla="*/ 4025900 w 4652852"/>
              <a:gd name="connsiteY71" fmla="*/ 3556000 h 5384800"/>
              <a:gd name="connsiteX72" fmla="*/ 4127500 w 4652852"/>
              <a:gd name="connsiteY72" fmla="*/ 3568700 h 5384800"/>
              <a:gd name="connsiteX73" fmla="*/ 4165600 w 4652852"/>
              <a:gd name="connsiteY73" fmla="*/ 3581400 h 5384800"/>
              <a:gd name="connsiteX74" fmla="*/ 4203700 w 4652852"/>
              <a:gd name="connsiteY74" fmla="*/ 3606800 h 5384800"/>
              <a:gd name="connsiteX75" fmla="*/ 4279900 w 4652852"/>
              <a:gd name="connsiteY75" fmla="*/ 3632200 h 5384800"/>
              <a:gd name="connsiteX76" fmla="*/ 4622800 w 4652852"/>
              <a:gd name="connsiteY76" fmla="*/ 3683000 h 5384800"/>
              <a:gd name="connsiteX77" fmla="*/ 4584700 w 4652852"/>
              <a:gd name="connsiteY77" fmla="*/ 3905250 h 5384800"/>
              <a:gd name="connsiteX78" fmla="*/ 4648200 w 4652852"/>
              <a:gd name="connsiteY78" fmla="*/ 4121150 h 5384800"/>
              <a:gd name="connsiteX79" fmla="*/ 4432300 w 4652852"/>
              <a:gd name="connsiteY79" fmla="*/ 4318000 h 5384800"/>
              <a:gd name="connsiteX80" fmla="*/ 4432300 w 4652852"/>
              <a:gd name="connsiteY80" fmla="*/ 4470400 h 5384800"/>
              <a:gd name="connsiteX81" fmla="*/ 4381500 w 4652852"/>
              <a:gd name="connsiteY81" fmla="*/ 4597400 h 5384800"/>
              <a:gd name="connsiteX82" fmla="*/ 4343400 w 4652852"/>
              <a:gd name="connsiteY82" fmla="*/ 4749800 h 5384800"/>
              <a:gd name="connsiteX83" fmla="*/ 4318000 w 4652852"/>
              <a:gd name="connsiteY83" fmla="*/ 4876800 h 5384800"/>
              <a:gd name="connsiteX84" fmla="*/ 4127500 w 4652852"/>
              <a:gd name="connsiteY84" fmla="*/ 5384800 h 5384800"/>
              <a:gd name="connsiteX0" fmla="*/ 0 w 4652852"/>
              <a:gd name="connsiteY0" fmla="*/ 0 h 5384800"/>
              <a:gd name="connsiteX1" fmla="*/ 101600 w 4652852"/>
              <a:gd name="connsiteY1" fmla="*/ 76200 h 5384800"/>
              <a:gd name="connsiteX2" fmla="*/ 139700 w 4652852"/>
              <a:gd name="connsiteY2" fmla="*/ 88900 h 5384800"/>
              <a:gd name="connsiteX3" fmla="*/ 152400 w 4652852"/>
              <a:gd name="connsiteY3" fmla="*/ 127000 h 5384800"/>
              <a:gd name="connsiteX4" fmla="*/ 228600 w 4652852"/>
              <a:gd name="connsiteY4" fmla="*/ 177800 h 5384800"/>
              <a:gd name="connsiteX5" fmla="*/ 266700 w 4652852"/>
              <a:gd name="connsiteY5" fmla="*/ 203200 h 5384800"/>
              <a:gd name="connsiteX6" fmla="*/ 317500 w 4652852"/>
              <a:gd name="connsiteY6" fmla="*/ 215900 h 5384800"/>
              <a:gd name="connsiteX7" fmla="*/ 355600 w 4652852"/>
              <a:gd name="connsiteY7" fmla="*/ 228600 h 5384800"/>
              <a:gd name="connsiteX8" fmla="*/ 444500 w 4652852"/>
              <a:gd name="connsiteY8" fmla="*/ 203200 h 5384800"/>
              <a:gd name="connsiteX9" fmla="*/ 482600 w 4652852"/>
              <a:gd name="connsiteY9" fmla="*/ 190500 h 5384800"/>
              <a:gd name="connsiteX10" fmla="*/ 571500 w 4652852"/>
              <a:gd name="connsiteY10" fmla="*/ 203200 h 5384800"/>
              <a:gd name="connsiteX11" fmla="*/ 609600 w 4652852"/>
              <a:gd name="connsiteY11" fmla="*/ 228600 h 5384800"/>
              <a:gd name="connsiteX12" fmla="*/ 647700 w 4652852"/>
              <a:gd name="connsiteY12" fmla="*/ 241300 h 5384800"/>
              <a:gd name="connsiteX13" fmla="*/ 698500 w 4652852"/>
              <a:gd name="connsiteY13" fmla="*/ 279400 h 5384800"/>
              <a:gd name="connsiteX14" fmla="*/ 736600 w 4652852"/>
              <a:gd name="connsiteY14" fmla="*/ 292100 h 5384800"/>
              <a:gd name="connsiteX15" fmla="*/ 762000 w 4652852"/>
              <a:gd name="connsiteY15" fmla="*/ 368300 h 5384800"/>
              <a:gd name="connsiteX16" fmla="*/ 774700 w 4652852"/>
              <a:gd name="connsiteY16" fmla="*/ 406400 h 5384800"/>
              <a:gd name="connsiteX17" fmla="*/ 863600 w 4652852"/>
              <a:gd name="connsiteY17" fmla="*/ 508000 h 5384800"/>
              <a:gd name="connsiteX18" fmla="*/ 901700 w 4652852"/>
              <a:gd name="connsiteY18" fmla="*/ 596900 h 5384800"/>
              <a:gd name="connsiteX19" fmla="*/ 927100 w 4652852"/>
              <a:gd name="connsiteY19" fmla="*/ 635000 h 5384800"/>
              <a:gd name="connsiteX20" fmla="*/ 952500 w 4652852"/>
              <a:gd name="connsiteY20" fmla="*/ 711200 h 5384800"/>
              <a:gd name="connsiteX21" fmla="*/ 965200 w 4652852"/>
              <a:gd name="connsiteY21" fmla="*/ 749300 h 5384800"/>
              <a:gd name="connsiteX22" fmla="*/ 1016000 w 4652852"/>
              <a:gd name="connsiteY22" fmla="*/ 838200 h 5384800"/>
              <a:gd name="connsiteX23" fmla="*/ 1041400 w 4652852"/>
              <a:gd name="connsiteY23" fmla="*/ 901700 h 5384800"/>
              <a:gd name="connsiteX24" fmla="*/ 1066800 w 4652852"/>
              <a:gd name="connsiteY24" fmla="*/ 1028700 h 5384800"/>
              <a:gd name="connsiteX25" fmla="*/ 1092200 w 4652852"/>
              <a:gd name="connsiteY25" fmla="*/ 1104900 h 5384800"/>
              <a:gd name="connsiteX26" fmla="*/ 1117600 w 4652852"/>
              <a:gd name="connsiteY26" fmla="*/ 1193800 h 5384800"/>
              <a:gd name="connsiteX27" fmla="*/ 1130300 w 4652852"/>
              <a:gd name="connsiteY27" fmla="*/ 1270000 h 5384800"/>
              <a:gd name="connsiteX28" fmla="*/ 1168400 w 4652852"/>
              <a:gd name="connsiteY28" fmla="*/ 1358900 h 5384800"/>
              <a:gd name="connsiteX29" fmla="*/ 1193800 w 4652852"/>
              <a:gd name="connsiteY29" fmla="*/ 1447800 h 5384800"/>
              <a:gd name="connsiteX30" fmla="*/ 1219200 w 4652852"/>
              <a:gd name="connsiteY30" fmla="*/ 1485900 h 5384800"/>
              <a:gd name="connsiteX31" fmla="*/ 1231900 w 4652852"/>
              <a:gd name="connsiteY31" fmla="*/ 1549400 h 5384800"/>
              <a:gd name="connsiteX32" fmla="*/ 1257300 w 4652852"/>
              <a:gd name="connsiteY32" fmla="*/ 1587500 h 5384800"/>
              <a:gd name="connsiteX33" fmla="*/ 1270000 w 4652852"/>
              <a:gd name="connsiteY33" fmla="*/ 1651000 h 5384800"/>
              <a:gd name="connsiteX34" fmla="*/ 1308100 w 4652852"/>
              <a:gd name="connsiteY34" fmla="*/ 1739900 h 5384800"/>
              <a:gd name="connsiteX35" fmla="*/ 1333500 w 4652852"/>
              <a:gd name="connsiteY35" fmla="*/ 1816100 h 5384800"/>
              <a:gd name="connsiteX36" fmla="*/ 1358900 w 4652852"/>
              <a:gd name="connsiteY36" fmla="*/ 1892300 h 5384800"/>
              <a:gd name="connsiteX37" fmla="*/ 1371600 w 4652852"/>
              <a:gd name="connsiteY37" fmla="*/ 1930400 h 5384800"/>
              <a:gd name="connsiteX38" fmla="*/ 1397000 w 4652852"/>
              <a:gd name="connsiteY38" fmla="*/ 1981200 h 5384800"/>
              <a:gd name="connsiteX39" fmla="*/ 1435100 w 4652852"/>
              <a:gd name="connsiteY39" fmla="*/ 2057400 h 5384800"/>
              <a:gd name="connsiteX40" fmla="*/ 1460500 w 4652852"/>
              <a:gd name="connsiteY40" fmla="*/ 2209800 h 5384800"/>
              <a:gd name="connsiteX41" fmla="*/ 1473200 w 4652852"/>
              <a:gd name="connsiteY41" fmla="*/ 2247900 h 5384800"/>
              <a:gd name="connsiteX42" fmla="*/ 1498600 w 4652852"/>
              <a:gd name="connsiteY42" fmla="*/ 2349500 h 5384800"/>
              <a:gd name="connsiteX43" fmla="*/ 1536700 w 4652852"/>
              <a:gd name="connsiteY43" fmla="*/ 2476500 h 5384800"/>
              <a:gd name="connsiteX44" fmla="*/ 1562100 w 4652852"/>
              <a:gd name="connsiteY44" fmla="*/ 2679700 h 5384800"/>
              <a:gd name="connsiteX45" fmla="*/ 1574800 w 4652852"/>
              <a:gd name="connsiteY45" fmla="*/ 2717800 h 5384800"/>
              <a:gd name="connsiteX46" fmla="*/ 1612900 w 4652852"/>
              <a:gd name="connsiteY46" fmla="*/ 2755900 h 5384800"/>
              <a:gd name="connsiteX47" fmla="*/ 1638300 w 4652852"/>
              <a:gd name="connsiteY47" fmla="*/ 2794000 h 5384800"/>
              <a:gd name="connsiteX48" fmla="*/ 1714500 w 4652852"/>
              <a:gd name="connsiteY48" fmla="*/ 2844800 h 5384800"/>
              <a:gd name="connsiteX49" fmla="*/ 1993900 w 4652852"/>
              <a:gd name="connsiteY49" fmla="*/ 2832100 h 5384800"/>
              <a:gd name="connsiteX50" fmla="*/ 2032000 w 4652852"/>
              <a:gd name="connsiteY50" fmla="*/ 2819400 h 5384800"/>
              <a:gd name="connsiteX51" fmla="*/ 2133600 w 4652852"/>
              <a:gd name="connsiteY51" fmla="*/ 2870200 h 5384800"/>
              <a:gd name="connsiteX52" fmla="*/ 2209800 w 4652852"/>
              <a:gd name="connsiteY52" fmla="*/ 2946400 h 5384800"/>
              <a:gd name="connsiteX53" fmla="*/ 2247900 w 4652852"/>
              <a:gd name="connsiteY53" fmla="*/ 2971800 h 5384800"/>
              <a:gd name="connsiteX54" fmla="*/ 2324100 w 4652852"/>
              <a:gd name="connsiteY54" fmla="*/ 2959100 h 5384800"/>
              <a:gd name="connsiteX55" fmla="*/ 2362200 w 4652852"/>
              <a:gd name="connsiteY55" fmla="*/ 2946400 h 5384800"/>
              <a:gd name="connsiteX56" fmla="*/ 2413000 w 4652852"/>
              <a:gd name="connsiteY56" fmla="*/ 2959100 h 5384800"/>
              <a:gd name="connsiteX57" fmla="*/ 2476500 w 4652852"/>
              <a:gd name="connsiteY57" fmla="*/ 3035300 h 5384800"/>
              <a:gd name="connsiteX58" fmla="*/ 2527300 w 4652852"/>
              <a:gd name="connsiteY58" fmla="*/ 3124200 h 5384800"/>
              <a:gd name="connsiteX59" fmla="*/ 2578100 w 4652852"/>
              <a:gd name="connsiteY59" fmla="*/ 3200400 h 5384800"/>
              <a:gd name="connsiteX60" fmla="*/ 2667000 w 4652852"/>
              <a:gd name="connsiteY60" fmla="*/ 3314700 h 5384800"/>
              <a:gd name="connsiteX61" fmla="*/ 2743200 w 4652852"/>
              <a:gd name="connsiteY61" fmla="*/ 3340100 h 5384800"/>
              <a:gd name="connsiteX62" fmla="*/ 2971800 w 4652852"/>
              <a:gd name="connsiteY62" fmla="*/ 3365500 h 5384800"/>
              <a:gd name="connsiteX63" fmla="*/ 3073400 w 4652852"/>
              <a:gd name="connsiteY63" fmla="*/ 3378200 h 5384800"/>
              <a:gd name="connsiteX64" fmla="*/ 3124200 w 4652852"/>
              <a:gd name="connsiteY64" fmla="*/ 3390900 h 5384800"/>
              <a:gd name="connsiteX65" fmla="*/ 3187700 w 4652852"/>
              <a:gd name="connsiteY65" fmla="*/ 3403600 h 5384800"/>
              <a:gd name="connsiteX66" fmla="*/ 3263900 w 4652852"/>
              <a:gd name="connsiteY66" fmla="*/ 3429000 h 5384800"/>
              <a:gd name="connsiteX67" fmla="*/ 3581400 w 4652852"/>
              <a:gd name="connsiteY67" fmla="*/ 3441700 h 5384800"/>
              <a:gd name="connsiteX68" fmla="*/ 3708400 w 4652852"/>
              <a:gd name="connsiteY68" fmla="*/ 3454400 h 5384800"/>
              <a:gd name="connsiteX69" fmla="*/ 3746500 w 4652852"/>
              <a:gd name="connsiteY69" fmla="*/ 3467100 h 5384800"/>
              <a:gd name="connsiteX70" fmla="*/ 3873500 w 4652852"/>
              <a:gd name="connsiteY70" fmla="*/ 3492500 h 5384800"/>
              <a:gd name="connsiteX71" fmla="*/ 4025900 w 4652852"/>
              <a:gd name="connsiteY71" fmla="*/ 3556000 h 5384800"/>
              <a:gd name="connsiteX72" fmla="*/ 4127500 w 4652852"/>
              <a:gd name="connsiteY72" fmla="*/ 3568700 h 5384800"/>
              <a:gd name="connsiteX73" fmla="*/ 4203700 w 4652852"/>
              <a:gd name="connsiteY73" fmla="*/ 3606800 h 5384800"/>
              <a:gd name="connsiteX74" fmla="*/ 4279900 w 4652852"/>
              <a:gd name="connsiteY74" fmla="*/ 3632200 h 5384800"/>
              <a:gd name="connsiteX75" fmla="*/ 4622800 w 4652852"/>
              <a:gd name="connsiteY75" fmla="*/ 3683000 h 5384800"/>
              <a:gd name="connsiteX76" fmla="*/ 4584700 w 4652852"/>
              <a:gd name="connsiteY76" fmla="*/ 3905250 h 5384800"/>
              <a:gd name="connsiteX77" fmla="*/ 4648200 w 4652852"/>
              <a:gd name="connsiteY77" fmla="*/ 4121150 h 5384800"/>
              <a:gd name="connsiteX78" fmla="*/ 4432300 w 4652852"/>
              <a:gd name="connsiteY78" fmla="*/ 4318000 h 5384800"/>
              <a:gd name="connsiteX79" fmla="*/ 4432300 w 4652852"/>
              <a:gd name="connsiteY79" fmla="*/ 4470400 h 5384800"/>
              <a:gd name="connsiteX80" fmla="*/ 4381500 w 4652852"/>
              <a:gd name="connsiteY80" fmla="*/ 4597400 h 5384800"/>
              <a:gd name="connsiteX81" fmla="*/ 4343400 w 4652852"/>
              <a:gd name="connsiteY81" fmla="*/ 4749800 h 5384800"/>
              <a:gd name="connsiteX82" fmla="*/ 4318000 w 4652852"/>
              <a:gd name="connsiteY82" fmla="*/ 4876800 h 5384800"/>
              <a:gd name="connsiteX83" fmla="*/ 4127500 w 4652852"/>
              <a:gd name="connsiteY83" fmla="*/ 5384800 h 5384800"/>
              <a:gd name="connsiteX0" fmla="*/ 0 w 4652852"/>
              <a:gd name="connsiteY0" fmla="*/ 0 h 5384800"/>
              <a:gd name="connsiteX1" fmla="*/ 101600 w 4652852"/>
              <a:gd name="connsiteY1" fmla="*/ 76200 h 5384800"/>
              <a:gd name="connsiteX2" fmla="*/ 139700 w 4652852"/>
              <a:gd name="connsiteY2" fmla="*/ 88900 h 5384800"/>
              <a:gd name="connsiteX3" fmla="*/ 152400 w 4652852"/>
              <a:gd name="connsiteY3" fmla="*/ 127000 h 5384800"/>
              <a:gd name="connsiteX4" fmla="*/ 228600 w 4652852"/>
              <a:gd name="connsiteY4" fmla="*/ 177800 h 5384800"/>
              <a:gd name="connsiteX5" fmla="*/ 266700 w 4652852"/>
              <a:gd name="connsiteY5" fmla="*/ 203200 h 5384800"/>
              <a:gd name="connsiteX6" fmla="*/ 317500 w 4652852"/>
              <a:gd name="connsiteY6" fmla="*/ 215900 h 5384800"/>
              <a:gd name="connsiteX7" fmla="*/ 355600 w 4652852"/>
              <a:gd name="connsiteY7" fmla="*/ 228600 h 5384800"/>
              <a:gd name="connsiteX8" fmla="*/ 444500 w 4652852"/>
              <a:gd name="connsiteY8" fmla="*/ 203200 h 5384800"/>
              <a:gd name="connsiteX9" fmla="*/ 482600 w 4652852"/>
              <a:gd name="connsiteY9" fmla="*/ 190500 h 5384800"/>
              <a:gd name="connsiteX10" fmla="*/ 571500 w 4652852"/>
              <a:gd name="connsiteY10" fmla="*/ 203200 h 5384800"/>
              <a:gd name="connsiteX11" fmla="*/ 609600 w 4652852"/>
              <a:gd name="connsiteY11" fmla="*/ 228600 h 5384800"/>
              <a:gd name="connsiteX12" fmla="*/ 647700 w 4652852"/>
              <a:gd name="connsiteY12" fmla="*/ 241300 h 5384800"/>
              <a:gd name="connsiteX13" fmla="*/ 698500 w 4652852"/>
              <a:gd name="connsiteY13" fmla="*/ 279400 h 5384800"/>
              <a:gd name="connsiteX14" fmla="*/ 736600 w 4652852"/>
              <a:gd name="connsiteY14" fmla="*/ 292100 h 5384800"/>
              <a:gd name="connsiteX15" fmla="*/ 762000 w 4652852"/>
              <a:gd name="connsiteY15" fmla="*/ 368300 h 5384800"/>
              <a:gd name="connsiteX16" fmla="*/ 774700 w 4652852"/>
              <a:gd name="connsiteY16" fmla="*/ 406400 h 5384800"/>
              <a:gd name="connsiteX17" fmla="*/ 863600 w 4652852"/>
              <a:gd name="connsiteY17" fmla="*/ 508000 h 5384800"/>
              <a:gd name="connsiteX18" fmla="*/ 901700 w 4652852"/>
              <a:gd name="connsiteY18" fmla="*/ 596900 h 5384800"/>
              <a:gd name="connsiteX19" fmla="*/ 927100 w 4652852"/>
              <a:gd name="connsiteY19" fmla="*/ 635000 h 5384800"/>
              <a:gd name="connsiteX20" fmla="*/ 952500 w 4652852"/>
              <a:gd name="connsiteY20" fmla="*/ 711200 h 5384800"/>
              <a:gd name="connsiteX21" fmla="*/ 965200 w 4652852"/>
              <a:gd name="connsiteY21" fmla="*/ 749300 h 5384800"/>
              <a:gd name="connsiteX22" fmla="*/ 1016000 w 4652852"/>
              <a:gd name="connsiteY22" fmla="*/ 838200 h 5384800"/>
              <a:gd name="connsiteX23" fmla="*/ 1041400 w 4652852"/>
              <a:gd name="connsiteY23" fmla="*/ 901700 h 5384800"/>
              <a:gd name="connsiteX24" fmla="*/ 1066800 w 4652852"/>
              <a:gd name="connsiteY24" fmla="*/ 1028700 h 5384800"/>
              <a:gd name="connsiteX25" fmla="*/ 1092200 w 4652852"/>
              <a:gd name="connsiteY25" fmla="*/ 1104900 h 5384800"/>
              <a:gd name="connsiteX26" fmla="*/ 1117600 w 4652852"/>
              <a:gd name="connsiteY26" fmla="*/ 1193800 h 5384800"/>
              <a:gd name="connsiteX27" fmla="*/ 1130300 w 4652852"/>
              <a:gd name="connsiteY27" fmla="*/ 1270000 h 5384800"/>
              <a:gd name="connsiteX28" fmla="*/ 1168400 w 4652852"/>
              <a:gd name="connsiteY28" fmla="*/ 1358900 h 5384800"/>
              <a:gd name="connsiteX29" fmla="*/ 1193800 w 4652852"/>
              <a:gd name="connsiteY29" fmla="*/ 1447800 h 5384800"/>
              <a:gd name="connsiteX30" fmla="*/ 1219200 w 4652852"/>
              <a:gd name="connsiteY30" fmla="*/ 1485900 h 5384800"/>
              <a:gd name="connsiteX31" fmla="*/ 1231900 w 4652852"/>
              <a:gd name="connsiteY31" fmla="*/ 1549400 h 5384800"/>
              <a:gd name="connsiteX32" fmla="*/ 1257300 w 4652852"/>
              <a:gd name="connsiteY32" fmla="*/ 1587500 h 5384800"/>
              <a:gd name="connsiteX33" fmla="*/ 1270000 w 4652852"/>
              <a:gd name="connsiteY33" fmla="*/ 1651000 h 5384800"/>
              <a:gd name="connsiteX34" fmla="*/ 1308100 w 4652852"/>
              <a:gd name="connsiteY34" fmla="*/ 1739900 h 5384800"/>
              <a:gd name="connsiteX35" fmla="*/ 1333500 w 4652852"/>
              <a:gd name="connsiteY35" fmla="*/ 1816100 h 5384800"/>
              <a:gd name="connsiteX36" fmla="*/ 1358900 w 4652852"/>
              <a:gd name="connsiteY36" fmla="*/ 1892300 h 5384800"/>
              <a:gd name="connsiteX37" fmla="*/ 1371600 w 4652852"/>
              <a:gd name="connsiteY37" fmla="*/ 1930400 h 5384800"/>
              <a:gd name="connsiteX38" fmla="*/ 1397000 w 4652852"/>
              <a:gd name="connsiteY38" fmla="*/ 1981200 h 5384800"/>
              <a:gd name="connsiteX39" fmla="*/ 1435100 w 4652852"/>
              <a:gd name="connsiteY39" fmla="*/ 2057400 h 5384800"/>
              <a:gd name="connsiteX40" fmla="*/ 1460500 w 4652852"/>
              <a:gd name="connsiteY40" fmla="*/ 2209800 h 5384800"/>
              <a:gd name="connsiteX41" fmla="*/ 1473200 w 4652852"/>
              <a:gd name="connsiteY41" fmla="*/ 2247900 h 5384800"/>
              <a:gd name="connsiteX42" fmla="*/ 1498600 w 4652852"/>
              <a:gd name="connsiteY42" fmla="*/ 2349500 h 5384800"/>
              <a:gd name="connsiteX43" fmla="*/ 1536700 w 4652852"/>
              <a:gd name="connsiteY43" fmla="*/ 2476500 h 5384800"/>
              <a:gd name="connsiteX44" fmla="*/ 1562100 w 4652852"/>
              <a:gd name="connsiteY44" fmla="*/ 2679700 h 5384800"/>
              <a:gd name="connsiteX45" fmla="*/ 1574800 w 4652852"/>
              <a:gd name="connsiteY45" fmla="*/ 2717800 h 5384800"/>
              <a:gd name="connsiteX46" fmla="*/ 1612900 w 4652852"/>
              <a:gd name="connsiteY46" fmla="*/ 2755900 h 5384800"/>
              <a:gd name="connsiteX47" fmla="*/ 1638300 w 4652852"/>
              <a:gd name="connsiteY47" fmla="*/ 2794000 h 5384800"/>
              <a:gd name="connsiteX48" fmla="*/ 1714500 w 4652852"/>
              <a:gd name="connsiteY48" fmla="*/ 2844800 h 5384800"/>
              <a:gd name="connsiteX49" fmla="*/ 1993900 w 4652852"/>
              <a:gd name="connsiteY49" fmla="*/ 2832100 h 5384800"/>
              <a:gd name="connsiteX50" fmla="*/ 2032000 w 4652852"/>
              <a:gd name="connsiteY50" fmla="*/ 2819400 h 5384800"/>
              <a:gd name="connsiteX51" fmla="*/ 2133600 w 4652852"/>
              <a:gd name="connsiteY51" fmla="*/ 2870200 h 5384800"/>
              <a:gd name="connsiteX52" fmla="*/ 2209800 w 4652852"/>
              <a:gd name="connsiteY52" fmla="*/ 2946400 h 5384800"/>
              <a:gd name="connsiteX53" fmla="*/ 2247900 w 4652852"/>
              <a:gd name="connsiteY53" fmla="*/ 2971800 h 5384800"/>
              <a:gd name="connsiteX54" fmla="*/ 2324100 w 4652852"/>
              <a:gd name="connsiteY54" fmla="*/ 2959100 h 5384800"/>
              <a:gd name="connsiteX55" fmla="*/ 2362200 w 4652852"/>
              <a:gd name="connsiteY55" fmla="*/ 2946400 h 5384800"/>
              <a:gd name="connsiteX56" fmla="*/ 2413000 w 4652852"/>
              <a:gd name="connsiteY56" fmla="*/ 2959100 h 5384800"/>
              <a:gd name="connsiteX57" fmla="*/ 2476500 w 4652852"/>
              <a:gd name="connsiteY57" fmla="*/ 3035300 h 5384800"/>
              <a:gd name="connsiteX58" fmla="*/ 2527300 w 4652852"/>
              <a:gd name="connsiteY58" fmla="*/ 3124200 h 5384800"/>
              <a:gd name="connsiteX59" fmla="*/ 2578100 w 4652852"/>
              <a:gd name="connsiteY59" fmla="*/ 3200400 h 5384800"/>
              <a:gd name="connsiteX60" fmla="*/ 2667000 w 4652852"/>
              <a:gd name="connsiteY60" fmla="*/ 3314700 h 5384800"/>
              <a:gd name="connsiteX61" fmla="*/ 2743200 w 4652852"/>
              <a:gd name="connsiteY61" fmla="*/ 3340100 h 5384800"/>
              <a:gd name="connsiteX62" fmla="*/ 2971800 w 4652852"/>
              <a:gd name="connsiteY62" fmla="*/ 3365500 h 5384800"/>
              <a:gd name="connsiteX63" fmla="*/ 3073400 w 4652852"/>
              <a:gd name="connsiteY63" fmla="*/ 3378200 h 5384800"/>
              <a:gd name="connsiteX64" fmla="*/ 3124200 w 4652852"/>
              <a:gd name="connsiteY64" fmla="*/ 3390900 h 5384800"/>
              <a:gd name="connsiteX65" fmla="*/ 3187700 w 4652852"/>
              <a:gd name="connsiteY65" fmla="*/ 3403600 h 5384800"/>
              <a:gd name="connsiteX66" fmla="*/ 3263900 w 4652852"/>
              <a:gd name="connsiteY66" fmla="*/ 3429000 h 5384800"/>
              <a:gd name="connsiteX67" fmla="*/ 3581400 w 4652852"/>
              <a:gd name="connsiteY67" fmla="*/ 3441700 h 5384800"/>
              <a:gd name="connsiteX68" fmla="*/ 3708400 w 4652852"/>
              <a:gd name="connsiteY68" fmla="*/ 3454400 h 5384800"/>
              <a:gd name="connsiteX69" fmla="*/ 3746500 w 4652852"/>
              <a:gd name="connsiteY69" fmla="*/ 3467100 h 5384800"/>
              <a:gd name="connsiteX70" fmla="*/ 3873500 w 4652852"/>
              <a:gd name="connsiteY70" fmla="*/ 3492500 h 5384800"/>
              <a:gd name="connsiteX71" fmla="*/ 4025900 w 4652852"/>
              <a:gd name="connsiteY71" fmla="*/ 3556000 h 5384800"/>
              <a:gd name="connsiteX72" fmla="*/ 4203700 w 4652852"/>
              <a:gd name="connsiteY72" fmla="*/ 3606800 h 5384800"/>
              <a:gd name="connsiteX73" fmla="*/ 4279900 w 4652852"/>
              <a:gd name="connsiteY73" fmla="*/ 3632200 h 5384800"/>
              <a:gd name="connsiteX74" fmla="*/ 4622800 w 4652852"/>
              <a:gd name="connsiteY74" fmla="*/ 3683000 h 5384800"/>
              <a:gd name="connsiteX75" fmla="*/ 4584700 w 4652852"/>
              <a:gd name="connsiteY75" fmla="*/ 3905250 h 5384800"/>
              <a:gd name="connsiteX76" fmla="*/ 4648200 w 4652852"/>
              <a:gd name="connsiteY76" fmla="*/ 4121150 h 5384800"/>
              <a:gd name="connsiteX77" fmla="*/ 4432300 w 4652852"/>
              <a:gd name="connsiteY77" fmla="*/ 4318000 h 5384800"/>
              <a:gd name="connsiteX78" fmla="*/ 4432300 w 4652852"/>
              <a:gd name="connsiteY78" fmla="*/ 4470400 h 5384800"/>
              <a:gd name="connsiteX79" fmla="*/ 4381500 w 4652852"/>
              <a:gd name="connsiteY79" fmla="*/ 4597400 h 5384800"/>
              <a:gd name="connsiteX80" fmla="*/ 4343400 w 4652852"/>
              <a:gd name="connsiteY80" fmla="*/ 4749800 h 5384800"/>
              <a:gd name="connsiteX81" fmla="*/ 4318000 w 4652852"/>
              <a:gd name="connsiteY81" fmla="*/ 4876800 h 5384800"/>
              <a:gd name="connsiteX82" fmla="*/ 4127500 w 4652852"/>
              <a:gd name="connsiteY82" fmla="*/ 5384800 h 5384800"/>
              <a:gd name="connsiteX0" fmla="*/ 0 w 4652852"/>
              <a:gd name="connsiteY0" fmla="*/ 0 h 5384800"/>
              <a:gd name="connsiteX1" fmla="*/ 101600 w 4652852"/>
              <a:gd name="connsiteY1" fmla="*/ 76200 h 5384800"/>
              <a:gd name="connsiteX2" fmla="*/ 139700 w 4652852"/>
              <a:gd name="connsiteY2" fmla="*/ 88900 h 5384800"/>
              <a:gd name="connsiteX3" fmla="*/ 152400 w 4652852"/>
              <a:gd name="connsiteY3" fmla="*/ 127000 h 5384800"/>
              <a:gd name="connsiteX4" fmla="*/ 228600 w 4652852"/>
              <a:gd name="connsiteY4" fmla="*/ 177800 h 5384800"/>
              <a:gd name="connsiteX5" fmla="*/ 266700 w 4652852"/>
              <a:gd name="connsiteY5" fmla="*/ 203200 h 5384800"/>
              <a:gd name="connsiteX6" fmla="*/ 317500 w 4652852"/>
              <a:gd name="connsiteY6" fmla="*/ 215900 h 5384800"/>
              <a:gd name="connsiteX7" fmla="*/ 355600 w 4652852"/>
              <a:gd name="connsiteY7" fmla="*/ 228600 h 5384800"/>
              <a:gd name="connsiteX8" fmla="*/ 444500 w 4652852"/>
              <a:gd name="connsiteY8" fmla="*/ 203200 h 5384800"/>
              <a:gd name="connsiteX9" fmla="*/ 482600 w 4652852"/>
              <a:gd name="connsiteY9" fmla="*/ 190500 h 5384800"/>
              <a:gd name="connsiteX10" fmla="*/ 571500 w 4652852"/>
              <a:gd name="connsiteY10" fmla="*/ 203200 h 5384800"/>
              <a:gd name="connsiteX11" fmla="*/ 609600 w 4652852"/>
              <a:gd name="connsiteY11" fmla="*/ 228600 h 5384800"/>
              <a:gd name="connsiteX12" fmla="*/ 647700 w 4652852"/>
              <a:gd name="connsiteY12" fmla="*/ 241300 h 5384800"/>
              <a:gd name="connsiteX13" fmla="*/ 698500 w 4652852"/>
              <a:gd name="connsiteY13" fmla="*/ 279400 h 5384800"/>
              <a:gd name="connsiteX14" fmla="*/ 736600 w 4652852"/>
              <a:gd name="connsiteY14" fmla="*/ 292100 h 5384800"/>
              <a:gd name="connsiteX15" fmla="*/ 762000 w 4652852"/>
              <a:gd name="connsiteY15" fmla="*/ 368300 h 5384800"/>
              <a:gd name="connsiteX16" fmla="*/ 774700 w 4652852"/>
              <a:gd name="connsiteY16" fmla="*/ 406400 h 5384800"/>
              <a:gd name="connsiteX17" fmla="*/ 863600 w 4652852"/>
              <a:gd name="connsiteY17" fmla="*/ 508000 h 5384800"/>
              <a:gd name="connsiteX18" fmla="*/ 901700 w 4652852"/>
              <a:gd name="connsiteY18" fmla="*/ 596900 h 5384800"/>
              <a:gd name="connsiteX19" fmla="*/ 927100 w 4652852"/>
              <a:gd name="connsiteY19" fmla="*/ 635000 h 5384800"/>
              <a:gd name="connsiteX20" fmla="*/ 952500 w 4652852"/>
              <a:gd name="connsiteY20" fmla="*/ 711200 h 5384800"/>
              <a:gd name="connsiteX21" fmla="*/ 965200 w 4652852"/>
              <a:gd name="connsiteY21" fmla="*/ 749300 h 5384800"/>
              <a:gd name="connsiteX22" fmla="*/ 1016000 w 4652852"/>
              <a:gd name="connsiteY22" fmla="*/ 838200 h 5384800"/>
              <a:gd name="connsiteX23" fmla="*/ 1041400 w 4652852"/>
              <a:gd name="connsiteY23" fmla="*/ 901700 h 5384800"/>
              <a:gd name="connsiteX24" fmla="*/ 1066800 w 4652852"/>
              <a:gd name="connsiteY24" fmla="*/ 1028700 h 5384800"/>
              <a:gd name="connsiteX25" fmla="*/ 1092200 w 4652852"/>
              <a:gd name="connsiteY25" fmla="*/ 1104900 h 5384800"/>
              <a:gd name="connsiteX26" fmla="*/ 1117600 w 4652852"/>
              <a:gd name="connsiteY26" fmla="*/ 1193800 h 5384800"/>
              <a:gd name="connsiteX27" fmla="*/ 1130300 w 4652852"/>
              <a:gd name="connsiteY27" fmla="*/ 1270000 h 5384800"/>
              <a:gd name="connsiteX28" fmla="*/ 1168400 w 4652852"/>
              <a:gd name="connsiteY28" fmla="*/ 1358900 h 5384800"/>
              <a:gd name="connsiteX29" fmla="*/ 1193800 w 4652852"/>
              <a:gd name="connsiteY29" fmla="*/ 1447800 h 5384800"/>
              <a:gd name="connsiteX30" fmla="*/ 1219200 w 4652852"/>
              <a:gd name="connsiteY30" fmla="*/ 1485900 h 5384800"/>
              <a:gd name="connsiteX31" fmla="*/ 1231900 w 4652852"/>
              <a:gd name="connsiteY31" fmla="*/ 1549400 h 5384800"/>
              <a:gd name="connsiteX32" fmla="*/ 1257300 w 4652852"/>
              <a:gd name="connsiteY32" fmla="*/ 1587500 h 5384800"/>
              <a:gd name="connsiteX33" fmla="*/ 1270000 w 4652852"/>
              <a:gd name="connsiteY33" fmla="*/ 1651000 h 5384800"/>
              <a:gd name="connsiteX34" fmla="*/ 1308100 w 4652852"/>
              <a:gd name="connsiteY34" fmla="*/ 1739900 h 5384800"/>
              <a:gd name="connsiteX35" fmla="*/ 1333500 w 4652852"/>
              <a:gd name="connsiteY35" fmla="*/ 1816100 h 5384800"/>
              <a:gd name="connsiteX36" fmla="*/ 1358900 w 4652852"/>
              <a:gd name="connsiteY36" fmla="*/ 1892300 h 5384800"/>
              <a:gd name="connsiteX37" fmla="*/ 1371600 w 4652852"/>
              <a:gd name="connsiteY37" fmla="*/ 1930400 h 5384800"/>
              <a:gd name="connsiteX38" fmla="*/ 1397000 w 4652852"/>
              <a:gd name="connsiteY38" fmla="*/ 1981200 h 5384800"/>
              <a:gd name="connsiteX39" fmla="*/ 1435100 w 4652852"/>
              <a:gd name="connsiteY39" fmla="*/ 2057400 h 5384800"/>
              <a:gd name="connsiteX40" fmla="*/ 1460500 w 4652852"/>
              <a:gd name="connsiteY40" fmla="*/ 2209800 h 5384800"/>
              <a:gd name="connsiteX41" fmla="*/ 1473200 w 4652852"/>
              <a:gd name="connsiteY41" fmla="*/ 2247900 h 5384800"/>
              <a:gd name="connsiteX42" fmla="*/ 1498600 w 4652852"/>
              <a:gd name="connsiteY42" fmla="*/ 2349500 h 5384800"/>
              <a:gd name="connsiteX43" fmla="*/ 1536700 w 4652852"/>
              <a:gd name="connsiteY43" fmla="*/ 2476500 h 5384800"/>
              <a:gd name="connsiteX44" fmla="*/ 1562100 w 4652852"/>
              <a:gd name="connsiteY44" fmla="*/ 2679700 h 5384800"/>
              <a:gd name="connsiteX45" fmla="*/ 1574800 w 4652852"/>
              <a:gd name="connsiteY45" fmla="*/ 2717800 h 5384800"/>
              <a:gd name="connsiteX46" fmla="*/ 1612900 w 4652852"/>
              <a:gd name="connsiteY46" fmla="*/ 2755900 h 5384800"/>
              <a:gd name="connsiteX47" fmla="*/ 1638300 w 4652852"/>
              <a:gd name="connsiteY47" fmla="*/ 2794000 h 5384800"/>
              <a:gd name="connsiteX48" fmla="*/ 1714500 w 4652852"/>
              <a:gd name="connsiteY48" fmla="*/ 2844800 h 5384800"/>
              <a:gd name="connsiteX49" fmla="*/ 1993900 w 4652852"/>
              <a:gd name="connsiteY49" fmla="*/ 2832100 h 5384800"/>
              <a:gd name="connsiteX50" fmla="*/ 2032000 w 4652852"/>
              <a:gd name="connsiteY50" fmla="*/ 2819400 h 5384800"/>
              <a:gd name="connsiteX51" fmla="*/ 2133600 w 4652852"/>
              <a:gd name="connsiteY51" fmla="*/ 2870200 h 5384800"/>
              <a:gd name="connsiteX52" fmla="*/ 2209800 w 4652852"/>
              <a:gd name="connsiteY52" fmla="*/ 2946400 h 5384800"/>
              <a:gd name="connsiteX53" fmla="*/ 2247900 w 4652852"/>
              <a:gd name="connsiteY53" fmla="*/ 2971800 h 5384800"/>
              <a:gd name="connsiteX54" fmla="*/ 2324100 w 4652852"/>
              <a:gd name="connsiteY54" fmla="*/ 2959100 h 5384800"/>
              <a:gd name="connsiteX55" fmla="*/ 2346325 w 4652852"/>
              <a:gd name="connsiteY55" fmla="*/ 2908300 h 5384800"/>
              <a:gd name="connsiteX56" fmla="*/ 2413000 w 4652852"/>
              <a:gd name="connsiteY56" fmla="*/ 2959100 h 5384800"/>
              <a:gd name="connsiteX57" fmla="*/ 2476500 w 4652852"/>
              <a:gd name="connsiteY57" fmla="*/ 3035300 h 5384800"/>
              <a:gd name="connsiteX58" fmla="*/ 2527300 w 4652852"/>
              <a:gd name="connsiteY58" fmla="*/ 3124200 h 5384800"/>
              <a:gd name="connsiteX59" fmla="*/ 2578100 w 4652852"/>
              <a:gd name="connsiteY59" fmla="*/ 3200400 h 5384800"/>
              <a:gd name="connsiteX60" fmla="*/ 2667000 w 4652852"/>
              <a:gd name="connsiteY60" fmla="*/ 3314700 h 5384800"/>
              <a:gd name="connsiteX61" fmla="*/ 2743200 w 4652852"/>
              <a:gd name="connsiteY61" fmla="*/ 3340100 h 5384800"/>
              <a:gd name="connsiteX62" fmla="*/ 2971800 w 4652852"/>
              <a:gd name="connsiteY62" fmla="*/ 3365500 h 5384800"/>
              <a:gd name="connsiteX63" fmla="*/ 3073400 w 4652852"/>
              <a:gd name="connsiteY63" fmla="*/ 3378200 h 5384800"/>
              <a:gd name="connsiteX64" fmla="*/ 3124200 w 4652852"/>
              <a:gd name="connsiteY64" fmla="*/ 3390900 h 5384800"/>
              <a:gd name="connsiteX65" fmla="*/ 3187700 w 4652852"/>
              <a:gd name="connsiteY65" fmla="*/ 3403600 h 5384800"/>
              <a:gd name="connsiteX66" fmla="*/ 3263900 w 4652852"/>
              <a:gd name="connsiteY66" fmla="*/ 3429000 h 5384800"/>
              <a:gd name="connsiteX67" fmla="*/ 3581400 w 4652852"/>
              <a:gd name="connsiteY67" fmla="*/ 3441700 h 5384800"/>
              <a:gd name="connsiteX68" fmla="*/ 3708400 w 4652852"/>
              <a:gd name="connsiteY68" fmla="*/ 3454400 h 5384800"/>
              <a:gd name="connsiteX69" fmla="*/ 3746500 w 4652852"/>
              <a:gd name="connsiteY69" fmla="*/ 3467100 h 5384800"/>
              <a:gd name="connsiteX70" fmla="*/ 3873500 w 4652852"/>
              <a:gd name="connsiteY70" fmla="*/ 3492500 h 5384800"/>
              <a:gd name="connsiteX71" fmla="*/ 4025900 w 4652852"/>
              <a:gd name="connsiteY71" fmla="*/ 3556000 h 5384800"/>
              <a:gd name="connsiteX72" fmla="*/ 4203700 w 4652852"/>
              <a:gd name="connsiteY72" fmla="*/ 3606800 h 5384800"/>
              <a:gd name="connsiteX73" fmla="*/ 4279900 w 4652852"/>
              <a:gd name="connsiteY73" fmla="*/ 3632200 h 5384800"/>
              <a:gd name="connsiteX74" fmla="*/ 4622800 w 4652852"/>
              <a:gd name="connsiteY74" fmla="*/ 3683000 h 5384800"/>
              <a:gd name="connsiteX75" fmla="*/ 4584700 w 4652852"/>
              <a:gd name="connsiteY75" fmla="*/ 3905250 h 5384800"/>
              <a:gd name="connsiteX76" fmla="*/ 4648200 w 4652852"/>
              <a:gd name="connsiteY76" fmla="*/ 4121150 h 5384800"/>
              <a:gd name="connsiteX77" fmla="*/ 4432300 w 4652852"/>
              <a:gd name="connsiteY77" fmla="*/ 4318000 h 5384800"/>
              <a:gd name="connsiteX78" fmla="*/ 4432300 w 4652852"/>
              <a:gd name="connsiteY78" fmla="*/ 4470400 h 5384800"/>
              <a:gd name="connsiteX79" fmla="*/ 4381500 w 4652852"/>
              <a:gd name="connsiteY79" fmla="*/ 4597400 h 5384800"/>
              <a:gd name="connsiteX80" fmla="*/ 4343400 w 4652852"/>
              <a:gd name="connsiteY80" fmla="*/ 4749800 h 5384800"/>
              <a:gd name="connsiteX81" fmla="*/ 4318000 w 4652852"/>
              <a:gd name="connsiteY81" fmla="*/ 4876800 h 5384800"/>
              <a:gd name="connsiteX82" fmla="*/ 4127500 w 4652852"/>
              <a:gd name="connsiteY82" fmla="*/ 5384800 h 5384800"/>
              <a:gd name="connsiteX0" fmla="*/ 0 w 4652852"/>
              <a:gd name="connsiteY0" fmla="*/ 0 h 5384800"/>
              <a:gd name="connsiteX1" fmla="*/ 101600 w 4652852"/>
              <a:gd name="connsiteY1" fmla="*/ 76200 h 5384800"/>
              <a:gd name="connsiteX2" fmla="*/ 139700 w 4652852"/>
              <a:gd name="connsiteY2" fmla="*/ 88900 h 5384800"/>
              <a:gd name="connsiteX3" fmla="*/ 152400 w 4652852"/>
              <a:gd name="connsiteY3" fmla="*/ 127000 h 5384800"/>
              <a:gd name="connsiteX4" fmla="*/ 228600 w 4652852"/>
              <a:gd name="connsiteY4" fmla="*/ 177800 h 5384800"/>
              <a:gd name="connsiteX5" fmla="*/ 266700 w 4652852"/>
              <a:gd name="connsiteY5" fmla="*/ 203200 h 5384800"/>
              <a:gd name="connsiteX6" fmla="*/ 317500 w 4652852"/>
              <a:gd name="connsiteY6" fmla="*/ 215900 h 5384800"/>
              <a:gd name="connsiteX7" fmla="*/ 355600 w 4652852"/>
              <a:gd name="connsiteY7" fmla="*/ 228600 h 5384800"/>
              <a:gd name="connsiteX8" fmla="*/ 444500 w 4652852"/>
              <a:gd name="connsiteY8" fmla="*/ 203200 h 5384800"/>
              <a:gd name="connsiteX9" fmla="*/ 482600 w 4652852"/>
              <a:gd name="connsiteY9" fmla="*/ 190500 h 5384800"/>
              <a:gd name="connsiteX10" fmla="*/ 571500 w 4652852"/>
              <a:gd name="connsiteY10" fmla="*/ 203200 h 5384800"/>
              <a:gd name="connsiteX11" fmla="*/ 609600 w 4652852"/>
              <a:gd name="connsiteY11" fmla="*/ 228600 h 5384800"/>
              <a:gd name="connsiteX12" fmla="*/ 647700 w 4652852"/>
              <a:gd name="connsiteY12" fmla="*/ 241300 h 5384800"/>
              <a:gd name="connsiteX13" fmla="*/ 698500 w 4652852"/>
              <a:gd name="connsiteY13" fmla="*/ 279400 h 5384800"/>
              <a:gd name="connsiteX14" fmla="*/ 736600 w 4652852"/>
              <a:gd name="connsiteY14" fmla="*/ 292100 h 5384800"/>
              <a:gd name="connsiteX15" fmla="*/ 762000 w 4652852"/>
              <a:gd name="connsiteY15" fmla="*/ 368300 h 5384800"/>
              <a:gd name="connsiteX16" fmla="*/ 774700 w 4652852"/>
              <a:gd name="connsiteY16" fmla="*/ 406400 h 5384800"/>
              <a:gd name="connsiteX17" fmla="*/ 863600 w 4652852"/>
              <a:gd name="connsiteY17" fmla="*/ 508000 h 5384800"/>
              <a:gd name="connsiteX18" fmla="*/ 901700 w 4652852"/>
              <a:gd name="connsiteY18" fmla="*/ 596900 h 5384800"/>
              <a:gd name="connsiteX19" fmla="*/ 927100 w 4652852"/>
              <a:gd name="connsiteY19" fmla="*/ 635000 h 5384800"/>
              <a:gd name="connsiteX20" fmla="*/ 952500 w 4652852"/>
              <a:gd name="connsiteY20" fmla="*/ 711200 h 5384800"/>
              <a:gd name="connsiteX21" fmla="*/ 965200 w 4652852"/>
              <a:gd name="connsiteY21" fmla="*/ 749300 h 5384800"/>
              <a:gd name="connsiteX22" fmla="*/ 1016000 w 4652852"/>
              <a:gd name="connsiteY22" fmla="*/ 838200 h 5384800"/>
              <a:gd name="connsiteX23" fmla="*/ 1041400 w 4652852"/>
              <a:gd name="connsiteY23" fmla="*/ 901700 h 5384800"/>
              <a:gd name="connsiteX24" fmla="*/ 1066800 w 4652852"/>
              <a:gd name="connsiteY24" fmla="*/ 1028700 h 5384800"/>
              <a:gd name="connsiteX25" fmla="*/ 1092200 w 4652852"/>
              <a:gd name="connsiteY25" fmla="*/ 1104900 h 5384800"/>
              <a:gd name="connsiteX26" fmla="*/ 1117600 w 4652852"/>
              <a:gd name="connsiteY26" fmla="*/ 1193800 h 5384800"/>
              <a:gd name="connsiteX27" fmla="*/ 1130300 w 4652852"/>
              <a:gd name="connsiteY27" fmla="*/ 1270000 h 5384800"/>
              <a:gd name="connsiteX28" fmla="*/ 1168400 w 4652852"/>
              <a:gd name="connsiteY28" fmla="*/ 1358900 h 5384800"/>
              <a:gd name="connsiteX29" fmla="*/ 1193800 w 4652852"/>
              <a:gd name="connsiteY29" fmla="*/ 1447800 h 5384800"/>
              <a:gd name="connsiteX30" fmla="*/ 1219200 w 4652852"/>
              <a:gd name="connsiteY30" fmla="*/ 1485900 h 5384800"/>
              <a:gd name="connsiteX31" fmla="*/ 1231900 w 4652852"/>
              <a:gd name="connsiteY31" fmla="*/ 1549400 h 5384800"/>
              <a:gd name="connsiteX32" fmla="*/ 1257300 w 4652852"/>
              <a:gd name="connsiteY32" fmla="*/ 1587500 h 5384800"/>
              <a:gd name="connsiteX33" fmla="*/ 1270000 w 4652852"/>
              <a:gd name="connsiteY33" fmla="*/ 1651000 h 5384800"/>
              <a:gd name="connsiteX34" fmla="*/ 1308100 w 4652852"/>
              <a:gd name="connsiteY34" fmla="*/ 1739900 h 5384800"/>
              <a:gd name="connsiteX35" fmla="*/ 1333500 w 4652852"/>
              <a:gd name="connsiteY35" fmla="*/ 1816100 h 5384800"/>
              <a:gd name="connsiteX36" fmla="*/ 1358900 w 4652852"/>
              <a:gd name="connsiteY36" fmla="*/ 1892300 h 5384800"/>
              <a:gd name="connsiteX37" fmla="*/ 1371600 w 4652852"/>
              <a:gd name="connsiteY37" fmla="*/ 1930400 h 5384800"/>
              <a:gd name="connsiteX38" fmla="*/ 1397000 w 4652852"/>
              <a:gd name="connsiteY38" fmla="*/ 1981200 h 5384800"/>
              <a:gd name="connsiteX39" fmla="*/ 1435100 w 4652852"/>
              <a:gd name="connsiteY39" fmla="*/ 2057400 h 5384800"/>
              <a:gd name="connsiteX40" fmla="*/ 1460500 w 4652852"/>
              <a:gd name="connsiteY40" fmla="*/ 2209800 h 5384800"/>
              <a:gd name="connsiteX41" fmla="*/ 1473200 w 4652852"/>
              <a:gd name="connsiteY41" fmla="*/ 2247900 h 5384800"/>
              <a:gd name="connsiteX42" fmla="*/ 1498600 w 4652852"/>
              <a:gd name="connsiteY42" fmla="*/ 2349500 h 5384800"/>
              <a:gd name="connsiteX43" fmla="*/ 1536700 w 4652852"/>
              <a:gd name="connsiteY43" fmla="*/ 2476500 h 5384800"/>
              <a:gd name="connsiteX44" fmla="*/ 1562100 w 4652852"/>
              <a:gd name="connsiteY44" fmla="*/ 2679700 h 5384800"/>
              <a:gd name="connsiteX45" fmla="*/ 1574800 w 4652852"/>
              <a:gd name="connsiteY45" fmla="*/ 2717800 h 5384800"/>
              <a:gd name="connsiteX46" fmla="*/ 1612900 w 4652852"/>
              <a:gd name="connsiteY46" fmla="*/ 2755900 h 5384800"/>
              <a:gd name="connsiteX47" fmla="*/ 1638300 w 4652852"/>
              <a:gd name="connsiteY47" fmla="*/ 2794000 h 5384800"/>
              <a:gd name="connsiteX48" fmla="*/ 1714500 w 4652852"/>
              <a:gd name="connsiteY48" fmla="*/ 2844800 h 5384800"/>
              <a:gd name="connsiteX49" fmla="*/ 1993900 w 4652852"/>
              <a:gd name="connsiteY49" fmla="*/ 2832100 h 5384800"/>
              <a:gd name="connsiteX50" fmla="*/ 2032000 w 4652852"/>
              <a:gd name="connsiteY50" fmla="*/ 2819400 h 5384800"/>
              <a:gd name="connsiteX51" fmla="*/ 2133600 w 4652852"/>
              <a:gd name="connsiteY51" fmla="*/ 2870200 h 5384800"/>
              <a:gd name="connsiteX52" fmla="*/ 2209800 w 4652852"/>
              <a:gd name="connsiteY52" fmla="*/ 2946400 h 5384800"/>
              <a:gd name="connsiteX53" fmla="*/ 2247900 w 4652852"/>
              <a:gd name="connsiteY53" fmla="*/ 2971800 h 5384800"/>
              <a:gd name="connsiteX54" fmla="*/ 2346325 w 4652852"/>
              <a:gd name="connsiteY54" fmla="*/ 2908300 h 5384800"/>
              <a:gd name="connsiteX55" fmla="*/ 2413000 w 4652852"/>
              <a:gd name="connsiteY55" fmla="*/ 2959100 h 5384800"/>
              <a:gd name="connsiteX56" fmla="*/ 2476500 w 4652852"/>
              <a:gd name="connsiteY56" fmla="*/ 3035300 h 5384800"/>
              <a:gd name="connsiteX57" fmla="*/ 2527300 w 4652852"/>
              <a:gd name="connsiteY57" fmla="*/ 3124200 h 5384800"/>
              <a:gd name="connsiteX58" fmla="*/ 2578100 w 4652852"/>
              <a:gd name="connsiteY58" fmla="*/ 3200400 h 5384800"/>
              <a:gd name="connsiteX59" fmla="*/ 2667000 w 4652852"/>
              <a:gd name="connsiteY59" fmla="*/ 3314700 h 5384800"/>
              <a:gd name="connsiteX60" fmla="*/ 2743200 w 4652852"/>
              <a:gd name="connsiteY60" fmla="*/ 3340100 h 5384800"/>
              <a:gd name="connsiteX61" fmla="*/ 2971800 w 4652852"/>
              <a:gd name="connsiteY61" fmla="*/ 3365500 h 5384800"/>
              <a:gd name="connsiteX62" fmla="*/ 3073400 w 4652852"/>
              <a:gd name="connsiteY62" fmla="*/ 3378200 h 5384800"/>
              <a:gd name="connsiteX63" fmla="*/ 3124200 w 4652852"/>
              <a:gd name="connsiteY63" fmla="*/ 3390900 h 5384800"/>
              <a:gd name="connsiteX64" fmla="*/ 3187700 w 4652852"/>
              <a:gd name="connsiteY64" fmla="*/ 3403600 h 5384800"/>
              <a:gd name="connsiteX65" fmla="*/ 3263900 w 4652852"/>
              <a:gd name="connsiteY65" fmla="*/ 3429000 h 5384800"/>
              <a:gd name="connsiteX66" fmla="*/ 3581400 w 4652852"/>
              <a:gd name="connsiteY66" fmla="*/ 3441700 h 5384800"/>
              <a:gd name="connsiteX67" fmla="*/ 3708400 w 4652852"/>
              <a:gd name="connsiteY67" fmla="*/ 3454400 h 5384800"/>
              <a:gd name="connsiteX68" fmla="*/ 3746500 w 4652852"/>
              <a:gd name="connsiteY68" fmla="*/ 3467100 h 5384800"/>
              <a:gd name="connsiteX69" fmla="*/ 3873500 w 4652852"/>
              <a:gd name="connsiteY69" fmla="*/ 3492500 h 5384800"/>
              <a:gd name="connsiteX70" fmla="*/ 4025900 w 4652852"/>
              <a:gd name="connsiteY70" fmla="*/ 3556000 h 5384800"/>
              <a:gd name="connsiteX71" fmla="*/ 4203700 w 4652852"/>
              <a:gd name="connsiteY71" fmla="*/ 3606800 h 5384800"/>
              <a:gd name="connsiteX72" fmla="*/ 4279900 w 4652852"/>
              <a:gd name="connsiteY72" fmla="*/ 3632200 h 5384800"/>
              <a:gd name="connsiteX73" fmla="*/ 4622800 w 4652852"/>
              <a:gd name="connsiteY73" fmla="*/ 3683000 h 5384800"/>
              <a:gd name="connsiteX74" fmla="*/ 4584700 w 4652852"/>
              <a:gd name="connsiteY74" fmla="*/ 3905250 h 5384800"/>
              <a:gd name="connsiteX75" fmla="*/ 4648200 w 4652852"/>
              <a:gd name="connsiteY75" fmla="*/ 4121150 h 5384800"/>
              <a:gd name="connsiteX76" fmla="*/ 4432300 w 4652852"/>
              <a:gd name="connsiteY76" fmla="*/ 4318000 h 5384800"/>
              <a:gd name="connsiteX77" fmla="*/ 4432300 w 4652852"/>
              <a:gd name="connsiteY77" fmla="*/ 4470400 h 5384800"/>
              <a:gd name="connsiteX78" fmla="*/ 4381500 w 4652852"/>
              <a:gd name="connsiteY78" fmla="*/ 4597400 h 5384800"/>
              <a:gd name="connsiteX79" fmla="*/ 4343400 w 4652852"/>
              <a:gd name="connsiteY79" fmla="*/ 4749800 h 5384800"/>
              <a:gd name="connsiteX80" fmla="*/ 4318000 w 4652852"/>
              <a:gd name="connsiteY80" fmla="*/ 4876800 h 5384800"/>
              <a:gd name="connsiteX81" fmla="*/ 4127500 w 4652852"/>
              <a:gd name="connsiteY81" fmla="*/ 5384800 h 5384800"/>
              <a:gd name="connsiteX0" fmla="*/ 0 w 4652852"/>
              <a:gd name="connsiteY0" fmla="*/ 0 h 5384800"/>
              <a:gd name="connsiteX1" fmla="*/ 101600 w 4652852"/>
              <a:gd name="connsiteY1" fmla="*/ 76200 h 5384800"/>
              <a:gd name="connsiteX2" fmla="*/ 139700 w 4652852"/>
              <a:gd name="connsiteY2" fmla="*/ 88900 h 5384800"/>
              <a:gd name="connsiteX3" fmla="*/ 152400 w 4652852"/>
              <a:gd name="connsiteY3" fmla="*/ 127000 h 5384800"/>
              <a:gd name="connsiteX4" fmla="*/ 228600 w 4652852"/>
              <a:gd name="connsiteY4" fmla="*/ 177800 h 5384800"/>
              <a:gd name="connsiteX5" fmla="*/ 266700 w 4652852"/>
              <a:gd name="connsiteY5" fmla="*/ 203200 h 5384800"/>
              <a:gd name="connsiteX6" fmla="*/ 317500 w 4652852"/>
              <a:gd name="connsiteY6" fmla="*/ 215900 h 5384800"/>
              <a:gd name="connsiteX7" fmla="*/ 355600 w 4652852"/>
              <a:gd name="connsiteY7" fmla="*/ 228600 h 5384800"/>
              <a:gd name="connsiteX8" fmla="*/ 444500 w 4652852"/>
              <a:gd name="connsiteY8" fmla="*/ 203200 h 5384800"/>
              <a:gd name="connsiteX9" fmla="*/ 482600 w 4652852"/>
              <a:gd name="connsiteY9" fmla="*/ 190500 h 5384800"/>
              <a:gd name="connsiteX10" fmla="*/ 571500 w 4652852"/>
              <a:gd name="connsiteY10" fmla="*/ 203200 h 5384800"/>
              <a:gd name="connsiteX11" fmla="*/ 609600 w 4652852"/>
              <a:gd name="connsiteY11" fmla="*/ 228600 h 5384800"/>
              <a:gd name="connsiteX12" fmla="*/ 647700 w 4652852"/>
              <a:gd name="connsiteY12" fmla="*/ 241300 h 5384800"/>
              <a:gd name="connsiteX13" fmla="*/ 698500 w 4652852"/>
              <a:gd name="connsiteY13" fmla="*/ 279400 h 5384800"/>
              <a:gd name="connsiteX14" fmla="*/ 736600 w 4652852"/>
              <a:gd name="connsiteY14" fmla="*/ 292100 h 5384800"/>
              <a:gd name="connsiteX15" fmla="*/ 762000 w 4652852"/>
              <a:gd name="connsiteY15" fmla="*/ 368300 h 5384800"/>
              <a:gd name="connsiteX16" fmla="*/ 774700 w 4652852"/>
              <a:gd name="connsiteY16" fmla="*/ 406400 h 5384800"/>
              <a:gd name="connsiteX17" fmla="*/ 863600 w 4652852"/>
              <a:gd name="connsiteY17" fmla="*/ 508000 h 5384800"/>
              <a:gd name="connsiteX18" fmla="*/ 901700 w 4652852"/>
              <a:gd name="connsiteY18" fmla="*/ 596900 h 5384800"/>
              <a:gd name="connsiteX19" fmla="*/ 927100 w 4652852"/>
              <a:gd name="connsiteY19" fmla="*/ 635000 h 5384800"/>
              <a:gd name="connsiteX20" fmla="*/ 952500 w 4652852"/>
              <a:gd name="connsiteY20" fmla="*/ 711200 h 5384800"/>
              <a:gd name="connsiteX21" fmla="*/ 965200 w 4652852"/>
              <a:gd name="connsiteY21" fmla="*/ 749300 h 5384800"/>
              <a:gd name="connsiteX22" fmla="*/ 1016000 w 4652852"/>
              <a:gd name="connsiteY22" fmla="*/ 838200 h 5384800"/>
              <a:gd name="connsiteX23" fmla="*/ 1041400 w 4652852"/>
              <a:gd name="connsiteY23" fmla="*/ 901700 h 5384800"/>
              <a:gd name="connsiteX24" fmla="*/ 1066800 w 4652852"/>
              <a:gd name="connsiteY24" fmla="*/ 1028700 h 5384800"/>
              <a:gd name="connsiteX25" fmla="*/ 1092200 w 4652852"/>
              <a:gd name="connsiteY25" fmla="*/ 1104900 h 5384800"/>
              <a:gd name="connsiteX26" fmla="*/ 1117600 w 4652852"/>
              <a:gd name="connsiteY26" fmla="*/ 1193800 h 5384800"/>
              <a:gd name="connsiteX27" fmla="*/ 1130300 w 4652852"/>
              <a:gd name="connsiteY27" fmla="*/ 1270000 h 5384800"/>
              <a:gd name="connsiteX28" fmla="*/ 1168400 w 4652852"/>
              <a:gd name="connsiteY28" fmla="*/ 1358900 h 5384800"/>
              <a:gd name="connsiteX29" fmla="*/ 1193800 w 4652852"/>
              <a:gd name="connsiteY29" fmla="*/ 1447800 h 5384800"/>
              <a:gd name="connsiteX30" fmla="*/ 1219200 w 4652852"/>
              <a:gd name="connsiteY30" fmla="*/ 1485900 h 5384800"/>
              <a:gd name="connsiteX31" fmla="*/ 1231900 w 4652852"/>
              <a:gd name="connsiteY31" fmla="*/ 1549400 h 5384800"/>
              <a:gd name="connsiteX32" fmla="*/ 1257300 w 4652852"/>
              <a:gd name="connsiteY32" fmla="*/ 1587500 h 5384800"/>
              <a:gd name="connsiteX33" fmla="*/ 1270000 w 4652852"/>
              <a:gd name="connsiteY33" fmla="*/ 1651000 h 5384800"/>
              <a:gd name="connsiteX34" fmla="*/ 1308100 w 4652852"/>
              <a:gd name="connsiteY34" fmla="*/ 1739900 h 5384800"/>
              <a:gd name="connsiteX35" fmla="*/ 1333500 w 4652852"/>
              <a:gd name="connsiteY35" fmla="*/ 1816100 h 5384800"/>
              <a:gd name="connsiteX36" fmla="*/ 1358900 w 4652852"/>
              <a:gd name="connsiteY36" fmla="*/ 1892300 h 5384800"/>
              <a:gd name="connsiteX37" fmla="*/ 1371600 w 4652852"/>
              <a:gd name="connsiteY37" fmla="*/ 1930400 h 5384800"/>
              <a:gd name="connsiteX38" fmla="*/ 1397000 w 4652852"/>
              <a:gd name="connsiteY38" fmla="*/ 1981200 h 5384800"/>
              <a:gd name="connsiteX39" fmla="*/ 1435100 w 4652852"/>
              <a:gd name="connsiteY39" fmla="*/ 2057400 h 5384800"/>
              <a:gd name="connsiteX40" fmla="*/ 1460500 w 4652852"/>
              <a:gd name="connsiteY40" fmla="*/ 2209800 h 5384800"/>
              <a:gd name="connsiteX41" fmla="*/ 1473200 w 4652852"/>
              <a:gd name="connsiteY41" fmla="*/ 2247900 h 5384800"/>
              <a:gd name="connsiteX42" fmla="*/ 1498600 w 4652852"/>
              <a:gd name="connsiteY42" fmla="*/ 2349500 h 5384800"/>
              <a:gd name="connsiteX43" fmla="*/ 1536700 w 4652852"/>
              <a:gd name="connsiteY43" fmla="*/ 2476500 h 5384800"/>
              <a:gd name="connsiteX44" fmla="*/ 1562100 w 4652852"/>
              <a:gd name="connsiteY44" fmla="*/ 2679700 h 5384800"/>
              <a:gd name="connsiteX45" fmla="*/ 1574800 w 4652852"/>
              <a:gd name="connsiteY45" fmla="*/ 2717800 h 5384800"/>
              <a:gd name="connsiteX46" fmla="*/ 1612900 w 4652852"/>
              <a:gd name="connsiteY46" fmla="*/ 2755900 h 5384800"/>
              <a:gd name="connsiteX47" fmla="*/ 1638300 w 4652852"/>
              <a:gd name="connsiteY47" fmla="*/ 2794000 h 5384800"/>
              <a:gd name="connsiteX48" fmla="*/ 1714500 w 4652852"/>
              <a:gd name="connsiteY48" fmla="*/ 2844800 h 5384800"/>
              <a:gd name="connsiteX49" fmla="*/ 2032000 w 4652852"/>
              <a:gd name="connsiteY49" fmla="*/ 2819400 h 5384800"/>
              <a:gd name="connsiteX50" fmla="*/ 2133600 w 4652852"/>
              <a:gd name="connsiteY50" fmla="*/ 2870200 h 5384800"/>
              <a:gd name="connsiteX51" fmla="*/ 2209800 w 4652852"/>
              <a:gd name="connsiteY51" fmla="*/ 2946400 h 5384800"/>
              <a:gd name="connsiteX52" fmla="*/ 2247900 w 4652852"/>
              <a:gd name="connsiteY52" fmla="*/ 2971800 h 5384800"/>
              <a:gd name="connsiteX53" fmla="*/ 2346325 w 4652852"/>
              <a:gd name="connsiteY53" fmla="*/ 2908300 h 5384800"/>
              <a:gd name="connsiteX54" fmla="*/ 2413000 w 4652852"/>
              <a:gd name="connsiteY54" fmla="*/ 2959100 h 5384800"/>
              <a:gd name="connsiteX55" fmla="*/ 2476500 w 4652852"/>
              <a:gd name="connsiteY55" fmla="*/ 3035300 h 5384800"/>
              <a:gd name="connsiteX56" fmla="*/ 2527300 w 4652852"/>
              <a:gd name="connsiteY56" fmla="*/ 3124200 h 5384800"/>
              <a:gd name="connsiteX57" fmla="*/ 2578100 w 4652852"/>
              <a:gd name="connsiteY57" fmla="*/ 3200400 h 5384800"/>
              <a:gd name="connsiteX58" fmla="*/ 2667000 w 4652852"/>
              <a:gd name="connsiteY58" fmla="*/ 3314700 h 5384800"/>
              <a:gd name="connsiteX59" fmla="*/ 2743200 w 4652852"/>
              <a:gd name="connsiteY59" fmla="*/ 3340100 h 5384800"/>
              <a:gd name="connsiteX60" fmla="*/ 2971800 w 4652852"/>
              <a:gd name="connsiteY60" fmla="*/ 3365500 h 5384800"/>
              <a:gd name="connsiteX61" fmla="*/ 3073400 w 4652852"/>
              <a:gd name="connsiteY61" fmla="*/ 3378200 h 5384800"/>
              <a:gd name="connsiteX62" fmla="*/ 3124200 w 4652852"/>
              <a:gd name="connsiteY62" fmla="*/ 3390900 h 5384800"/>
              <a:gd name="connsiteX63" fmla="*/ 3187700 w 4652852"/>
              <a:gd name="connsiteY63" fmla="*/ 3403600 h 5384800"/>
              <a:gd name="connsiteX64" fmla="*/ 3263900 w 4652852"/>
              <a:gd name="connsiteY64" fmla="*/ 3429000 h 5384800"/>
              <a:gd name="connsiteX65" fmla="*/ 3581400 w 4652852"/>
              <a:gd name="connsiteY65" fmla="*/ 3441700 h 5384800"/>
              <a:gd name="connsiteX66" fmla="*/ 3708400 w 4652852"/>
              <a:gd name="connsiteY66" fmla="*/ 3454400 h 5384800"/>
              <a:gd name="connsiteX67" fmla="*/ 3746500 w 4652852"/>
              <a:gd name="connsiteY67" fmla="*/ 3467100 h 5384800"/>
              <a:gd name="connsiteX68" fmla="*/ 3873500 w 4652852"/>
              <a:gd name="connsiteY68" fmla="*/ 3492500 h 5384800"/>
              <a:gd name="connsiteX69" fmla="*/ 4025900 w 4652852"/>
              <a:gd name="connsiteY69" fmla="*/ 3556000 h 5384800"/>
              <a:gd name="connsiteX70" fmla="*/ 4203700 w 4652852"/>
              <a:gd name="connsiteY70" fmla="*/ 3606800 h 5384800"/>
              <a:gd name="connsiteX71" fmla="*/ 4279900 w 4652852"/>
              <a:gd name="connsiteY71" fmla="*/ 3632200 h 5384800"/>
              <a:gd name="connsiteX72" fmla="*/ 4622800 w 4652852"/>
              <a:gd name="connsiteY72" fmla="*/ 3683000 h 5384800"/>
              <a:gd name="connsiteX73" fmla="*/ 4584700 w 4652852"/>
              <a:gd name="connsiteY73" fmla="*/ 3905250 h 5384800"/>
              <a:gd name="connsiteX74" fmla="*/ 4648200 w 4652852"/>
              <a:gd name="connsiteY74" fmla="*/ 4121150 h 5384800"/>
              <a:gd name="connsiteX75" fmla="*/ 4432300 w 4652852"/>
              <a:gd name="connsiteY75" fmla="*/ 4318000 h 5384800"/>
              <a:gd name="connsiteX76" fmla="*/ 4432300 w 4652852"/>
              <a:gd name="connsiteY76" fmla="*/ 4470400 h 5384800"/>
              <a:gd name="connsiteX77" fmla="*/ 4381500 w 4652852"/>
              <a:gd name="connsiteY77" fmla="*/ 4597400 h 5384800"/>
              <a:gd name="connsiteX78" fmla="*/ 4343400 w 4652852"/>
              <a:gd name="connsiteY78" fmla="*/ 4749800 h 5384800"/>
              <a:gd name="connsiteX79" fmla="*/ 4318000 w 4652852"/>
              <a:gd name="connsiteY79" fmla="*/ 4876800 h 5384800"/>
              <a:gd name="connsiteX80" fmla="*/ 4127500 w 4652852"/>
              <a:gd name="connsiteY80" fmla="*/ 5384800 h 5384800"/>
              <a:gd name="connsiteX0" fmla="*/ 0 w 4652852"/>
              <a:gd name="connsiteY0" fmla="*/ 0 h 5384800"/>
              <a:gd name="connsiteX1" fmla="*/ 101600 w 4652852"/>
              <a:gd name="connsiteY1" fmla="*/ 76200 h 5384800"/>
              <a:gd name="connsiteX2" fmla="*/ 139700 w 4652852"/>
              <a:gd name="connsiteY2" fmla="*/ 88900 h 5384800"/>
              <a:gd name="connsiteX3" fmla="*/ 152400 w 4652852"/>
              <a:gd name="connsiteY3" fmla="*/ 127000 h 5384800"/>
              <a:gd name="connsiteX4" fmla="*/ 228600 w 4652852"/>
              <a:gd name="connsiteY4" fmla="*/ 177800 h 5384800"/>
              <a:gd name="connsiteX5" fmla="*/ 266700 w 4652852"/>
              <a:gd name="connsiteY5" fmla="*/ 203200 h 5384800"/>
              <a:gd name="connsiteX6" fmla="*/ 317500 w 4652852"/>
              <a:gd name="connsiteY6" fmla="*/ 215900 h 5384800"/>
              <a:gd name="connsiteX7" fmla="*/ 355600 w 4652852"/>
              <a:gd name="connsiteY7" fmla="*/ 228600 h 5384800"/>
              <a:gd name="connsiteX8" fmla="*/ 444500 w 4652852"/>
              <a:gd name="connsiteY8" fmla="*/ 203200 h 5384800"/>
              <a:gd name="connsiteX9" fmla="*/ 482600 w 4652852"/>
              <a:gd name="connsiteY9" fmla="*/ 190500 h 5384800"/>
              <a:gd name="connsiteX10" fmla="*/ 571500 w 4652852"/>
              <a:gd name="connsiteY10" fmla="*/ 203200 h 5384800"/>
              <a:gd name="connsiteX11" fmla="*/ 609600 w 4652852"/>
              <a:gd name="connsiteY11" fmla="*/ 228600 h 5384800"/>
              <a:gd name="connsiteX12" fmla="*/ 647700 w 4652852"/>
              <a:gd name="connsiteY12" fmla="*/ 241300 h 5384800"/>
              <a:gd name="connsiteX13" fmla="*/ 698500 w 4652852"/>
              <a:gd name="connsiteY13" fmla="*/ 279400 h 5384800"/>
              <a:gd name="connsiteX14" fmla="*/ 736600 w 4652852"/>
              <a:gd name="connsiteY14" fmla="*/ 292100 h 5384800"/>
              <a:gd name="connsiteX15" fmla="*/ 762000 w 4652852"/>
              <a:gd name="connsiteY15" fmla="*/ 368300 h 5384800"/>
              <a:gd name="connsiteX16" fmla="*/ 774700 w 4652852"/>
              <a:gd name="connsiteY16" fmla="*/ 406400 h 5384800"/>
              <a:gd name="connsiteX17" fmla="*/ 863600 w 4652852"/>
              <a:gd name="connsiteY17" fmla="*/ 508000 h 5384800"/>
              <a:gd name="connsiteX18" fmla="*/ 901700 w 4652852"/>
              <a:gd name="connsiteY18" fmla="*/ 596900 h 5384800"/>
              <a:gd name="connsiteX19" fmla="*/ 927100 w 4652852"/>
              <a:gd name="connsiteY19" fmla="*/ 635000 h 5384800"/>
              <a:gd name="connsiteX20" fmla="*/ 952500 w 4652852"/>
              <a:gd name="connsiteY20" fmla="*/ 711200 h 5384800"/>
              <a:gd name="connsiteX21" fmla="*/ 965200 w 4652852"/>
              <a:gd name="connsiteY21" fmla="*/ 749300 h 5384800"/>
              <a:gd name="connsiteX22" fmla="*/ 1016000 w 4652852"/>
              <a:gd name="connsiteY22" fmla="*/ 838200 h 5384800"/>
              <a:gd name="connsiteX23" fmla="*/ 1041400 w 4652852"/>
              <a:gd name="connsiteY23" fmla="*/ 901700 h 5384800"/>
              <a:gd name="connsiteX24" fmla="*/ 1066800 w 4652852"/>
              <a:gd name="connsiteY24" fmla="*/ 1028700 h 5384800"/>
              <a:gd name="connsiteX25" fmla="*/ 1092200 w 4652852"/>
              <a:gd name="connsiteY25" fmla="*/ 1104900 h 5384800"/>
              <a:gd name="connsiteX26" fmla="*/ 1117600 w 4652852"/>
              <a:gd name="connsiteY26" fmla="*/ 1193800 h 5384800"/>
              <a:gd name="connsiteX27" fmla="*/ 1130300 w 4652852"/>
              <a:gd name="connsiteY27" fmla="*/ 1270000 h 5384800"/>
              <a:gd name="connsiteX28" fmla="*/ 1168400 w 4652852"/>
              <a:gd name="connsiteY28" fmla="*/ 1358900 h 5384800"/>
              <a:gd name="connsiteX29" fmla="*/ 1193800 w 4652852"/>
              <a:gd name="connsiteY29" fmla="*/ 1447800 h 5384800"/>
              <a:gd name="connsiteX30" fmla="*/ 1219200 w 4652852"/>
              <a:gd name="connsiteY30" fmla="*/ 1485900 h 5384800"/>
              <a:gd name="connsiteX31" fmla="*/ 1231900 w 4652852"/>
              <a:gd name="connsiteY31" fmla="*/ 1549400 h 5384800"/>
              <a:gd name="connsiteX32" fmla="*/ 1257300 w 4652852"/>
              <a:gd name="connsiteY32" fmla="*/ 1587500 h 5384800"/>
              <a:gd name="connsiteX33" fmla="*/ 1270000 w 4652852"/>
              <a:gd name="connsiteY33" fmla="*/ 1651000 h 5384800"/>
              <a:gd name="connsiteX34" fmla="*/ 1308100 w 4652852"/>
              <a:gd name="connsiteY34" fmla="*/ 1739900 h 5384800"/>
              <a:gd name="connsiteX35" fmla="*/ 1333500 w 4652852"/>
              <a:gd name="connsiteY35" fmla="*/ 1816100 h 5384800"/>
              <a:gd name="connsiteX36" fmla="*/ 1358900 w 4652852"/>
              <a:gd name="connsiteY36" fmla="*/ 1892300 h 5384800"/>
              <a:gd name="connsiteX37" fmla="*/ 1371600 w 4652852"/>
              <a:gd name="connsiteY37" fmla="*/ 1930400 h 5384800"/>
              <a:gd name="connsiteX38" fmla="*/ 1397000 w 4652852"/>
              <a:gd name="connsiteY38" fmla="*/ 1981200 h 5384800"/>
              <a:gd name="connsiteX39" fmla="*/ 1435100 w 4652852"/>
              <a:gd name="connsiteY39" fmla="*/ 2057400 h 5384800"/>
              <a:gd name="connsiteX40" fmla="*/ 1460500 w 4652852"/>
              <a:gd name="connsiteY40" fmla="*/ 2209800 h 5384800"/>
              <a:gd name="connsiteX41" fmla="*/ 1473200 w 4652852"/>
              <a:gd name="connsiteY41" fmla="*/ 2247900 h 5384800"/>
              <a:gd name="connsiteX42" fmla="*/ 1498600 w 4652852"/>
              <a:gd name="connsiteY42" fmla="*/ 2349500 h 5384800"/>
              <a:gd name="connsiteX43" fmla="*/ 1536700 w 4652852"/>
              <a:gd name="connsiteY43" fmla="*/ 2476500 h 5384800"/>
              <a:gd name="connsiteX44" fmla="*/ 1562100 w 4652852"/>
              <a:gd name="connsiteY44" fmla="*/ 2679700 h 5384800"/>
              <a:gd name="connsiteX45" fmla="*/ 1574800 w 4652852"/>
              <a:gd name="connsiteY45" fmla="*/ 2717800 h 5384800"/>
              <a:gd name="connsiteX46" fmla="*/ 1638300 w 4652852"/>
              <a:gd name="connsiteY46" fmla="*/ 2794000 h 5384800"/>
              <a:gd name="connsiteX47" fmla="*/ 1714500 w 4652852"/>
              <a:gd name="connsiteY47" fmla="*/ 2844800 h 5384800"/>
              <a:gd name="connsiteX48" fmla="*/ 2032000 w 4652852"/>
              <a:gd name="connsiteY48" fmla="*/ 2819400 h 5384800"/>
              <a:gd name="connsiteX49" fmla="*/ 2133600 w 4652852"/>
              <a:gd name="connsiteY49" fmla="*/ 2870200 h 5384800"/>
              <a:gd name="connsiteX50" fmla="*/ 2209800 w 4652852"/>
              <a:gd name="connsiteY50" fmla="*/ 2946400 h 5384800"/>
              <a:gd name="connsiteX51" fmla="*/ 2247900 w 4652852"/>
              <a:gd name="connsiteY51" fmla="*/ 2971800 h 5384800"/>
              <a:gd name="connsiteX52" fmla="*/ 2346325 w 4652852"/>
              <a:gd name="connsiteY52" fmla="*/ 2908300 h 5384800"/>
              <a:gd name="connsiteX53" fmla="*/ 2413000 w 4652852"/>
              <a:gd name="connsiteY53" fmla="*/ 2959100 h 5384800"/>
              <a:gd name="connsiteX54" fmla="*/ 2476500 w 4652852"/>
              <a:gd name="connsiteY54" fmla="*/ 3035300 h 5384800"/>
              <a:gd name="connsiteX55" fmla="*/ 2527300 w 4652852"/>
              <a:gd name="connsiteY55" fmla="*/ 3124200 h 5384800"/>
              <a:gd name="connsiteX56" fmla="*/ 2578100 w 4652852"/>
              <a:gd name="connsiteY56" fmla="*/ 3200400 h 5384800"/>
              <a:gd name="connsiteX57" fmla="*/ 2667000 w 4652852"/>
              <a:gd name="connsiteY57" fmla="*/ 3314700 h 5384800"/>
              <a:gd name="connsiteX58" fmla="*/ 2743200 w 4652852"/>
              <a:gd name="connsiteY58" fmla="*/ 3340100 h 5384800"/>
              <a:gd name="connsiteX59" fmla="*/ 2971800 w 4652852"/>
              <a:gd name="connsiteY59" fmla="*/ 3365500 h 5384800"/>
              <a:gd name="connsiteX60" fmla="*/ 3073400 w 4652852"/>
              <a:gd name="connsiteY60" fmla="*/ 3378200 h 5384800"/>
              <a:gd name="connsiteX61" fmla="*/ 3124200 w 4652852"/>
              <a:gd name="connsiteY61" fmla="*/ 3390900 h 5384800"/>
              <a:gd name="connsiteX62" fmla="*/ 3187700 w 4652852"/>
              <a:gd name="connsiteY62" fmla="*/ 3403600 h 5384800"/>
              <a:gd name="connsiteX63" fmla="*/ 3263900 w 4652852"/>
              <a:gd name="connsiteY63" fmla="*/ 3429000 h 5384800"/>
              <a:gd name="connsiteX64" fmla="*/ 3581400 w 4652852"/>
              <a:gd name="connsiteY64" fmla="*/ 3441700 h 5384800"/>
              <a:gd name="connsiteX65" fmla="*/ 3708400 w 4652852"/>
              <a:gd name="connsiteY65" fmla="*/ 3454400 h 5384800"/>
              <a:gd name="connsiteX66" fmla="*/ 3746500 w 4652852"/>
              <a:gd name="connsiteY66" fmla="*/ 3467100 h 5384800"/>
              <a:gd name="connsiteX67" fmla="*/ 3873500 w 4652852"/>
              <a:gd name="connsiteY67" fmla="*/ 3492500 h 5384800"/>
              <a:gd name="connsiteX68" fmla="*/ 4025900 w 4652852"/>
              <a:gd name="connsiteY68" fmla="*/ 3556000 h 5384800"/>
              <a:gd name="connsiteX69" fmla="*/ 4203700 w 4652852"/>
              <a:gd name="connsiteY69" fmla="*/ 3606800 h 5384800"/>
              <a:gd name="connsiteX70" fmla="*/ 4279900 w 4652852"/>
              <a:gd name="connsiteY70" fmla="*/ 3632200 h 5384800"/>
              <a:gd name="connsiteX71" fmla="*/ 4622800 w 4652852"/>
              <a:gd name="connsiteY71" fmla="*/ 3683000 h 5384800"/>
              <a:gd name="connsiteX72" fmla="*/ 4584700 w 4652852"/>
              <a:gd name="connsiteY72" fmla="*/ 3905250 h 5384800"/>
              <a:gd name="connsiteX73" fmla="*/ 4648200 w 4652852"/>
              <a:gd name="connsiteY73" fmla="*/ 4121150 h 5384800"/>
              <a:gd name="connsiteX74" fmla="*/ 4432300 w 4652852"/>
              <a:gd name="connsiteY74" fmla="*/ 4318000 h 5384800"/>
              <a:gd name="connsiteX75" fmla="*/ 4432300 w 4652852"/>
              <a:gd name="connsiteY75" fmla="*/ 4470400 h 5384800"/>
              <a:gd name="connsiteX76" fmla="*/ 4381500 w 4652852"/>
              <a:gd name="connsiteY76" fmla="*/ 4597400 h 5384800"/>
              <a:gd name="connsiteX77" fmla="*/ 4343400 w 4652852"/>
              <a:gd name="connsiteY77" fmla="*/ 4749800 h 5384800"/>
              <a:gd name="connsiteX78" fmla="*/ 4318000 w 4652852"/>
              <a:gd name="connsiteY78" fmla="*/ 4876800 h 5384800"/>
              <a:gd name="connsiteX79" fmla="*/ 4127500 w 4652852"/>
              <a:gd name="connsiteY79" fmla="*/ 5384800 h 5384800"/>
              <a:gd name="connsiteX0" fmla="*/ 0 w 4652852"/>
              <a:gd name="connsiteY0" fmla="*/ 0 h 5384800"/>
              <a:gd name="connsiteX1" fmla="*/ 101600 w 4652852"/>
              <a:gd name="connsiteY1" fmla="*/ 76200 h 5384800"/>
              <a:gd name="connsiteX2" fmla="*/ 139700 w 4652852"/>
              <a:gd name="connsiteY2" fmla="*/ 88900 h 5384800"/>
              <a:gd name="connsiteX3" fmla="*/ 152400 w 4652852"/>
              <a:gd name="connsiteY3" fmla="*/ 127000 h 5384800"/>
              <a:gd name="connsiteX4" fmla="*/ 228600 w 4652852"/>
              <a:gd name="connsiteY4" fmla="*/ 177800 h 5384800"/>
              <a:gd name="connsiteX5" fmla="*/ 266700 w 4652852"/>
              <a:gd name="connsiteY5" fmla="*/ 203200 h 5384800"/>
              <a:gd name="connsiteX6" fmla="*/ 317500 w 4652852"/>
              <a:gd name="connsiteY6" fmla="*/ 215900 h 5384800"/>
              <a:gd name="connsiteX7" fmla="*/ 355600 w 4652852"/>
              <a:gd name="connsiteY7" fmla="*/ 228600 h 5384800"/>
              <a:gd name="connsiteX8" fmla="*/ 444500 w 4652852"/>
              <a:gd name="connsiteY8" fmla="*/ 203200 h 5384800"/>
              <a:gd name="connsiteX9" fmla="*/ 482600 w 4652852"/>
              <a:gd name="connsiteY9" fmla="*/ 190500 h 5384800"/>
              <a:gd name="connsiteX10" fmla="*/ 571500 w 4652852"/>
              <a:gd name="connsiteY10" fmla="*/ 203200 h 5384800"/>
              <a:gd name="connsiteX11" fmla="*/ 609600 w 4652852"/>
              <a:gd name="connsiteY11" fmla="*/ 228600 h 5384800"/>
              <a:gd name="connsiteX12" fmla="*/ 647700 w 4652852"/>
              <a:gd name="connsiteY12" fmla="*/ 241300 h 5384800"/>
              <a:gd name="connsiteX13" fmla="*/ 698500 w 4652852"/>
              <a:gd name="connsiteY13" fmla="*/ 279400 h 5384800"/>
              <a:gd name="connsiteX14" fmla="*/ 736600 w 4652852"/>
              <a:gd name="connsiteY14" fmla="*/ 292100 h 5384800"/>
              <a:gd name="connsiteX15" fmla="*/ 762000 w 4652852"/>
              <a:gd name="connsiteY15" fmla="*/ 368300 h 5384800"/>
              <a:gd name="connsiteX16" fmla="*/ 774700 w 4652852"/>
              <a:gd name="connsiteY16" fmla="*/ 406400 h 5384800"/>
              <a:gd name="connsiteX17" fmla="*/ 863600 w 4652852"/>
              <a:gd name="connsiteY17" fmla="*/ 508000 h 5384800"/>
              <a:gd name="connsiteX18" fmla="*/ 901700 w 4652852"/>
              <a:gd name="connsiteY18" fmla="*/ 596900 h 5384800"/>
              <a:gd name="connsiteX19" fmla="*/ 927100 w 4652852"/>
              <a:gd name="connsiteY19" fmla="*/ 635000 h 5384800"/>
              <a:gd name="connsiteX20" fmla="*/ 952500 w 4652852"/>
              <a:gd name="connsiteY20" fmla="*/ 711200 h 5384800"/>
              <a:gd name="connsiteX21" fmla="*/ 965200 w 4652852"/>
              <a:gd name="connsiteY21" fmla="*/ 749300 h 5384800"/>
              <a:gd name="connsiteX22" fmla="*/ 1016000 w 4652852"/>
              <a:gd name="connsiteY22" fmla="*/ 838200 h 5384800"/>
              <a:gd name="connsiteX23" fmla="*/ 1041400 w 4652852"/>
              <a:gd name="connsiteY23" fmla="*/ 901700 h 5384800"/>
              <a:gd name="connsiteX24" fmla="*/ 1066800 w 4652852"/>
              <a:gd name="connsiteY24" fmla="*/ 1028700 h 5384800"/>
              <a:gd name="connsiteX25" fmla="*/ 1092200 w 4652852"/>
              <a:gd name="connsiteY25" fmla="*/ 1104900 h 5384800"/>
              <a:gd name="connsiteX26" fmla="*/ 1117600 w 4652852"/>
              <a:gd name="connsiteY26" fmla="*/ 1193800 h 5384800"/>
              <a:gd name="connsiteX27" fmla="*/ 1130300 w 4652852"/>
              <a:gd name="connsiteY27" fmla="*/ 1270000 h 5384800"/>
              <a:gd name="connsiteX28" fmla="*/ 1168400 w 4652852"/>
              <a:gd name="connsiteY28" fmla="*/ 1358900 h 5384800"/>
              <a:gd name="connsiteX29" fmla="*/ 1193800 w 4652852"/>
              <a:gd name="connsiteY29" fmla="*/ 1447800 h 5384800"/>
              <a:gd name="connsiteX30" fmla="*/ 1219200 w 4652852"/>
              <a:gd name="connsiteY30" fmla="*/ 1485900 h 5384800"/>
              <a:gd name="connsiteX31" fmla="*/ 1231900 w 4652852"/>
              <a:gd name="connsiteY31" fmla="*/ 1549400 h 5384800"/>
              <a:gd name="connsiteX32" fmla="*/ 1257300 w 4652852"/>
              <a:gd name="connsiteY32" fmla="*/ 1587500 h 5384800"/>
              <a:gd name="connsiteX33" fmla="*/ 1270000 w 4652852"/>
              <a:gd name="connsiteY33" fmla="*/ 1651000 h 5384800"/>
              <a:gd name="connsiteX34" fmla="*/ 1308100 w 4652852"/>
              <a:gd name="connsiteY34" fmla="*/ 1739900 h 5384800"/>
              <a:gd name="connsiteX35" fmla="*/ 1333500 w 4652852"/>
              <a:gd name="connsiteY35" fmla="*/ 1816100 h 5384800"/>
              <a:gd name="connsiteX36" fmla="*/ 1358900 w 4652852"/>
              <a:gd name="connsiteY36" fmla="*/ 1892300 h 5384800"/>
              <a:gd name="connsiteX37" fmla="*/ 1371600 w 4652852"/>
              <a:gd name="connsiteY37" fmla="*/ 1930400 h 5384800"/>
              <a:gd name="connsiteX38" fmla="*/ 1397000 w 4652852"/>
              <a:gd name="connsiteY38" fmla="*/ 1981200 h 5384800"/>
              <a:gd name="connsiteX39" fmla="*/ 1435100 w 4652852"/>
              <a:gd name="connsiteY39" fmla="*/ 2057400 h 5384800"/>
              <a:gd name="connsiteX40" fmla="*/ 1460500 w 4652852"/>
              <a:gd name="connsiteY40" fmla="*/ 2209800 h 5384800"/>
              <a:gd name="connsiteX41" fmla="*/ 1473200 w 4652852"/>
              <a:gd name="connsiteY41" fmla="*/ 2247900 h 5384800"/>
              <a:gd name="connsiteX42" fmla="*/ 1498600 w 4652852"/>
              <a:gd name="connsiteY42" fmla="*/ 2349500 h 5384800"/>
              <a:gd name="connsiteX43" fmla="*/ 1536700 w 4652852"/>
              <a:gd name="connsiteY43" fmla="*/ 2476500 h 5384800"/>
              <a:gd name="connsiteX44" fmla="*/ 1562100 w 4652852"/>
              <a:gd name="connsiteY44" fmla="*/ 2679700 h 5384800"/>
              <a:gd name="connsiteX45" fmla="*/ 1574800 w 4652852"/>
              <a:gd name="connsiteY45" fmla="*/ 2717800 h 5384800"/>
              <a:gd name="connsiteX46" fmla="*/ 1714500 w 4652852"/>
              <a:gd name="connsiteY46" fmla="*/ 2844800 h 5384800"/>
              <a:gd name="connsiteX47" fmla="*/ 2032000 w 4652852"/>
              <a:gd name="connsiteY47" fmla="*/ 2819400 h 5384800"/>
              <a:gd name="connsiteX48" fmla="*/ 2133600 w 4652852"/>
              <a:gd name="connsiteY48" fmla="*/ 2870200 h 5384800"/>
              <a:gd name="connsiteX49" fmla="*/ 2209800 w 4652852"/>
              <a:gd name="connsiteY49" fmla="*/ 2946400 h 5384800"/>
              <a:gd name="connsiteX50" fmla="*/ 2247900 w 4652852"/>
              <a:gd name="connsiteY50" fmla="*/ 2971800 h 5384800"/>
              <a:gd name="connsiteX51" fmla="*/ 2346325 w 4652852"/>
              <a:gd name="connsiteY51" fmla="*/ 2908300 h 5384800"/>
              <a:gd name="connsiteX52" fmla="*/ 2413000 w 4652852"/>
              <a:gd name="connsiteY52" fmla="*/ 2959100 h 5384800"/>
              <a:gd name="connsiteX53" fmla="*/ 2476500 w 4652852"/>
              <a:gd name="connsiteY53" fmla="*/ 3035300 h 5384800"/>
              <a:gd name="connsiteX54" fmla="*/ 2527300 w 4652852"/>
              <a:gd name="connsiteY54" fmla="*/ 3124200 h 5384800"/>
              <a:gd name="connsiteX55" fmla="*/ 2578100 w 4652852"/>
              <a:gd name="connsiteY55" fmla="*/ 3200400 h 5384800"/>
              <a:gd name="connsiteX56" fmla="*/ 2667000 w 4652852"/>
              <a:gd name="connsiteY56" fmla="*/ 3314700 h 5384800"/>
              <a:gd name="connsiteX57" fmla="*/ 2743200 w 4652852"/>
              <a:gd name="connsiteY57" fmla="*/ 3340100 h 5384800"/>
              <a:gd name="connsiteX58" fmla="*/ 2971800 w 4652852"/>
              <a:gd name="connsiteY58" fmla="*/ 3365500 h 5384800"/>
              <a:gd name="connsiteX59" fmla="*/ 3073400 w 4652852"/>
              <a:gd name="connsiteY59" fmla="*/ 3378200 h 5384800"/>
              <a:gd name="connsiteX60" fmla="*/ 3124200 w 4652852"/>
              <a:gd name="connsiteY60" fmla="*/ 3390900 h 5384800"/>
              <a:gd name="connsiteX61" fmla="*/ 3187700 w 4652852"/>
              <a:gd name="connsiteY61" fmla="*/ 3403600 h 5384800"/>
              <a:gd name="connsiteX62" fmla="*/ 3263900 w 4652852"/>
              <a:gd name="connsiteY62" fmla="*/ 3429000 h 5384800"/>
              <a:gd name="connsiteX63" fmla="*/ 3581400 w 4652852"/>
              <a:gd name="connsiteY63" fmla="*/ 3441700 h 5384800"/>
              <a:gd name="connsiteX64" fmla="*/ 3708400 w 4652852"/>
              <a:gd name="connsiteY64" fmla="*/ 3454400 h 5384800"/>
              <a:gd name="connsiteX65" fmla="*/ 3746500 w 4652852"/>
              <a:gd name="connsiteY65" fmla="*/ 3467100 h 5384800"/>
              <a:gd name="connsiteX66" fmla="*/ 3873500 w 4652852"/>
              <a:gd name="connsiteY66" fmla="*/ 3492500 h 5384800"/>
              <a:gd name="connsiteX67" fmla="*/ 4025900 w 4652852"/>
              <a:gd name="connsiteY67" fmla="*/ 3556000 h 5384800"/>
              <a:gd name="connsiteX68" fmla="*/ 4203700 w 4652852"/>
              <a:gd name="connsiteY68" fmla="*/ 3606800 h 5384800"/>
              <a:gd name="connsiteX69" fmla="*/ 4279900 w 4652852"/>
              <a:gd name="connsiteY69" fmla="*/ 3632200 h 5384800"/>
              <a:gd name="connsiteX70" fmla="*/ 4622800 w 4652852"/>
              <a:gd name="connsiteY70" fmla="*/ 3683000 h 5384800"/>
              <a:gd name="connsiteX71" fmla="*/ 4584700 w 4652852"/>
              <a:gd name="connsiteY71" fmla="*/ 3905250 h 5384800"/>
              <a:gd name="connsiteX72" fmla="*/ 4648200 w 4652852"/>
              <a:gd name="connsiteY72" fmla="*/ 4121150 h 5384800"/>
              <a:gd name="connsiteX73" fmla="*/ 4432300 w 4652852"/>
              <a:gd name="connsiteY73" fmla="*/ 4318000 h 5384800"/>
              <a:gd name="connsiteX74" fmla="*/ 4432300 w 4652852"/>
              <a:gd name="connsiteY74" fmla="*/ 4470400 h 5384800"/>
              <a:gd name="connsiteX75" fmla="*/ 4381500 w 4652852"/>
              <a:gd name="connsiteY75" fmla="*/ 4597400 h 5384800"/>
              <a:gd name="connsiteX76" fmla="*/ 4343400 w 4652852"/>
              <a:gd name="connsiteY76" fmla="*/ 4749800 h 5384800"/>
              <a:gd name="connsiteX77" fmla="*/ 4318000 w 4652852"/>
              <a:gd name="connsiteY77" fmla="*/ 4876800 h 5384800"/>
              <a:gd name="connsiteX78" fmla="*/ 4127500 w 4652852"/>
              <a:gd name="connsiteY78" fmla="*/ 5384800 h 5384800"/>
              <a:gd name="connsiteX0" fmla="*/ 0 w 4652852"/>
              <a:gd name="connsiteY0" fmla="*/ 0 h 5384800"/>
              <a:gd name="connsiteX1" fmla="*/ 101600 w 4652852"/>
              <a:gd name="connsiteY1" fmla="*/ 76200 h 5384800"/>
              <a:gd name="connsiteX2" fmla="*/ 139700 w 4652852"/>
              <a:gd name="connsiteY2" fmla="*/ 88900 h 5384800"/>
              <a:gd name="connsiteX3" fmla="*/ 152400 w 4652852"/>
              <a:gd name="connsiteY3" fmla="*/ 127000 h 5384800"/>
              <a:gd name="connsiteX4" fmla="*/ 228600 w 4652852"/>
              <a:gd name="connsiteY4" fmla="*/ 177800 h 5384800"/>
              <a:gd name="connsiteX5" fmla="*/ 266700 w 4652852"/>
              <a:gd name="connsiteY5" fmla="*/ 203200 h 5384800"/>
              <a:gd name="connsiteX6" fmla="*/ 317500 w 4652852"/>
              <a:gd name="connsiteY6" fmla="*/ 215900 h 5384800"/>
              <a:gd name="connsiteX7" fmla="*/ 355600 w 4652852"/>
              <a:gd name="connsiteY7" fmla="*/ 228600 h 5384800"/>
              <a:gd name="connsiteX8" fmla="*/ 444500 w 4652852"/>
              <a:gd name="connsiteY8" fmla="*/ 203200 h 5384800"/>
              <a:gd name="connsiteX9" fmla="*/ 482600 w 4652852"/>
              <a:gd name="connsiteY9" fmla="*/ 190500 h 5384800"/>
              <a:gd name="connsiteX10" fmla="*/ 571500 w 4652852"/>
              <a:gd name="connsiteY10" fmla="*/ 203200 h 5384800"/>
              <a:gd name="connsiteX11" fmla="*/ 609600 w 4652852"/>
              <a:gd name="connsiteY11" fmla="*/ 228600 h 5384800"/>
              <a:gd name="connsiteX12" fmla="*/ 647700 w 4652852"/>
              <a:gd name="connsiteY12" fmla="*/ 241300 h 5384800"/>
              <a:gd name="connsiteX13" fmla="*/ 698500 w 4652852"/>
              <a:gd name="connsiteY13" fmla="*/ 279400 h 5384800"/>
              <a:gd name="connsiteX14" fmla="*/ 736600 w 4652852"/>
              <a:gd name="connsiteY14" fmla="*/ 292100 h 5384800"/>
              <a:gd name="connsiteX15" fmla="*/ 762000 w 4652852"/>
              <a:gd name="connsiteY15" fmla="*/ 368300 h 5384800"/>
              <a:gd name="connsiteX16" fmla="*/ 774700 w 4652852"/>
              <a:gd name="connsiteY16" fmla="*/ 406400 h 5384800"/>
              <a:gd name="connsiteX17" fmla="*/ 863600 w 4652852"/>
              <a:gd name="connsiteY17" fmla="*/ 508000 h 5384800"/>
              <a:gd name="connsiteX18" fmla="*/ 901700 w 4652852"/>
              <a:gd name="connsiteY18" fmla="*/ 596900 h 5384800"/>
              <a:gd name="connsiteX19" fmla="*/ 927100 w 4652852"/>
              <a:gd name="connsiteY19" fmla="*/ 635000 h 5384800"/>
              <a:gd name="connsiteX20" fmla="*/ 952500 w 4652852"/>
              <a:gd name="connsiteY20" fmla="*/ 711200 h 5384800"/>
              <a:gd name="connsiteX21" fmla="*/ 965200 w 4652852"/>
              <a:gd name="connsiteY21" fmla="*/ 749300 h 5384800"/>
              <a:gd name="connsiteX22" fmla="*/ 1016000 w 4652852"/>
              <a:gd name="connsiteY22" fmla="*/ 838200 h 5384800"/>
              <a:gd name="connsiteX23" fmla="*/ 1041400 w 4652852"/>
              <a:gd name="connsiteY23" fmla="*/ 901700 h 5384800"/>
              <a:gd name="connsiteX24" fmla="*/ 1066800 w 4652852"/>
              <a:gd name="connsiteY24" fmla="*/ 1028700 h 5384800"/>
              <a:gd name="connsiteX25" fmla="*/ 1092200 w 4652852"/>
              <a:gd name="connsiteY25" fmla="*/ 1104900 h 5384800"/>
              <a:gd name="connsiteX26" fmla="*/ 1117600 w 4652852"/>
              <a:gd name="connsiteY26" fmla="*/ 1193800 h 5384800"/>
              <a:gd name="connsiteX27" fmla="*/ 1130300 w 4652852"/>
              <a:gd name="connsiteY27" fmla="*/ 1270000 h 5384800"/>
              <a:gd name="connsiteX28" fmla="*/ 1168400 w 4652852"/>
              <a:gd name="connsiteY28" fmla="*/ 1358900 h 5384800"/>
              <a:gd name="connsiteX29" fmla="*/ 1193800 w 4652852"/>
              <a:gd name="connsiteY29" fmla="*/ 1447800 h 5384800"/>
              <a:gd name="connsiteX30" fmla="*/ 1219200 w 4652852"/>
              <a:gd name="connsiteY30" fmla="*/ 1485900 h 5384800"/>
              <a:gd name="connsiteX31" fmla="*/ 1231900 w 4652852"/>
              <a:gd name="connsiteY31" fmla="*/ 1549400 h 5384800"/>
              <a:gd name="connsiteX32" fmla="*/ 1257300 w 4652852"/>
              <a:gd name="connsiteY32" fmla="*/ 1587500 h 5384800"/>
              <a:gd name="connsiteX33" fmla="*/ 1270000 w 4652852"/>
              <a:gd name="connsiteY33" fmla="*/ 1651000 h 5384800"/>
              <a:gd name="connsiteX34" fmla="*/ 1308100 w 4652852"/>
              <a:gd name="connsiteY34" fmla="*/ 1739900 h 5384800"/>
              <a:gd name="connsiteX35" fmla="*/ 1333500 w 4652852"/>
              <a:gd name="connsiteY35" fmla="*/ 1816100 h 5384800"/>
              <a:gd name="connsiteX36" fmla="*/ 1358900 w 4652852"/>
              <a:gd name="connsiteY36" fmla="*/ 1892300 h 5384800"/>
              <a:gd name="connsiteX37" fmla="*/ 1371600 w 4652852"/>
              <a:gd name="connsiteY37" fmla="*/ 1930400 h 5384800"/>
              <a:gd name="connsiteX38" fmla="*/ 1397000 w 4652852"/>
              <a:gd name="connsiteY38" fmla="*/ 1981200 h 5384800"/>
              <a:gd name="connsiteX39" fmla="*/ 1435100 w 4652852"/>
              <a:gd name="connsiteY39" fmla="*/ 2057400 h 5384800"/>
              <a:gd name="connsiteX40" fmla="*/ 1460500 w 4652852"/>
              <a:gd name="connsiteY40" fmla="*/ 2209800 h 5384800"/>
              <a:gd name="connsiteX41" fmla="*/ 1473200 w 4652852"/>
              <a:gd name="connsiteY41" fmla="*/ 2247900 h 5384800"/>
              <a:gd name="connsiteX42" fmla="*/ 1498600 w 4652852"/>
              <a:gd name="connsiteY42" fmla="*/ 2349500 h 5384800"/>
              <a:gd name="connsiteX43" fmla="*/ 1536700 w 4652852"/>
              <a:gd name="connsiteY43" fmla="*/ 2476500 h 5384800"/>
              <a:gd name="connsiteX44" fmla="*/ 1562100 w 4652852"/>
              <a:gd name="connsiteY44" fmla="*/ 2679700 h 5384800"/>
              <a:gd name="connsiteX45" fmla="*/ 1574800 w 4652852"/>
              <a:gd name="connsiteY45" fmla="*/ 2717800 h 5384800"/>
              <a:gd name="connsiteX46" fmla="*/ 1714500 w 4652852"/>
              <a:gd name="connsiteY46" fmla="*/ 2844800 h 5384800"/>
              <a:gd name="connsiteX47" fmla="*/ 2032000 w 4652852"/>
              <a:gd name="connsiteY47" fmla="*/ 2819400 h 5384800"/>
              <a:gd name="connsiteX48" fmla="*/ 2133600 w 4652852"/>
              <a:gd name="connsiteY48" fmla="*/ 2870200 h 5384800"/>
              <a:gd name="connsiteX49" fmla="*/ 2247900 w 4652852"/>
              <a:gd name="connsiteY49" fmla="*/ 2971800 h 5384800"/>
              <a:gd name="connsiteX50" fmla="*/ 2346325 w 4652852"/>
              <a:gd name="connsiteY50" fmla="*/ 2908300 h 5384800"/>
              <a:gd name="connsiteX51" fmla="*/ 2413000 w 4652852"/>
              <a:gd name="connsiteY51" fmla="*/ 2959100 h 5384800"/>
              <a:gd name="connsiteX52" fmla="*/ 2476500 w 4652852"/>
              <a:gd name="connsiteY52" fmla="*/ 3035300 h 5384800"/>
              <a:gd name="connsiteX53" fmla="*/ 2527300 w 4652852"/>
              <a:gd name="connsiteY53" fmla="*/ 3124200 h 5384800"/>
              <a:gd name="connsiteX54" fmla="*/ 2578100 w 4652852"/>
              <a:gd name="connsiteY54" fmla="*/ 3200400 h 5384800"/>
              <a:gd name="connsiteX55" fmla="*/ 2667000 w 4652852"/>
              <a:gd name="connsiteY55" fmla="*/ 3314700 h 5384800"/>
              <a:gd name="connsiteX56" fmla="*/ 2743200 w 4652852"/>
              <a:gd name="connsiteY56" fmla="*/ 3340100 h 5384800"/>
              <a:gd name="connsiteX57" fmla="*/ 2971800 w 4652852"/>
              <a:gd name="connsiteY57" fmla="*/ 3365500 h 5384800"/>
              <a:gd name="connsiteX58" fmla="*/ 3073400 w 4652852"/>
              <a:gd name="connsiteY58" fmla="*/ 3378200 h 5384800"/>
              <a:gd name="connsiteX59" fmla="*/ 3124200 w 4652852"/>
              <a:gd name="connsiteY59" fmla="*/ 3390900 h 5384800"/>
              <a:gd name="connsiteX60" fmla="*/ 3187700 w 4652852"/>
              <a:gd name="connsiteY60" fmla="*/ 3403600 h 5384800"/>
              <a:gd name="connsiteX61" fmla="*/ 3263900 w 4652852"/>
              <a:gd name="connsiteY61" fmla="*/ 3429000 h 5384800"/>
              <a:gd name="connsiteX62" fmla="*/ 3581400 w 4652852"/>
              <a:gd name="connsiteY62" fmla="*/ 3441700 h 5384800"/>
              <a:gd name="connsiteX63" fmla="*/ 3708400 w 4652852"/>
              <a:gd name="connsiteY63" fmla="*/ 3454400 h 5384800"/>
              <a:gd name="connsiteX64" fmla="*/ 3746500 w 4652852"/>
              <a:gd name="connsiteY64" fmla="*/ 3467100 h 5384800"/>
              <a:gd name="connsiteX65" fmla="*/ 3873500 w 4652852"/>
              <a:gd name="connsiteY65" fmla="*/ 3492500 h 5384800"/>
              <a:gd name="connsiteX66" fmla="*/ 4025900 w 4652852"/>
              <a:gd name="connsiteY66" fmla="*/ 3556000 h 5384800"/>
              <a:gd name="connsiteX67" fmla="*/ 4203700 w 4652852"/>
              <a:gd name="connsiteY67" fmla="*/ 3606800 h 5384800"/>
              <a:gd name="connsiteX68" fmla="*/ 4279900 w 4652852"/>
              <a:gd name="connsiteY68" fmla="*/ 3632200 h 5384800"/>
              <a:gd name="connsiteX69" fmla="*/ 4622800 w 4652852"/>
              <a:gd name="connsiteY69" fmla="*/ 3683000 h 5384800"/>
              <a:gd name="connsiteX70" fmla="*/ 4584700 w 4652852"/>
              <a:gd name="connsiteY70" fmla="*/ 3905250 h 5384800"/>
              <a:gd name="connsiteX71" fmla="*/ 4648200 w 4652852"/>
              <a:gd name="connsiteY71" fmla="*/ 4121150 h 5384800"/>
              <a:gd name="connsiteX72" fmla="*/ 4432300 w 4652852"/>
              <a:gd name="connsiteY72" fmla="*/ 4318000 h 5384800"/>
              <a:gd name="connsiteX73" fmla="*/ 4432300 w 4652852"/>
              <a:gd name="connsiteY73" fmla="*/ 4470400 h 5384800"/>
              <a:gd name="connsiteX74" fmla="*/ 4381500 w 4652852"/>
              <a:gd name="connsiteY74" fmla="*/ 4597400 h 5384800"/>
              <a:gd name="connsiteX75" fmla="*/ 4343400 w 4652852"/>
              <a:gd name="connsiteY75" fmla="*/ 4749800 h 5384800"/>
              <a:gd name="connsiteX76" fmla="*/ 4318000 w 4652852"/>
              <a:gd name="connsiteY76" fmla="*/ 4876800 h 5384800"/>
              <a:gd name="connsiteX77" fmla="*/ 4127500 w 4652852"/>
              <a:gd name="connsiteY77" fmla="*/ 5384800 h 5384800"/>
              <a:gd name="connsiteX0" fmla="*/ 0 w 4652852"/>
              <a:gd name="connsiteY0" fmla="*/ 0 h 5384800"/>
              <a:gd name="connsiteX1" fmla="*/ 101600 w 4652852"/>
              <a:gd name="connsiteY1" fmla="*/ 76200 h 5384800"/>
              <a:gd name="connsiteX2" fmla="*/ 139700 w 4652852"/>
              <a:gd name="connsiteY2" fmla="*/ 88900 h 5384800"/>
              <a:gd name="connsiteX3" fmla="*/ 152400 w 4652852"/>
              <a:gd name="connsiteY3" fmla="*/ 127000 h 5384800"/>
              <a:gd name="connsiteX4" fmla="*/ 228600 w 4652852"/>
              <a:gd name="connsiteY4" fmla="*/ 177800 h 5384800"/>
              <a:gd name="connsiteX5" fmla="*/ 266700 w 4652852"/>
              <a:gd name="connsiteY5" fmla="*/ 203200 h 5384800"/>
              <a:gd name="connsiteX6" fmla="*/ 317500 w 4652852"/>
              <a:gd name="connsiteY6" fmla="*/ 215900 h 5384800"/>
              <a:gd name="connsiteX7" fmla="*/ 355600 w 4652852"/>
              <a:gd name="connsiteY7" fmla="*/ 228600 h 5384800"/>
              <a:gd name="connsiteX8" fmla="*/ 444500 w 4652852"/>
              <a:gd name="connsiteY8" fmla="*/ 203200 h 5384800"/>
              <a:gd name="connsiteX9" fmla="*/ 482600 w 4652852"/>
              <a:gd name="connsiteY9" fmla="*/ 190500 h 5384800"/>
              <a:gd name="connsiteX10" fmla="*/ 571500 w 4652852"/>
              <a:gd name="connsiteY10" fmla="*/ 203200 h 5384800"/>
              <a:gd name="connsiteX11" fmla="*/ 609600 w 4652852"/>
              <a:gd name="connsiteY11" fmla="*/ 228600 h 5384800"/>
              <a:gd name="connsiteX12" fmla="*/ 647700 w 4652852"/>
              <a:gd name="connsiteY12" fmla="*/ 241300 h 5384800"/>
              <a:gd name="connsiteX13" fmla="*/ 698500 w 4652852"/>
              <a:gd name="connsiteY13" fmla="*/ 279400 h 5384800"/>
              <a:gd name="connsiteX14" fmla="*/ 736600 w 4652852"/>
              <a:gd name="connsiteY14" fmla="*/ 292100 h 5384800"/>
              <a:gd name="connsiteX15" fmla="*/ 762000 w 4652852"/>
              <a:gd name="connsiteY15" fmla="*/ 368300 h 5384800"/>
              <a:gd name="connsiteX16" fmla="*/ 774700 w 4652852"/>
              <a:gd name="connsiteY16" fmla="*/ 406400 h 5384800"/>
              <a:gd name="connsiteX17" fmla="*/ 863600 w 4652852"/>
              <a:gd name="connsiteY17" fmla="*/ 508000 h 5384800"/>
              <a:gd name="connsiteX18" fmla="*/ 901700 w 4652852"/>
              <a:gd name="connsiteY18" fmla="*/ 596900 h 5384800"/>
              <a:gd name="connsiteX19" fmla="*/ 927100 w 4652852"/>
              <a:gd name="connsiteY19" fmla="*/ 635000 h 5384800"/>
              <a:gd name="connsiteX20" fmla="*/ 952500 w 4652852"/>
              <a:gd name="connsiteY20" fmla="*/ 711200 h 5384800"/>
              <a:gd name="connsiteX21" fmla="*/ 965200 w 4652852"/>
              <a:gd name="connsiteY21" fmla="*/ 749300 h 5384800"/>
              <a:gd name="connsiteX22" fmla="*/ 1016000 w 4652852"/>
              <a:gd name="connsiteY22" fmla="*/ 838200 h 5384800"/>
              <a:gd name="connsiteX23" fmla="*/ 1041400 w 4652852"/>
              <a:gd name="connsiteY23" fmla="*/ 901700 h 5384800"/>
              <a:gd name="connsiteX24" fmla="*/ 1066800 w 4652852"/>
              <a:gd name="connsiteY24" fmla="*/ 1028700 h 5384800"/>
              <a:gd name="connsiteX25" fmla="*/ 1092200 w 4652852"/>
              <a:gd name="connsiteY25" fmla="*/ 1104900 h 5384800"/>
              <a:gd name="connsiteX26" fmla="*/ 1117600 w 4652852"/>
              <a:gd name="connsiteY26" fmla="*/ 1193800 h 5384800"/>
              <a:gd name="connsiteX27" fmla="*/ 1130300 w 4652852"/>
              <a:gd name="connsiteY27" fmla="*/ 1270000 h 5384800"/>
              <a:gd name="connsiteX28" fmla="*/ 1168400 w 4652852"/>
              <a:gd name="connsiteY28" fmla="*/ 1358900 h 5384800"/>
              <a:gd name="connsiteX29" fmla="*/ 1193800 w 4652852"/>
              <a:gd name="connsiteY29" fmla="*/ 1447800 h 5384800"/>
              <a:gd name="connsiteX30" fmla="*/ 1219200 w 4652852"/>
              <a:gd name="connsiteY30" fmla="*/ 1485900 h 5384800"/>
              <a:gd name="connsiteX31" fmla="*/ 1257300 w 4652852"/>
              <a:gd name="connsiteY31" fmla="*/ 1587500 h 5384800"/>
              <a:gd name="connsiteX32" fmla="*/ 1270000 w 4652852"/>
              <a:gd name="connsiteY32" fmla="*/ 1651000 h 5384800"/>
              <a:gd name="connsiteX33" fmla="*/ 1308100 w 4652852"/>
              <a:gd name="connsiteY33" fmla="*/ 1739900 h 5384800"/>
              <a:gd name="connsiteX34" fmla="*/ 1333500 w 4652852"/>
              <a:gd name="connsiteY34" fmla="*/ 1816100 h 5384800"/>
              <a:gd name="connsiteX35" fmla="*/ 1358900 w 4652852"/>
              <a:gd name="connsiteY35" fmla="*/ 1892300 h 5384800"/>
              <a:gd name="connsiteX36" fmla="*/ 1371600 w 4652852"/>
              <a:gd name="connsiteY36" fmla="*/ 1930400 h 5384800"/>
              <a:gd name="connsiteX37" fmla="*/ 1397000 w 4652852"/>
              <a:gd name="connsiteY37" fmla="*/ 1981200 h 5384800"/>
              <a:gd name="connsiteX38" fmla="*/ 1435100 w 4652852"/>
              <a:gd name="connsiteY38" fmla="*/ 2057400 h 5384800"/>
              <a:gd name="connsiteX39" fmla="*/ 1460500 w 4652852"/>
              <a:gd name="connsiteY39" fmla="*/ 2209800 h 5384800"/>
              <a:gd name="connsiteX40" fmla="*/ 1473200 w 4652852"/>
              <a:gd name="connsiteY40" fmla="*/ 2247900 h 5384800"/>
              <a:gd name="connsiteX41" fmla="*/ 1498600 w 4652852"/>
              <a:gd name="connsiteY41" fmla="*/ 2349500 h 5384800"/>
              <a:gd name="connsiteX42" fmla="*/ 1536700 w 4652852"/>
              <a:gd name="connsiteY42" fmla="*/ 2476500 h 5384800"/>
              <a:gd name="connsiteX43" fmla="*/ 1562100 w 4652852"/>
              <a:gd name="connsiteY43" fmla="*/ 2679700 h 5384800"/>
              <a:gd name="connsiteX44" fmla="*/ 1574800 w 4652852"/>
              <a:gd name="connsiteY44" fmla="*/ 2717800 h 5384800"/>
              <a:gd name="connsiteX45" fmla="*/ 1714500 w 4652852"/>
              <a:gd name="connsiteY45" fmla="*/ 2844800 h 5384800"/>
              <a:gd name="connsiteX46" fmla="*/ 2032000 w 4652852"/>
              <a:gd name="connsiteY46" fmla="*/ 2819400 h 5384800"/>
              <a:gd name="connsiteX47" fmla="*/ 2133600 w 4652852"/>
              <a:gd name="connsiteY47" fmla="*/ 2870200 h 5384800"/>
              <a:gd name="connsiteX48" fmla="*/ 2247900 w 4652852"/>
              <a:gd name="connsiteY48" fmla="*/ 2971800 h 5384800"/>
              <a:gd name="connsiteX49" fmla="*/ 2346325 w 4652852"/>
              <a:gd name="connsiteY49" fmla="*/ 2908300 h 5384800"/>
              <a:gd name="connsiteX50" fmla="*/ 2413000 w 4652852"/>
              <a:gd name="connsiteY50" fmla="*/ 2959100 h 5384800"/>
              <a:gd name="connsiteX51" fmla="*/ 2476500 w 4652852"/>
              <a:gd name="connsiteY51" fmla="*/ 3035300 h 5384800"/>
              <a:gd name="connsiteX52" fmla="*/ 2527300 w 4652852"/>
              <a:gd name="connsiteY52" fmla="*/ 3124200 h 5384800"/>
              <a:gd name="connsiteX53" fmla="*/ 2578100 w 4652852"/>
              <a:gd name="connsiteY53" fmla="*/ 3200400 h 5384800"/>
              <a:gd name="connsiteX54" fmla="*/ 2667000 w 4652852"/>
              <a:gd name="connsiteY54" fmla="*/ 3314700 h 5384800"/>
              <a:gd name="connsiteX55" fmla="*/ 2743200 w 4652852"/>
              <a:gd name="connsiteY55" fmla="*/ 3340100 h 5384800"/>
              <a:gd name="connsiteX56" fmla="*/ 2971800 w 4652852"/>
              <a:gd name="connsiteY56" fmla="*/ 3365500 h 5384800"/>
              <a:gd name="connsiteX57" fmla="*/ 3073400 w 4652852"/>
              <a:gd name="connsiteY57" fmla="*/ 3378200 h 5384800"/>
              <a:gd name="connsiteX58" fmla="*/ 3124200 w 4652852"/>
              <a:gd name="connsiteY58" fmla="*/ 3390900 h 5384800"/>
              <a:gd name="connsiteX59" fmla="*/ 3187700 w 4652852"/>
              <a:gd name="connsiteY59" fmla="*/ 3403600 h 5384800"/>
              <a:gd name="connsiteX60" fmla="*/ 3263900 w 4652852"/>
              <a:gd name="connsiteY60" fmla="*/ 3429000 h 5384800"/>
              <a:gd name="connsiteX61" fmla="*/ 3581400 w 4652852"/>
              <a:gd name="connsiteY61" fmla="*/ 3441700 h 5384800"/>
              <a:gd name="connsiteX62" fmla="*/ 3708400 w 4652852"/>
              <a:gd name="connsiteY62" fmla="*/ 3454400 h 5384800"/>
              <a:gd name="connsiteX63" fmla="*/ 3746500 w 4652852"/>
              <a:gd name="connsiteY63" fmla="*/ 3467100 h 5384800"/>
              <a:gd name="connsiteX64" fmla="*/ 3873500 w 4652852"/>
              <a:gd name="connsiteY64" fmla="*/ 3492500 h 5384800"/>
              <a:gd name="connsiteX65" fmla="*/ 4025900 w 4652852"/>
              <a:gd name="connsiteY65" fmla="*/ 3556000 h 5384800"/>
              <a:gd name="connsiteX66" fmla="*/ 4203700 w 4652852"/>
              <a:gd name="connsiteY66" fmla="*/ 3606800 h 5384800"/>
              <a:gd name="connsiteX67" fmla="*/ 4279900 w 4652852"/>
              <a:gd name="connsiteY67" fmla="*/ 3632200 h 5384800"/>
              <a:gd name="connsiteX68" fmla="*/ 4622800 w 4652852"/>
              <a:gd name="connsiteY68" fmla="*/ 3683000 h 5384800"/>
              <a:gd name="connsiteX69" fmla="*/ 4584700 w 4652852"/>
              <a:gd name="connsiteY69" fmla="*/ 3905250 h 5384800"/>
              <a:gd name="connsiteX70" fmla="*/ 4648200 w 4652852"/>
              <a:gd name="connsiteY70" fmla="*/ 4121150 h 5384800"/>
              <a:gd name="connsiteX71" fmla="*/ 4432300 w 4652852"/>
              <a:gd name="connsiteY71" fmla="*/ 4318000 h 5384800"/>
              <a:gd name="connsiteX72" fmla="*/ 4432300 w 4652852"/>
              <a:gd name="connsiteY72" fmla="*/ 4470400 h 5384800"/>
              <a:gd name="connsiteX73" fmla="*/ 4381500 w 4652852"/>
              <a:gd name="connsiteY73" fmla="*/ 4597400 h 5384800"/>
              <a:gd name="connsiteX74" fmla="*/ 4343400 w 4652852"/>
              <a:gd name="connsiteY74" fmla="*/ 4749800 h 5384800"/>
              <a:gd name="connsiteX75" fmla="*/ 4318000 w 4652852"/>
              <a:gd name="connsiteY75" fmla="*/ 4876800 h 5384800"/>
              <a:gd name="connsiteX76" fmla="*/ 4127500 w 4652852"/>
              <a:gd name="connsiteY76" fmla="*/ 5384800 h 5384800"/>
              <a:gd name="connsiteX0" fmla="*/ 0 w 4652852"/>
              <a:gd name="connsiteY0" fmla="*/ 0 h 5384800"/>
              <a:gd name="connsiteX1" fmla="*/ 101600 w 4652852"/>
              <a:gd name="connsiteY1" fmla="*/ 76200 h 5384800"/>
              <a:gd name="connsiteX2" fmla="*/ 139700 w 4652852"/>
              <a:gd name="connsiteY2" fmla="*/ 88900 h 5384800"/>
              <a:gd name="connsiteX3" fmla="*/ 152400 w 4652852"/>
              <a:gd name="connsiteY3" fmla="*/ 127000 h 5384800"/>
              <a:gd name="connsiteX4" fmla="*/ 228600 w 4652852"/>
              <a:gd name="connsiteY4" fmla="*/ 177800 h 5384800"/>
              <a:gd name="connsiteX5" fmla="*/ 266700 w 4652852"/>
              <a:gd name="connsiteY5" fmla="*/ 203200 h 5384800"/>
              <a:gd name="connsiteX6" fmla="*/ 317500 w 4652852"/>
              <a:gd name="connsiteY6" fmla="*/ 215900 h 5384800"/>
              <a:gd name="connsiteX7" fmla="*/ 355600 w 4652852"/>
              <a:gd name="connsiteY7" fmla="*/ 228600 h 5384800"/>
              <a:gd name="connsiteX8" fmla="*/ 444500 w 4652852"/>
              <a:gd name="connsiteY8" fmla="*/ 203200 h 5384800"/>
              <a:gd name="connsiteX9" fmla="*/ 482600 w 4652852"/>
              <a:gd name="connsiteY9" fmla="*/ 190500 h 5384800"/>
              <a:gd name="connsiteX10" fmla="*/ 571500 w 4652852"/>
              <a:gd name="connsiteY10" fmla="*/ 203200 h 5384800"/>
              <a:gd name="connsiteX11" fmla="*/ 609600 w 4652852"/>
              <a:gd name="connsiteY11" fmla="*/ 228600 h 5384800"/>
              <a:gd name="connsiteX12" fmla="*/ 647700 w 4652852"/>
              <a:gd name="connsiteY12" fmla="*/ 241300 h 5384800"/>
              <a:gd name="connsiteX13" fmla="*/ 698500 w 4652852"/>
              <a:gd name="connsiteY13" fmla="*/ 279400 h 5384800"/>
              <a:gd name="connsiteX14" fmla="*/ 736600 w 4652852"/>
              <a:gd name="connsiteY14" fmla="*/ 292100 h 5384800"/>
              <a:gd name="connsiteX15" fmla="*/ 762000 w 4652852"/>
              <a:gd name="connsiteY15" fmla="*/ 368300 h 5384800"/>
              <a:gd name="connsiteX16" fmla="*/ 774700 w 4652852"/>
              <a:gd name="connsiteY16" fmla="*/ 406400 h 5384800"/>
              <a:gd name="connsiteX17" fmla="*/ 863600 w 4652852"/>
              <a:gd name="connsiteY17" fmla="*/ 508000 h 5384800"/>
              <a:gd name="connsiteX18" fmla="*/ 901700 w 4652852"/>
              <a:gd name="connsiteY18" fmla="*/ 596900 h 5384800"/>
              <a:gd name="connsiteX19" fmla="*/ 927100 w 4652852"/>
              <a:gd name="connsiteY19" fmla="*/ 635000 h 5384800"/>
              <a:gd name="connsiteX20" fmla="*/ 952500 w 4652852"/>
              <a:gd name="connsiteY20" fmla="*/ 711200 h 5384800"/>
              <a:gd name="connsiteX21" fmla="*/ 965200 w 4652852"/>
              <a:gd name="connsiteY21" fmla="*/ 749300 h 5384800"/>
              <a:gd name="connsiteX22" fmla="*/ 1016000 w 4652852"/>
              <a:gd name="connsiteY22" fmla="*/ 838200 h 5384800"/>
              <a:gd name="connsiteX23" fmla="*/ 1041400 w 4652852"/>
              <a:gd name="connsiteY23" fmla="*/ 901700 h 5384800"/>
              <a:gd name="connsiteX24" fmla="*/ 1066800 w 4652852"/>
              <a:gd name="connsiteY24" fmla="*/ 1028700 h 5384800"/>
              <a:gd name="connsiteX25" fmla="*/ 1092200 w 4652852"/>
              <a:gd name="connsiteY25" fmla="*/ 1104900 h 5384800"/>
              <a:gd name="connsiteX26" fmla="*/ 1117600 w 4652852"/>
              <a:gd name="connsiteY26" fmla="*/ 1193800 h 5384800"/>
              <a:gd name="connsiteX27" fmla="*/ 1130300 w 4652852"/>
              <a:gd name="connsiteY27" fmla="*/ 1270000 h 5384800"/>
              <a:gd name="connsiteX28" fmla="*/ 1168400 w 4652852"/>
              <a:gd name="connsiteY28" fmla="*/ 1358900 h 5384800"/>
              <a:gd name="connsiteX29" fmla="*/ 1193800 w 4652852"/>
              <a:gd name="connsiteY29" fmla="*/ 1447800 h 5384800"/>
              <a:gd name="connsiteX30" fmla="*/ 1219200 w 4652852"/>
              <a:gd name="connsiteY30" fmla="*/ 1485900 h 5384800"/>
              <a:gd name="connsiteX31" fmla="*/ 1257300 w 4652852"/>
              <a:gd name="connsiteY31" fmla="*/ 1587500 h 5384800"/>
              <a:gd name="connsiteX32" fmla="*/ 1308100 w 4652852"/>
              <a:gd name="connsiteY32" fmla="*/ 1739900 h 5384800"/>
              <a:gd name="connsiteX33" fmla="*/ 1333500 w 4652852"/>
              <a:gd name="connsiteY33" fmla="*/ 1816100 h 5384800"/>
              <a:gd name="connsiteX34" fmla="*/ 1358900 w 4652852"/>
              <a:gd name="connsiteY34" fmla="*/ 1892300 h 5384800"/>
              <a:gd name="connsiteX35" fmla="*/ 1371600 w 4652852"/>
              <a:gd name="connsiteY35" fmla="*/ 1930400 h 5384800"/>
              <a:gd name="connsiteX36" fmla="*/ 1397000 w 4652852"/>
              <a:gd name="connsiteY36" fmla="*/ 1981200 h 5384800"/>
              <a:gd name="connsiteX37" fmla="*/ 1435100 w 4652852"/>
              <a:gd name="connsiteY37" fmla="*/ 2057400 h 5384800"/>
              <a:gd name="connsiteX38" fmla="*/ 1460500 w 4652852"/>
              <a:gd name="connsiteY38" fmla="*/ 2209800 h 5384800"/>
              <a:gd name="connsiteX39" fmla="*/ 1473200 w 4652852"/>
              <a:gd name="connsiteY39" fmla="*/ 2247900 h 5384800"/>
              <a:gd name="connsiteX40" fmla="*/ 1498600 w 4652852"/>
              <a:gd name="connsiteY40" fmla="*/ 2349500 h 5384800"/>
              <a:gd name="connsiteX41" fmla="*/ 1536700 w 4652852"/>
              <a:gd name="connsiteY41" fmla="*/ 2476500 h 5384800"/>
              <a:gd name="connsiteX42" fmla="*/ 1562100 w 4652852"/>
              <a:gd name="connsiteY42" fmla="*/ 2679700 h 5384800"/>
              <a:gd name="connsiteX43" fmla="*/ 1574800 w 4652852"/>
              <a:gd name="connsiteY43" fmla="*/ 2717800 h 5384800"/>
              <a:gd name="connsiteX44" fmla="*/ 1714500 w 4652852"/>
              <a:gd name="connsiteY44" fmla="*/ 2844800 h 5384800"/>
              <a:gd name="connsiteX45" fmla="*/ 2032000 w 4652852"/>
              <a:gd name="connsiteY45" fmla="*/ 2819400 h 5384800"/>
              <a:gd name="connsiteX46" fmla="*/ 2133600 w 4652852"/>
              <a:gd name="connsiteY46" fmla="*/ 2870200 h 5384800"/>
              <a:gd name="connsiteX47" fmla="*/ 2247900 w 4652852"/>
              <a:gd name="connsiteY47" fmla="*/ 2971800 h 5384800"/>
              <a:gd name="connsiteX48" fmla="*/ 2346325 w 4652852"/>
              <a:gd name="connsiteY48" fmla="*/ 2908300 h 5384800"/>
              <a:gd name="connsiteX49" fmla="*/ 2413000 w 4652852"/>
              <a:gd name="connsiteY49" fmla="*/ 2959100 h 5384800"/>
              <a:gd name="connsiteX50" fmla="*/ 2476500 w 4652852"/>
              <a:gd name="connsiteY50" fmla="*/ 3035300 h 5384800"/>
              <a:gd name="connsiteX51" fmla="*/ 2527300 w 4652852"/>
              <a:gd name="connsiteY51" fmla="*/ 3124200 h 5384800"/>
              <a:gd name="connsiteX52" fmla="*/ 2578100 w 4652852"/>
              <a:gd name="connsiteY52" fmla="*/ 3200400 h 5384800"/>
              <a:gd name="connsiteX53" fmla="*/ 2667000 w 4652852"/>
              <a:gd name="connsiteY53" fmla="*/ 3314700 h 5384800"/>
              <a:gd name="connsiteX54" fmla="*/ 2743200 w 4652852"/>
              <a:gd name="connsiteY54" fmla="*/ 3340100 h 5384800"/>
              <a:gd name="connsiteX55" fmla="*/ 2971800 w 4652852"/>
              <a:gd name="connsiteY55" fmla="*/ 3365500 h 5384800"/>
              <a:gd name="connsiteX56" fmla="*/ 3073400 w 4652852"/>
              <a:gd name="connsiteY56" fmla="*/ 3378200 h 5384800"/>
              <a:gd name="connsiteX57" fmla="*/ 3124200 w 4652852"/>
              <a:gd name="connsiteY57" fmla="*/ 3390900 h 5384800"/>
              <a:gd name="connsiteX58" fmla="*/ 3187700 w 4652852"/>
              <a:gd name="connsiteY58" fmla="*/ 3403600 h 5384800"/>
              <a:gd name="connsiteX59" fmla="*/ 3263900 w 4652852"/>
              <a:gd name="connsiteY59" fmla="*/ 3429000 h 5384800"/>
              <a:gd name="connsiteX60" fmla="*/ 3581400 w 4652852"/>
              <a:gd name="connsiteY60" fmla="*/ 3441700 h 5384800"/>
              <a:gd name="connsiteX61" fmla="*/ 3708400 w 4652852"/>
              <a:gd name="connsiteY61" fmla="*/ 3454400 h 5384800"/>
              <a:gd name="connsiteX62" fmla="*/ 3746500 w 4652852"/>
              <a:gd name="connsiteY62" fmla="*/ 3467100 h 5384800"/>
              <a:gd name="connsiteX63" fmla="*/ 3873500 w 4652852"/>
              <a:gd name="connsiteY63" fmla="*/ 3492500 h 5384800"/>
              <a:gd name="connsiteX64" fmla="*/ 4025900 w 4652852"/>
              <a:gd name="connsiteY64" fmla="*/ 3556000 h 5384800"/>
              <a:gd name="connsiteX65" fmla="*/ 4203700 w 4652852"/>
              <a:gd name="connsiteY65" fmla="*/ 3606800 h 5384800"/>
              <a:gd name="connsiteX66" fmla="*/ 4279900 w 4652852"/>
              <a:gd name="connsiteY66" fmla="*/ 3632200 h 5384800"/>
              <a:gd name="connsiteX67" fmla="*/ 4622800 w 4652852"/>
              <a:gd name="connsiteY67" fmla="*/ 3683000 h 5384800"/>
              <a:gd name="connsiteX68" fmla="*/ 4584700 w 4652852"/>
              <a:gd name="connsiteY68" fmla="*/ 3905250 h 5384800"/>
              <a:gd name="connsiteX69" fmla="*/ 4648200 w 4652852"/>
              <a:gd name="connsiteY69" fmla="*/ 4121150 h 5384800"/>
              <a:gd name="connsiteX70" fmla="*/ 4432300 w 4652852"/>
              <a:gd name="connsiteY70" fmla="*/ 4318000 h 5384800"/>
              <a:gd name="connsiteX71" fmla="*/ 4432300 w 4652852"/>
              <a:gd name="connsiteY71" fmla="*/ 4470400 h 5384800"/>
              <a:gd name="connsiteX72" fmla="*/ 4381500 w 4652852"/>
              <a:gd name="connsiteY72" fmla="*/ 4597400 h 5384800"/>
              <a:gd name="connsiteX73" fmla="*/ 4343400 w 4652852"/>
              <a:gd name="connsiteY73" fmla="*/ 4749800 h 5384800"/>
              <a:gd name="connsiteX74" fmla="*/ 4318000 w 4652852"/>
              <a:gd name="connsiteY74" fmla="*/ 4876800 h 5384800"/>
              <a:gd name="connsiteX75" fmla="*/ 4127500 w 4652852"/>
              <a:gd name="connsiteY75" fmla="*/ 5384800 h 5384800"/>
              <a:gd name="connsiteX0" fmla="*/ 0 w 4652852"/>
              <a:gd name="connsiteY0" fmla="*/ 0 h 5384800"/>
              <a:gd name="connsiteX1" fmla="*/ 101600 w 4652852"/>
              <a:gd name="connsiteY1" fmla="*/ 76200 h 5384800"/>
              <a:gd name="connsiteX2" fmla="*/ 139700 w 4652852"/>
              <a:gd name="connsiteY2" fmla="*/ 88900 h 5384800"/>
              <a:gd name="connsiteX3" fmla="*/ 152400 w 4652852"/>
              <a:gd name="connsiteY3" fmla="*/ 127000 h 5384800"/>
              <a:gd name="connsiteX4" fmla="*/ 228600 w 4652852"/>
              <a:gd name="connsiteY4" fmla="*/ 177800 h 5384800"/>
              <a:gd name="connsiteX5" fmla="*/ 266700 w 4652852"/>
              <a:gd name="connsiteY5" fmla="*/ 203200 h 5384800"/>
              <a:gd name="connsiteX6" fmla="*/ 317500 w 4652852"/>
              <a:gd name="connsiteY6" fmla="*/ 215900 h 5384800"/>
              <a:gd name="connsiteX7" fmla="*/ 355600 w 4652852"/>
              <a:gd name="connsiteY7" fmla="*/ 228600 h 5384800"/>
              <a:gd name="connsiteX8" fmla="*/ 444500 w 4652852"/>
              <a:gd name="connsiteY8" fmla="*/ 203200 h 5384800"/>
              <a:gd name="connsiteX9" fmla="*/ 482600 w 4652852"/>
              <a:gd name="connsiteY9" fmla="*/ 190500 h 5384800"/>
              <a:gd name="connsiteX10" fmla="*/ 571500 w 4652852"/>
              <a:gd name="connsiteY10" fmla="*/ 203200 h 5384800"/>
              <a:gd name="connsiteX11" fmla="*/ 609600 w 4652852"/>
              <a:gd name="connsiteY11" fmla="*/ 228600 h 5384800"/>
              <a:gd name="connsiteX12" fmla="*/ 647700 w 4652852"/>
              <a:gd name="connsiteY12" fmla="*/ 241300 h 5384800"/>
              <a:gd name="connsiteX13" fmla="*/ 698500 w 4652852"/>
              <a:gd name="connsiteY13" fmla="*/ 279400 h 5384800"/>
              <a:gd name="connsiteX14" fmla="*/ 736600 w 4652852"/>
              <a:gd name="connsiteY14" fmla="*/ 292100 h 5384800"/>
              <a:gd name="connsiteX15" fmla="*/ 762000 w 4652852"/>
              <a:gd name="connsiteY15" fmla="*/ 368300 h 5384800"/>
              <a:gd name="connsiteX16" fmla="*/ 774700 w 4652852"/>
              <a:gd name="connsiteY16" fmla="*/ 406400 h 5384800"/>
              <a:gd name="connsiteX17" fmla="*/ 863600 w 4652852"/>
              <a:gd name="connsiteY17" fmla="*/ 508000 h 5384800"/>
              <a:gd name="connsiteX18" fmla="*/ 901700 w 4652852"/>
              <a:gd name="connsiteY18" fmla="*/ 596900 h 5384800"/>
              <a:gd name="connsiteX19" fmla="*/ 927100 w 4652852"/>
              <a:gd name="connsiteY19" fmla="*/ 635000 h 5384800"/>
              <a:gd name="connsiteX20" fmla="*/ 952500 w 4652852"/>
              <a:gd name="connsiteY20" fmla="*/ 711200 h 5384800"/>
              <a:gd name="connsiteX21" fmla="*/ 965200 w 4652852"/>
              <a:gd name="connsiteY21" fmla="*/ 749300 h 5384800"/>
              <a:gd name="connsiteX22" fmla="*/ 1016000 w 4652852"/>
              <a:gd name="connsiteY22" fmla="*/ 838200 h 5384800"/>
              <a:gd name="connsiteX23" fmla="*/ 1041400 w 4652852"/>
              <a:gd name="connsiteY23" fmla="*/ 901700 h 5384800"/>
              <a:gd name="connsiteX24" fmla="*/ 1066800 w 4652852"/>
              <a:gd name="connsiteY24" fmla="*/ 1028700 h 5384800"/>
              <a:gd name="connsiteX25" fmla="*/ 1092200 w 4652852"/>
              <a:gd name="connsiteY25" fmla="*/ 1104900 h 5384800"/>
              <a:gd name="connsiteX26" fmla="*/ 1117600 w 4652852"/>
              <a:gd name="connsiteY26" fmla="*/ 1193800 h 5384800"/>
              <a:gd name="connsiteX27" fmla="*/ 1130300 w 4652852"/>
              <a:gd name="connsiteY27" fmla="*/ 1270000 h 5384800"/>
              <a:gd name="connsiteX28" fmla="*/ 1168400 w 4652852"/>
              <a:gd name="connsiteY28" fmla="*/ 1358900 h 5384800"/>
              <a:gd name="connsiteX29" fmla="*/ 1193800 w 4652852"/>
              <a:gd name="connsiteY29" fmla="*/ 1447800 h 5384800"/>
              <a:gd name="connsiteX30" fmla="*/ 1219200 w 4652852"/>
              <a:gd name="connsiteY30" fmla="*/ 1485900 h 5384800"/>
              <a:gd name="connsiteX31" fmla="*/ 1257300 w 4652852"/>
              <a:gd name="connsiteY31" fmla="*/ 1587500 h 5384800"/>
              <a:gd name="connsiteX32" fmla="*/ 1308100 w 4652852"/>
              <a:gd name="connsiteY32" fmla="*/ 1739900 h 5384800"/>
              <a:gd name="connsiteX33" fmla="*/ 1358900 w 4652852"/>
              <a:gd name="connsiteY33" fmla="*/ 1892300 h 5384800"/>
              <a:gd name="connsiteX34" fmla="*/ 1371600 w 4652852"/>
              <a:gd name="connsiteY34" fmla="*/ 1930400 h 5384800"/>
              <a:gd name="connsiteX35" fmla="*/ 1397000 w 4652852"/>
              <a:gd name="connsiteY35" fmla="*/ 1981200 h 5384800"/>
              <a:gd name="connsiteX36" fmla="*/ 1435100 w 4652852"/>
              <a:gd name="connsiteY36" fmla="*/ 2057400 h 5384800"/>
              <a:gd name="connsiteX37" fmla="*/ 1460500 w 4652852"/>
              <a:gd name="connsiteY37" fmla="*/ 2209800 h 5384800"/>
              <a:gd name="connsiteX38" fmla="*/ 1473200 w 4652852"/>
              <a:gd name="connsiteY38" fmla="*/ 2247900 h 5384800"/>
              <a:gd name="connsiteX39" fmla="*/ 1498600 w 4652852"/>
              <a:gd name="connsiteY39" fmla="*/ 2349500 h 5384800"/>
              <a:gd name="connsiteX40" fmla="*/ 1536700 w 4652852"/>
              <a:gd name="connsiteY40" fmla="*/ 2476500 h 5384800"/>
              <a:gd name="connsiteX41" fmla="*/ 1562100 w 4652852"/>
              <a:gd name="connsiteY41" fmla="*/ 2679700 h 5384800"/>
              <a:gd name="connsiteX42" fmla="*/ 1574800 w 4652852"/>
              <a:gd name="connsiteY42" fmla="*/ 2717800 h 5384800"/>
              <a:gd name="connsiteX43" fmla="*/ 1714500 w 4652852"/>
              <a:gd name="connsiteY43" fmla="*/ 2844800 h 5384800"/>
              <a:gd name="connsiteX44" fmla="*/ 2032000 w 4652852"/>
              <a:gd name="connsiteY44" fmla="*/ 2819400 h 5384800"/>
              <a:gd name="connsiteX45" fmla="*/ 2133600 w 4652852"/>
              <a:gd name="connsiteY45" fmla="*/ 2870200 h 5384800"/>
              <a:gd name="connsiteX46" fmla="*/ 2247900 w 4652852"/>
              <a:gd name="connsiteY46" fmla="*/ 2971800 h 5384800"/>
              <a:gd name="connsiteX47" fmla="*/ 2346325 w 4652852"/>
              <a:gd name="connsiteY47" fmla="*/ 2908300 h 5384800"/>
              <a:gd name="connsiteX48" fmla="*/ 2413000 w 4652852"/>
              <a:gd name="connsiteY48" fmla="*/ 2959100 h 5384800"/>
              <a:gd name="connsiteX49" fmla="*/ 2476500 w 4652852"/>
              <a:gd name="connsiteY49" fmla="*/ 3035300 h 5384800"/>
              <a:gd name="connsiteX50" fmla="*/ 2527300 w 4652852"/>
              <a:gd name="connsiteY50" fmla="*/ 3124200 h 5384800"/>
              <a:gd name="connsiteX51" fmla="*/ 2578100 w 4652852"/>
              <a:gd name="connsiteY51" fmla="*/ 3200400 h 5384800"/>
              <a:gd name="connsiteX52" fmla="*/ 2667000 w 4652852"/>
              <a:gd name="connsiteY52" fmla="*/ 3314700 h 5384800"/>
              <a:gd name="connsiteX53" fmla="*/ 2743200 w 4652852"/>
              <a:gd name="connsiteY53" fmla="*/ 3340100 h 5384800"/>
              <a:gd name="connsiteX54" fmla="*/ 2971800 w 4652852"/>
              <a:gd name="connsiteY54" fmla="*/ 3365500 h 5384800"/>
              <a:gd name="connsiteX55" fmla="*/ 3073400 w 4652852"/>
              <a:gd name="connsiteY55" fmla="*/ 3378200 h 5384800"/>
              <a:gd name="connsiteX56" fmla="*/ 3124200 w 4652852"/>
              <a:gd name="connsiteY56" fmla="*/ 3390900 h 5384800"/>
              <a:gd name="connsiteX57" fmla="*/ 3187700 w 4652852"/>
              <a:gd name="connsiteY57" fmla="*/ 3403600 h 5384800"/>
              <a:gd name="connsiteX58" fmla="*/ 3263900 w 4652852"/>
              <a:gd name="connsiteY58" fmla="*/ 3429000 h 5384800"/>
              <a:gd name="connsiteX59" fmla="*/ 3581400 w 4652852"/>
              <a:gd name="connsiteY59" fmla="*/ 3441700 h 5384800"/>
              <a:gd name="connsiteX60" fmla="*/ 3708400 w 4652852"/>
              <a:gd name="connsiteY60" fmla="*/ 3454400 h 5384800"/>
              <a:gd name="connsiteX61" fmla="*/ 3746500 w 4652852"/>
              <a:gd name="connsiteY61" fmla="*/ 3467100 h 5384800"/>
              <a:gd name="connsiteX62" fmla="*/ 3873500 w 4652852"/>
              <a:gd name="connsiteY62" fmla="*/ 3492500 h 5384800"/>
              <a:gd name="connsiteX63" fmla="*/ 4025900 w 4652852"/>
              <a:gd name="connsiteY63" fmla="*/ 3556000 h 5384800"/>
              <a:gd name="connsiteX64" fmla="*/ 4203700 w 4652852"/>
              <a:gd name="connsiteY64" fmla="*/ 3606800 h 5384800"/>
              <a:gd name="connsiteX65" fmla="*/ 4279900 w 4652852"/>
              <a:gd name="connsiteY65" fmla="*/ 3632200 h 5384800"/>
              <a:gd name="connsiteX66" fmla="*/ 4622800 w 4652852"/>
              <a:gd name="connsiteY66" fmla="*/ 3683000 h 5384800"/>
              <a:gd name="connsiteX67" fmla="*/ 4584700 w 4652852"/>
              <a:gd name="connsiteY67" fmla="*/ 3905250 h 5384800"/>
              <a:gd name="connsiteX68" fmla="*/ 4648200 w 4652852"/>
              <a:gd name="connsiteY68" fmla="*/ 4121150 h 5384800"/>
              <a:gd name="connsiteX69" fmla="*/ 4432300 w 4652852"/>
              <a:gd name="connsiteY69" fmla="*/ 4318000 h 5384800"/>
              <a:gd name="connsiteX70" fmla="*/ 4432300 w 4652852"/>
              <a:gd name="connsiteY70" fmla="*/ 4470400 h 5384800"/>
              <a:gd name="connsiteX71" fmla="*/ 4381500 w 4652852"/>
              <a:gd name="connsiteY71" fmla="*/ 4597400 h 5384800"/>
              <a:gd name="connsiteX72" fmla="*/ 4343400 w 4652852"/>
              <a:gd name="connsiteY72" fmla="*/ 4749800 h 5384800"/>
              <a:gd name="connsiteX73" fmla="*/ 4318000 w 4652852"/>
              <a:gd name="connsiteY73" fmla="*/ 4876800 h 5384800"/>
              <a:gd name="connsiteX74" fmla="*/ 4127500 w 4652852"/>
              <a:gd name="connsiteY74" fmla="*/ 5384800 h 5384800"/>
              <a:gd name="connsiteX0" fmla="*/ 0 w 4652852"/>
              <a:gd name="connsiteY0" fmla="*/ 0 h 5384800"/>
              <a:gd name="connsiteX1" fmla="*/ 101600 w 4652852"/>
              <a:gd name="connsiteY1" fmla="*/ 76200 h 5384800"/>
              <a:gd name="connsiteX2" fmla="*/ 139700 w 4652852"/>
              <a:gd name="connsiteY2" fmla="*/ 88900 h 5384800"/>
              <a:gd name="connsiteX3" fmla="*/ 152400 w 4652852"/>
              <a:gd name="connsiteY3" fmla="*/ 127000 h 5384800"/>
              <a:gd name="connsiteX4" fmla="*/ 228600 w 4652852"/>
              <a:gd name="connsiteY4" fmla="*/ 177800 h 5384800"/>
              <a:gd name="connsiteX5" fmla="*/ 266700 w 4652852"/>
              <a:gd name="connsiteY5" fmla="*/ 203200 h 5384800"/>
              <a:gd name="connsiteX6" fmla="*/ 317500 w 4652852"/>
              <a:gd name="connsiteY6" fmla="*/ 215900 h 5384800"/>
              <a:gd name="connsiteX7" fmla="*/ 355600 w 4652852"/>
              <a:gd name="connsiteY7" fmla="*/ 228600 h 5384800"/>
              <a:gd name="connsiteX8" fmla="*/ 444500 w 4652852"/>
              <a:gd name="connsiteY8" fmla="*/ 203200 h 5384800"/>
              <a:gd name="connsiteX9" fmla="*/ 482600 w 4652852"/>
              <a:gd name="connsiteY9" fmla="*/ 190500 h 5384800"/>
              <a:gd name="connsiteX10" fmla="*/ 571500 w 4652852"/>
              <a:gd name="connsiteY10" fmla="*/ 203200 h 5384800"/>
              <a:gd name="connsiteX11" fmla="*/ 609600 w 4652852"/>
              <a:gd name="connsiteY11" fmla="*/ 228600 h 5384800"/>
              <a:gd name="connsiteX12" fmla="*/ 647700 w 4652852"/>
              <a:gd name="connsiteY12" fmla="*/ 241300 h 5384800"/>
              <a:gd name="connsiteX13" fmla="*/ 698500 w 4652852"/>
              <a:gd name="connsiteY13" fmla="*/ 279400 h 5384800"/>
              <a:gd name="connsiteX14" fmla="*/ 736600 w 4652852"/>
              <a:gd name="connsiteY14" fmla="*/ 292100 h 5384800"/>
              <a:gd name="connsiteX15" fmla="*/ 762000 w 4652852"/>
              <a:gd name="connsiteY15" fmla="*/ 368300 h 5384800"/>
              <a:gd name="connsiteX16" fmla="*/ 774700 w 4652852"/>
              <a:gd name="connsiteY16" fmla="*/ 406400 h 5384800"/>
              <a:gd name="connsiteX17" fmla="*/ 863600 w 4652852"/>
              <a:gd name="connsiteY17" fmla="*/ 508000 h 5384800"/>
              <a:gd name="connsiteX18" fmla="*/ 901700 w 4652852"/>
              <a:gd name="connsiteY18" fmla="*/ 596900 h 5384800"/>
              <a:gd name="connsiteX19" fmla="*/ 927100 w 4652852"/>
              <a:gd name="connsiteY19" fmla="*/ 635000 h 5384800"/>
              <a:gd name="connsiteX20" fmla="*/ 952500 w 4652852"/>
              <a:gd name="connsiteY20" fmla="*/ 711200 h 5384800"/>
              <a:gd name="connsiteX21" fmla="*/ 965200 w 4652852"/>
              <a:gd name="connsiteY21" fmla="*/ 749300 h 5384800"/>
              <a:gd name="connsiteX22" fmla="*/ 1016000 w 4652852"/>
              <a:gd name="connsiteY22" fmla="*/ 838200 h 5384800"/>
              <a:gd name="connsiteX23" fmla="*/ 1041400 w 4652852"/>
              <a:gd name="connsiteY23" fmla="*/ 901700 h 5384800"/>
              <a:gd name="connsiteX24" fmla="*/ 1066800 w 4652852"/>
              <a:gd name="connsiteY24" fmla="*/ 1028700 h 5384800"/>
              <a:gd name="connsiteX25" fmla="*/ 1092200 w 4652852"/>
              <a:gd name="connsiteY25" fmla="*/ 1104900 h 5384800"/>
              <a:gd name="connsiteX26" fmla="*/ 1117600 w 4652852"/>
              <a:gd name="connsiteY26" fmla="*/ 1193800 h 5384800"/>
              <a:gd name="connsiteX27" fmla="*/ 1130300 w 4652852"/>
              <a:gd name="connsiteY27" fmla="*/ 1270000 h 5384800"/>
              <a:gd name="connsiteX28" fmla="*/ 1168400 w 4652852"/>
              <a:gd name="connsiteY28" fmla="*/ 1358900 h 5384800"/>
              <a:gd name="connsiteX29" fmla="*/ 1193800 w 4652852"/>
              <a:gd name="connsiteY29" fmla="*/ 1447800 h 5384800"/>
              <a:gd name="connsiteX30" fmla="*/ 1219200 w 4652852"/>
              <a:gd name="connsiteY30" fmla="*/ 1485900 h 5384800"/>
              <a:gd name="connsiteX31" fmla="*/ 1257300 w 4652852"/>
              <a:gd name="connsiteY31" fmla="*/ 1587500 h 5384800"/>
              <a:gd name="connsiteX32" fmla="*/ 1308100 w 4652852"/>
              <a:gd name="connsiteY32" fmla="*/ 1739900 h 5384800"/>
              <a:gd name="connsiteX33" fmla="*/ 1358900 w 4652852"/>
              <a:gd name="connsiteY33" fmla="*/ 1892300 h 5384800"/>
              <a:gd name="connsiteX34" fmla="*/ 1397000 w 4652852"/>
              <a:gd name="connsiteY34" fmla="*/ 1981200 h 5384800"/>
              <a:gd name="connsiteX35" fmla="*/ 1435100 w 4652852"/>
              <a:gd name="connsiteY35" fmla="*/ 2057400 h 5384800"/>
              <a:gd name="connsiteX36" fmla="*/ 1460500 w 4652852"/>
              <a:gd name="connsiteY36" fmla="*/ 2209800 h 5384800"/>
              <a:gd name="connsiteX37" fmla="*/ 1473200 w 4652852"/>
              <a:gd name="connsiteY37" fmla="*/ 2247900 h 5384800"/>
              <a:gd name="connsiteX38" fmla="*/ 1498600 w 4652852"/>
              <a:gd name="connsiteY38" fmla="*/ 2349500 h 5384800"/>
              <a:gd name="connsiteX39" fmla="*/ 1536700 w 4652852"/>
              <a:gd name="connsiteY39" fmla="*/ 2476500 h 5384800"/>
              <a:gd name="connsiteX40" fmla="*/ 1562100 w 4652852"/>
              <a:gd name="connsiteY40" fmla="*/ 2679700 h 5384800"/>
              <a:gd name="connsiteX41" fmla="*/ 1574800 w 4652852"/>
              <a:gd name="connsiteY41" fmla="*/ 2717800 h 5384800"/>
              <a:gd name="connsiteX42" fmla="*/ 1714500 w 4652852"/>
              <a:gd name="connsiteY42" fmla="*/ 2844800 h 5384800"/>
              <a:gd name="connsiteX43" fmla="*/ 2032000 w 4652852"/>
              <a:gd name="connsiteY43" fmla="*/ 2819400 h 5384800"/>
              <a:gd name="connsiteX44" fmla="*/ 2133600 w 4652852"/>
              <a:gd name="connsiteY44" fmla="*/ 2870200 h 5384800"/>
              <a:gd name="connsiteX45" fmla="*/ 2247900 w 4652852"/>
              <a:gd name="connsiteY45" fmla="*/ 2971800 h 5384800"/>
              <a:gd name="connsiteX46" fmla="*/ 2346325 w 4652852"/>
              <a:gd name="connsiteY46" fmla="*/ 2908300 h 5384800"/>
              <a:gd name="connsiteX47" fmla="*/ 2413000 w 4652852"/>
              <a:gd name="connsiteY47" fmla="*/ 2959100 h 5384800"/>
              <a:gd name="connsiteX48" fmla="*/ 2476500 w 4652852"/>
              <a:gd name="connsiteY48" fmla="*/ 3035300 h 5384800"/>
              <a:gd name="connsiteX49" fmla="*/ 2527300 w 4652852"/>
              <a:gd name="connsiteY49" fmla="*/ 3124200 h 5384800"/>
              <a:gd name="connsiteX50" fmla="*/ 2578100 w 4652852"/>
              <a:gd name="connsiteY50" fmla="*/ 3200400 h 5384800"/>
              <a:gd name="connsiteX51" fmla="*/ 2667000 w 4652852"/>
              <a:gd name="connsiteY51" fmla="*/ 3314700 h 5384800"/>
              <a:gd name="connsiteX52" fmla="*/ 2743200 w 4652852"/>
              <a:gd name="connsiteY52" fmla="*/ 3340100 h 5384800"/>
              <a:gd name="connsiteX53" fmla="*/ 2971800 w 4652852"/>
              <a:gd name="connsiteY53" fmla="*/ 3365500 h 5384800"/>
              <a:gd name="connsiteX54" fmla="*/ 3073400 w 4652852"/>
              <a:gd name="connsiteY54" fmla="*/ 3378200 h 5384800"/>
              <a:gd name="connsiteX55" fmla="*/ 3124200 w 4652852"/>
              <a:gd name="connsiteY55" fmla="*/ 3390900 h 5384800"/>
              <a:gd name="connsiteX56" fmla="*/ 3187700 w 4652852"/>
              <a:gd name="connsiteY56" fmla="*/ 3403600 h 5384800"/>
              <a:gd name="connsiteX57" fmla="*/ 3263900 w 4652852"/>
              <a:gd name="connsiteY57" fmla="*/ 3429000 h 5384800"/>
              <a:gd name="connsiteX58" fmla="*/ 3581400 w 4652852"/>
              <a:gd name="connsiteY58" fmla="*/ 3441700 h 5384800"/>
              <a:gd name="connsiteX59" fmla="*/ 3708400 w 4652852"/>
              <a:gd name="connsiteY59" fmla="*/ 3454400 h 5384800"/>
              <a:gd name="connsiteX60" fmla="*/ 3746500 w 4652852"/>
              <a:gd name="connsiteY60" fmla="*/ 3467100 h 5384800"/>
              <a:gd name="connsiteX61" fmla="*/ 3873500 w 4652852"/>
              <a:gd name="connsiteY61" fmla="*/ 3492500 h 5384800"/>
              <a:gd name="connsiteX62" fmla="*/ 4025900 w 4652852"/>
              <a:gd name="connsiteY62" fmla="*/ 3556000 h 5384800"/>
              <a:gd name="connsiteX63" fmla="*/ 4203700 w 4652852"/>
              <a:gd name="connsiteY63" fmla="*/ 3606800 h 5384800"/>
              <a:gd name="connsiteX64" fmla="*/ 4279900 w 4652852"/>
              <a:gd name="connsiteY64" fmla="*/ 3632200 h 5384800"/>
              <a:gd name="connsiteX65" fmla="*/ 4622800 w 4652852"/>
              <a:gd name="connsiteY65" fmla="*/ 3683000 h 5384800"/>
              <a:gd name="connsiteX66" fmla="*/ 4584700 w 4652852"/>
              <a:gd name="connsiteY66" fmla="*/ 3905250 h 5384800"/>
              <a:gd name="connsiteX67" fmla="*/ 4648200 w 4652852"/>
              <a:gd name="connsiteY67" fmla="*/ 4121150 h 5384800"/>
              <a:gd name="connsiteX68" fmla="*/ 4432300 w 4652852"/>
              <a:gd name="connsiteY68" fmla="*/ 4318000 h 5384800"/>
              <a:gd name="connsiteX69" fmla="*/ 4432300 w 4652852"/>
              <a:gd name="connsiteY69" fmla="*/ 4470400 h 5384800"/>
              <a:gd name="connsiteX70" fmla="*/ 4381500 w 4652852"/>
              <a:gd name="connsiteY70" fmla="*/ 4597400 h 5384800"/>
              <a:gd name="connsiteX71" fmla="*/ 4343400 w 4652852"/>
              <a:gd name="connsiteY71" fmla="*/ 4749800 h 5384800"/>
              <a:gd name="connsiteX72" fmla="*/ 4318000 w 4652852"/>
              <a:gd name="connsiteY72" fmla="*/ 4876800 h 5384800"/>
              <a:gd name="connsiteX73" fmla="*/ 4127500 w 4652852"/>
              <a:gd name="connsiteY73" fmla="*/ 5384800 h 5384800"/>
              <a:gd name="connsiteX0" fmla="*/ 0 w 4652852"/>
              <a:gd name="connsiteY0" fmla="*/ 0 h 5384800"/>
              <a:gd name="connsiteX1" fmla="*/ 101600 w 4652852"/>
              <a:gd name="connsiteY1" fmla="*/ 76200 h 5384800"/>
              <a:gd name="connsiteX2" fmla="*/ 139700 w 4652852"/>
              <a:gd name="connsiteY2" fmla="*/ 88900 h 5384800"/>
              <a:gd name="connsiteX3" fmla="*/ 152400 w 4652852"/>
              <a:gd name="connsiteY3" fmla="*/ 127000 h 5384800"/>
              <a:gd name="connsiteX4" fmla="*/ 228600 w 4652852"/>
              <a:gd name="connsiteY4" fmla="*/ 177800 h 5384800"/>
              <a:gd name="connsiteX5" fmla="*/ 266700 w 4652852"/>
              <a:gd name="connsiteY5" fmla="*/ 203200 h 5384800"/>
              <a:gd name="connsiteX6" fmla="*/ 317500 w 4652852"/>
              <a:gd name="connsiteY6" fmla="*/ 215900 h 5384800"/>
              <a:gd name="connsiteX7" fmla="*/ 355600 w 4652852"/>
              <a:gd name="connsiteY7" fmla="*/ 228600 h 5384800"/>
              <a:gd name="connsiteX8" fmla="*/ 444500 w 4652852"/>
              <a:gd name="connsiteY8" fmla="*/ 203200 h 5384800"/>
              <a:gd name="connsiteX9" fmla="*/ 482600 w 4652852"/>
              <a:gd name="connsiteY9" fmla="*/ 190500 h 5384800"/>
              <a:gd name="connsiteX10" fmla="*/ 571500 w 4652852"/>
              <a:gd name="connsiteY10" fmla="*/ 203200 h 5384800"/>
              <a:gd name="connsiteX11" fmla="*/ 609600 w 4652852"/>
              <a:gd name="connsiteY11" fmla="*/ 228600 h 5384800"/>
              <a:gd name="connsiteX12" fmla="*/ 647700 w 4652852"/>
              <a:gd name="connsiteY12" fmla="*/ 241300 h 5384800"/>
              <a:gd name="connsiteX13" fmla="*/ 698500 w 4652852"/>
              <a:gd name="connsiteY13" fmla="*/ 279400 h 5384800"/>
              <a:gd name="connsiteX14" fmla="*/ 736600 w 4652852"/>
              <a:gd name="connsiteY14" fmla="*/ 292100 h 5384800"/>
              <a:gd name="connsiteX15" fmla="*/ 762000 w 4652852"/>
              <a:gd name="connsiteY15" fmla="*/ 368300 h 5384800"/>
              <a:gd name="connsiteX16" fmla="*/ 774700 w 4652852"/>
              <a:gd name="connsiteY16" fmla="*/ 406400 h 5384800"/>
              <a:gd name="connsiteX17" fmla="*/ 863600 w 4652852"/>
              <a:gd name="connsiteY17" fmla="*/ 508000 h 5384800"/>
              <a:gd name="connsiteX18" fmla="*/ 901700 w 4652852"/>
              <a:gd name="connsiteY18" fmla="*/ 596900 h 5384800"/>
              <a:gd name="connsiteX19" fmla="*/ 927100 w 4652852"/>
              <a:gd name="connsiteY19" fmla="*/ 635000 h 5384800"/>
              <a:gd name="connsiteX20" fmla="*/ 952500 w 4652852"/>
              <a:gd name="connsiteY20" fmla="*/ 711200 h 5384800"/>
              <a:gd name="connsiteX21" fmla="*/ 965200 w 4652852"/>
              <a:gd name="connsiteY21" fmla="*/ 749300 h 5384800"/>
              <a:gd name="connsiteX22" fmla="*/ 1016000 w 4652852"/>
              <a:gd name="connsiteY22" fmla="*/ 838200 h 5384800"/>
              <a:gd name="connsiteX23" fmla="*/ 1041400 w 4652852"/>
              <a:gd name="connsiteY23" fmla="*/ 901700 h 5384800"/>
              <a:gd name="connsiteX24" fmla="*/ 1066800 w 4652852"/>
              <a:gd name="connsiteY24" fmla="*/ 1028700 h 5384800"/>
              <a:gd name="connsiteX25" fmla="*/ 1092200 w 4652852"/>
              <a:gd name="connsiteY25" fmla="*/ 1104900 h 5384800"/>
              <a:gd name="connsiteX26" fmla="*/ 1117600 w 4652852"/>
              <a:gd name="connsiteY26" fmla="*/ 1193800 h 5384800"/>
              <a:gd name="connsiteX27" fmla="*/ 1130300 w 4652852"/>
              <a:gd name="connsiteY27" fmla="*/ 1270000 h 5384800"/>
              <a:gd name="connsiteX28" fmla="*/ 1168400 w 4652852"/>
              <a:gd name="connsiteY28" fmla="*/ 1358900 h 5384800"/>
              <a:gd name="connsiteX29" fmla="*/ 1193800 w 4652852"/>
              <a:gd name="connsiteY29" fmla="*/ 1447800 h 5384800"/>
              <a:gd name="connsiteX30" fmla="*/ 1219200 w 4652852"/>
              <a:gd name="connsiteY30" fmla="*/ 1485900 h 5384800"/>
              <a:gd name="connsiteX31" fmla="*/ 1257300 w 4652852"/>
              <a:gd name="connsiteY31" fmla="*/ 1587500 h 5384800"/>
              <a:gd name="connsiteX32" fmla="*/ 1308100 w 4652852"/>
              <a:gd name="connsiteY32" fmla="*/ 1739900 h 5384800"/>
              <a:gd name="connsiteX33" fmla="*/ 1358900 w 4652852"/>
              <a:gd name="connsiteY33" fmla="*/ 1892300 h 5384800"/>
              <a:gd name="connsiteX34" fmla="*/ 1435100 w 4652852"/>
              <a:gd name="connsiteY34" fmla="*/ 2057400 h 5384800"/>
              <a:gd name="connsiteX35" fmla="*/ 1460500 w 4652852"/>
              <a:gd name="connsiteY35" fmla="*/ 2209800 h 5384800"/>
              <a:gd name="connsiteX36" fmla="*/ 1473200 w 4652852"/>
              <a:gd name="connsiteY36" fmla="*/ 2247900 h 5384800"/>
              <a:gd name="connsiteX37" fmla="*/ 1498600 w 4652852"/>
              <a:gd name="connsiteY37" fmla="*/ 2349500 h 5384800"/>
              <a:gd name="connsiteX38" fmla="*/ 1536700 w 4652852"/>
              <a:gd name="connsiteY38" fmla="*/ 2476500 h 5384800"/>
              <a:gd name="connsiteX39" fmla="*/ 1562100 w 4652852"/>
              <a:gd name="connsiteY39" fmla="*/ 2679700 h 5384800"/>
              <a:gd name="connsiteX40" fmla="*/ 1574800 w 4652852"/>
              <a:gd name="connsiteY40" fmla="*/ 2717800 h 5384800"/>
              <a:gd name="connsiteX41" fmla="*/ 1714500 w 4652852"/>
              <a:gd name="connsiteY41" fmla="*/ 2844800 h 5384800"/>
              <a:gd name="connsiteX42" fmla="*/ 2032000 w 4652852"/>
              <a:gd name="connsiteY42" fmla="*/ 2819400 h 5384800"/>
              <a:gd name="connsiteX43" fmla="*/ 2133600 w 4652852"/>
              <a:gd name="connsiteY43" fmla="*/ 2870200 h 5384800"/>
              <a:gd name="connsiteX44" fmla="*/ 2247900 w 4652852"/>
              <a:gd name="connsiteY44" fmla="*/ 2971800 h 5384800"/>
              <a:gd name="connsiteX45" fmla="*/ 2346325 w 4652852"/>
              <a:gd name="connsiteY45" fmla="*/ 2908300 h 5384800"/>
              <a:gd name="connsiteX46" fmla="*/ 2413000 w 4652852"/>
              <a:gd name="connsiteY46" fmla="*/ 2959100 h 5384800"/>
              <a:gd name="connsiteX47" fmla="*/ 2476500 w 4652852"/>
              <a:gd name="connsiteY47" fmla="*/ 3035300 h 5384800"/>
              <a:gd name="connsiteX48" fmla="*/ 2527300 w 4652852"/>
              <a:gd name="connsiteY48" fmla="*/ 3124200 h 5384800"/>
              <a:gd name="connsiteX49" fmla="*/ 2578100 w 4652852"/>
              <a:gd name="connsiteY49" fmla="*/ 3200400 h 5384800"/>
              <a:gd name="connsiteX50" fmla="*/ 2667000 w 4652852"/>
              <a:gd name="connsiteY50" fmla="*/ 3314700 h 5384800"/>
              <a:gd name="connsiteX51" fmla="*/ 2743200 w 4652852"/>
              <a:gd name="connsiteY51" fmla="*/ 3340100 h 5384800"/>
              <a:gd name="connsiteX52" fmla="*/ 2971800 w 4652852"/>
              <a:gd name="connsiteY52" fmla="*/ 3365500 h 5384800"/>
              <a:gd name="connsiteX53" fmla="*/ 3073400 w 4652852"/>
              <a:gd name="connsiteY53" fmla="*/ 3378200 h 5384800"/>
              <a:gd name="connsiteX54" fmla="*/ 3124200 w 4652852"/>
              <a:gd name="connsiteY54" fmla="*/ 3390900 h 5384800"/>
              <a:gd name="connsiteX55" fmla="*/ 3187700 w 4652852"/>
              <a:gd name="connsiteY55" fmla="*/ 3403600 h 5384800"/>
              <a:gd name="connsiteX56" fmla="*/ 3263900 w 4652852"/>
              <a:gd name="connsiteY56" fmla="*/ 3429000 h 5384800"/>
              <a:gd name="connsiteX57" fmla="*/ 3581400 w 4652852"/>
              <a:gd name="connsiteY57" fmla="*/ 3441700 h 5384800"/>
              <a:gd name="connsiteX58" fmla="*/ 3708400 w 4652852"/>
              <a:gd name="connsiteY58" fmla="*/ 3454400 h 5384800"/>
              <a:gd name="connsiteX59" fmla="*/ 3746500 w 4652852"/>
              <a:gd name="connsiteY59" fmla="*/ 3467100 h 5384800"/>
              <a:gd name="connsiteX60" fmla="*/ 3873500 w 4652852"/>
              <a:gd name="connsiteY60" fmla="*/ 3492500 h 5384800"/>
              <a:gd name="connsiteX61" fmla="*/ 4025900 w 4652852"/>
              <a:gd name="connsiteY61" fmla="*/ 3556000 h 5384800"/>
              <a:gd name="connsiteX62" fmla="*/ 4203700 w 4652852"/>
              <a:gd name="connsiteY62" fmla="*/ 3606800 h 5384800"/>
              <a:gd name="connsiteX63" fmla="*/ 4279900 w 4652852"/>
              <a:gd name="connsiteY63" fmla="*/ 3632200 h 5384800"/>
              <a:gd name="connsiteX64" fmla="*/ 4622800 w 4652852"/>
              <a:gd name="connsiteY64" fmla="*/ 3683000 h 5384800"/>
              <a:gd name="connsiteX65" fmla="*/ 4584700 w 4652852"/>
              <a:gd name="connsiteY65" fmla="*/ 3905250 h 5384800"/>
              <a:gd name="connsiteX66" fmla="*/ 4648200 w 4652852"/>
              <a:gd name="connsiteY66" fmla="*/ 4121150 h 5384800"/>
              <a:gd name="connsiteX67" fmla="*/ 4432300 w 4652852"/>
              <a:gd name="connsiteY67" fmla="*/ 4318000 h 5384800"/>
              <a:gd name="connsiteX68" fmla="*/ 4432300 w 4652852"/>
              <a:gd name="connsiteY68" fmla="*/ 4470400 h 5384800"/>
              <a:gd name="connsiteX69" fmla="*/ 4381500 w 4652852"/>
              <a:gd name="connsiteY69" fmla="*/ 4597400 h 5384800"/>
              <a:gd name="connsiteX70" fmla="*/ 4343400 w 4652852"/>
              <a:gd name="connsiteY70" fmla="*/ 4749800 h 5384800"/>
              <a:gd name="connsiteX71" fmla="*/ 4318000 w 4652852"/>
              <a:gd name="connsiteY71" fmla="*/ 4876800 h 5384800"/>
              <a:gd name="connsiteX72" fmla="*/ 4127500 w 4652852"/>
              <a:gd name="connsiteY72" fmla="*/ 5384800 h 5384800"/>
              <a:gd name="connsiteX0" fmla="*/ 0 w 4652852"/>
              <a:gd name="connsiteY0" fmla="*/ 0 h 5384800"/>
              <a:gd name="connsiteX1" fmla="*/ 101600 w 4652852"/>
              <a:gd name="connsiteY1" fmla="*/ 76200 h 5384800"/>
              <a:gd name="connsiteX2" fmla="*/ 139700 w 4652852"/>
              <a:gd name="connsiteY2" fmla="*/ 88900 h 5384800"/>
              <a:gd name="connsiteX3" fmla="*/ 152400 w 4652852"/>
              <a:gd name="connsiteY3" fmla="*/ 127000 h 5384800"/>
              <a:gd name="connsiteX4" fmla="*/ 228600 w 4652852"/>
              <a:gd name="connsiteY4" fmla="*/ 177800 h 5384800"/>
              <a:gd name="connsiteX5" fmla="*/ 266700 w 4652852"/>
              <a:gd name="connsiteY5" fmla="*/ 203200 h 5384800"/>
              <a:gd name="connsiteX6" fmla="*/ 317500 w 4652852"/>
              <a:gd name="connsiteY6" fmla="*/ 215900 h 5384800"/>
              <a:gd name="connsiteX7" fmla="*/ 355600 w 4652852"/>
              <a:gd name="connsiteY7" fmla="*/ 228600 h 5384800"/>
              <a:gd name="connsiteX8" fmla="*/ 444500 w 4652852"/>
              <a:gd name="connsiteY8" fmla="*/ 203200 h 5384800"/>
              <a:gd name="connsiteX9" fmla="*/ 482600 w 4652852"/>
              <a:gd name="connsiteY9" fmla="*/ 190500 h 5384800"/>
              <a:gd name="connsiteX10" fmla="*/ 571500 w 4652852"/>
              <a:gd name="connsiteY10" fmla="*/ 203200 h 5384800"/>
              <a:gd name="connsiteX11" fmla="*/ 609600 w 4652852"/>
              <a:gd name="connsiteY11" fmla="*/ 228600 h 5384800"/>
              <a:gd name="connsiteX12" fmla="*/ 647700 w 4652852"/>
              <a:gd name="connsiteY12" fmla="*/ 241300 h 5384800"/>
              <a:gd name="connsiteX13" fmla="*/ 698500 w 4652852"/>
              <a:gd name="connsiteY13" fmla="*/ 279400 h 5384800"/>
              <a:gd name="connsiteX14" fmla="*/ 736600 w 4652852"/>
              <a:gd name="connsiteY14" fmla="*/ 292100 h 5384800"/>
              <a:gd name="connsiteX15" fmla="*/ 762000 w 4652852"/>
              <a:gd name="connsiteY15" fmla="*/ 368300 h 5384800"/>
              <a:gd name="connsiteX16" fmla="*/ 774700 w 4652852"/>
              <a:gd name="connsiteY16" fmla="*/ 406400 h 5384800"/>
              <a:gd name="connsiteX17" fmla="*/ 863600 w 4652852"/>
              <a:gd name="connsiteY17" fmla="*/ 508000 h 5384800"/>
              <a:gd name="connsiteX18" fmla="*/ 901700 w 4652852"/>
              <a:gd name="connsiteY18" fmla="*/ 596900 h 5384800"/>
              <a:gd name="connsiteX19" fmla="*/ 927100 w 4652852"/>
              <a:gd name="connsiteY19" fmla="*/ 635000 h 5384800"/>
              <a:gd name="connsiteX20" fmla="*/ 952500 w 4652852"/>
              <a:gd name="connsiteY20" fmla="*/ 711200 h 5384800"/>
              <a:gd name="connsiteX21" fmla="*/ 965200 w 4652852"/>
              <a:gd name="connsiteY21" fmla="*/ 749300 h 5384800"/>
              <a:gd name="connsiteX22" fmla="*/ 1016000 w 4652852"/>
              <a:gd name="connsiteY22" fmla="*/ 838200 h 5384800"/>
              <a:gd name="connsiteX23" fmla="*/ 1041400 w 4652852"/>
              <a:gd name="connsiteY23" fmla="*/ 901700 h 5384800"/>
              <a:gd name="connsiteX24" fmla="*/ 1066800 w 4652852"/>
              <a:gd name="connsiteY24" fmla="*/ 1028700 h 5384800"/>
              <a:gd name="connsiteX25" fmla="*/ 1092200 w 4652852"/>
              <a:gd name="connsiteY25" fmla="*/ 1104900 h 5384800"/>
              <a:gd name="connsiteX26" fmla="*/ 1117600 w 4652852"/>
              <a:gd name="connsiteY26" fmla="*/ 1193800 h 5384800"/>
              <a:gd name="connsiteX27" fmla="*/ 1130300 w 4652852"/>
              <a:gd name="connsiteY27" fmla="*/ 1270000 h 5384800"/>
              <a:gd name="connsiteX28" fmla="*/ 1168400 w 4652852"/>
              <a:gd name="connsiteY28" fmla="*/ 1358900 h 5384800"/>
              <a:gd name="connsiteX29" fmla="*/ 1193800 w 4652852"/>
              <a:gd name="connsiteY29" fmla="*/ 1447800 h 5384800"/>
              <a:gd name="connsiteX30" fmla="*/ 1219200 w 4652852"/>
              <a:gd name="connsiteY30" fmla="*/ 1485900 h 5384800"/>
              <a:gd name="connsiteX31" fmla="*/ 1257300 w 4652852"/>
              <a:gd name="connsiteY31" fmla="*/ 1587500 h 5384800"/>
              <a:gd name="connsiteX32" fmla="*/ 1308100 w 4652852"/>
              <a:gd name="connsiteY32" fmla="*/ 1739900 h 5384800"/>
              <a:gd name="connsiteX33" fmla="*/ 1358900 w 4652852"/>
              <a:gd name="connsiteY33" fmla="*/ 1892300 h 5384800"/>
              <a:gd name="connsiteX34" fmla="*/ 1435100 w 4652852"/>
              <a:gd name="connsiteY34" fmla="*/ 2057400 h 5384800"/>
              <a:gd name="connsiteX35" fmla="*/ 1460500 w 4652852"/>
              <a:gd name="connsiteY35" fmla="*/ 2209800 h 5384800"/>
              <a:gd name="connsiteX36" fmla="*/ 1498600 w 4652852"/>
              <a:gd name="connsiteY36" fmla="*/ 2349500 h 5384800"/>
              <a:gd name="connsiteX37" fmla="*/ 1536700 w 4652852"/>
              <a:gd name="connsiteY37" fmla="*/ 2476500 h 5384800"/>
              <a:gd name="connsiteX38" fmla="*/ 1562100 w 4652852"/>
              <a:gd name="connsiteY38" fmla="*/ 2679700 h 5384800"/>
              <a:gd name="connsiteX39" fmla="*/ 1574800 w 4652852"/>
              <a:gd name="connsiteY39" fmla="*/ 2717800 h 5384800"/>
              <a:gd name="connsiteX40" fmla="*/ 1714500 w 4652852"/>
              <a:gd name="connsiteY40" fmla="*/ 2844800 h 5384800"/>
              <a:gd name="connsiteX41" fmla="*/ 2032000 w 4652852"/>
              <a:gd name="connsiteY41" fmla="*/ 2819400 h 5384800"/>
              <a:gd name="connsiteX42" fmla="*/ 2133600 w 4652852"/>
              <a:gd name="connsiteY42" fmla="*/ 2870200 h 5384800"/>
              <a:gd name="connsiteX43" fmla="*/ 2247900 w 4652852"/>
              <a:gd name="connsiteY43" fmla="*/ 2971800 h 5384800"/>
              <a:gd name="connsiteX44" fmla="*/ 2346325 w 4652852"/>
              <a:gd name="connsiteY44" fmla="*/ 2908300 h 5384800"/>
              <a:gd name="connsiteX45" fmla="*/ 2413000 w 4652852"/>
              <a:gd name="connsiteY45" fmla="*/ 2959100 h 5384800"/>
              <a:gd name="connsiteX46" fmla="*/ 2476500 w 4652852"/>
              <a:gd name="connsiteY46" fmla="*/ 3035300 h 5384800"/>
              <a:gd name="connsiteX47" fmla="*/ 2527300 w 4652852"/>
              <a:gd name="connsiteY47" fmla="*/ 3124200 h 5384800"/>
              <a:gd name="connsiteX48" fmla="*/ 2578100 w 4652852"/>
              <a:gd name="connsiteY48" fmla="*/ 3200400 h 5384800"/>
              <a:gd name="connsiteX49" fmla="*/ 2667000 w 4652852"/>
              <a:gd name="connsiteY49" fmla="*/ 3314700 h 5384800"/>
              <a:gd name="connsiteX50" fmla="*/ 2743200 w 4652852"/>
              <a:gd name="connsiteY50" fmla="*/ 3340100 h 5384800"/>
              <a:gd name="connsiteX51" fmla="*/ 2971800 w 4652852"/>
              <a:gd name="connsiteY51" fmla="*/ 3365500 h 5384800"/>
              <a:gd name="connsiteX52" fmla="*/ 3073400 w 4652852"/>
              <a:gd name="connsiteY52" fmla="*/ 3378200 h 5384800"/>
              <a:gd name="connsiteX53" fmla="*/ 3124200 w 4652852"/>
              <a:gd name="connsiteY53" fmla="*/ 3390900 h 5384800"/>
              <a:gd name="connsiteX54" fmla="*/ 3187700 w 4652852"/>
              <a:gd name="connsiteY54" fmla="*/ 3403600 h 5384800"/>
              <a:gd name="connsiteX55" fmla="*/ 3263900 w 4652852"/>
              <a:gd name="connsiteY55" fmla="*/ 3429000 h 5384800"/>
              <a:gd name="connsiteX56" fmla="*/ 3581400 w 4652852"/>
              <a:gd name="connsiteY56" fmla="*/ 3441700 h 5384800"/>
              <a:gd name="connsiteX57" fmla="*/ 3708400 w 4652852"/>
              <a:gd name="connsiteY57" fmla="*/ 3454400 h 5384800"/>
              <a:gd name="connsiteX58" fmla="*/ 3746500 w 4652852"/>
              <a:gd name="connsiteY58" fmla="*/ 3467100 h 5384800"/>
              <a:gd name="connsiteX59" fmla="*/ 3873500 w 4652852"/>
              <a:gd name="connsiteY59" fmla="*/ 3492500 h 5384800"/>
              <a:gd name="connsiteX60" fmla="*/ 4025900 w 4652852"/>
              <a:gd name="connsiteY60" fmla="*/ 3556000 h 5384800"/>
              <a:gd name="connsiteX61" fmla="*/ 4203700 w 4652852"/>
              <a:gd name="connsiteY61" fmla="*/ 3606800 h 5384800"/>
              <a:gd name="connsiteX62" fmla="*/ 4279900 w 4652852"/>
              <a:gd name="connsiteY62" fmla="*/ 3632200 h 5384800"/>
              <a:gd name="connsiteX63" fmla="*/ 4622800 w 4652852"/>
              <a:gd name="connsiteY63" fmla="*/ 3683000 h 5384800"/>
              <a:gd name="connsiteX64" fmla="*/ 4584700 w 4652852"/>
              <a:gd name="connsiteY64" fmla="*/ 3905250 h 5384800"/>
              <a:gd name="connsiteX65" fmla="*/ 4648200 w 4652852"/>
              <a:gd name="connsiteY65" fmla="*/ 4121150 h 5384800"/>
              <a:gd name="connsiteX66" fmla="*/ 4432300 w 4652852"/>
              <a:gd name="connsiteY66" fmla="*/ 4318000 h 5384800"/>
              <a:gd name="connsiteX67" fmla="*/ 4432300 w 4652852"/>
              <a:gd name="connsiteY67" fmla="*/ 4470400 h 5384800"/>
              <a:gd name="connsiteX68" fmla="*/ 4381500 w 4652852"/>
              <a:gd name="connsiteY68" fmla="*/ 4597400 h 5384800"/>
              <a:gd name="connsiteX69" fmla="*/ 4343400 w 4652852"/>
              <a:gd name="connsiteY69" fmla="*/ 4749800 h 5384800"/>
              <a:gd name="connsiteX70" fmla="*/ 4318000 w 4652852"/>
              <a:gd name="connsiteY70" fmla="*/ 4876800 h 5384800"/>
              <a:gd name="connsiteX71" fmla="*/ 4127500 w 4652852"/>
              <a:gd name="connsiteY71" fmla="*/ 5384800 h 5384800"/>
              <a:gd name="connsiteX0" fmla="*/ 0 w 4652852"/>
              <a:gd name="connsiteY0" fmla="*/ 0 h 5384800"/>
              <a:gd name="connsiteX1" fmla="*/ 101600 w 4652852"/>
              <a:gd name="connsiteY1" fmla="*/ 76200 h 5384800"/>
              <a:gd name="connsiteX2" fmla="*/ 139700 w 4652852"/>
              <a:gd name="connsiteY2" fmla="*/ 88900 h 5384800"/>
              <a:gd name="connsiteX3" fmla="*/ 152400 w 4652852"/>
              <a:gd name="connsiteY3" fmla="*/ 127000 h 5384800"/>
              <a:gd name="connsiteX4" fmla="*/ 228600 w 4652852"/>
              <a:gd name="connsiteY4" fmla="*/ 177800 h 5384800"/>
              <a:gd name="connsiteX5" fmla="*/ 266700 w 4652852"/>
              <a:gd name="connsiteY5" fmla="*/ 203200 h 5384800"/>
              <a:gd name="connsiteX6" fmla="*/ 317500 w 4652852"/>
              <a:gd name="connsiteY6" fmla="*/ 215900 h 5384800"/>
              <a:gd name="connsiteX7" fmla="*/ 355600 w 4652852"/>
              <a:gd name="connsiteY7" fmla="*/ 228600 h 5384800"/>
              <a:gd name="connsiteX8" fmla="*/ 444500 w 4652852"/>
              <a:gd name="connsiteY8" fmla="*/ 203200 h 5384800"/>
              <a:gd name="connsiteX9" fmla="*/ 482600 w 4652852"/>
              <a:gd name="connsiteY9" fmla="*/ 190500 h 5384800"/>
              <a:gd name="connsiteX10" fmla="*/ 571500 w 4652852"/>
              <a:gd name="connsiteY10" fmla="*/ 203200 h 5384800"/>
              <a:gd name="connsiteX11" fmla="*/ 609600 w 4652852"/>
              <a:gd name="connsiteY11" fmla="*/ 228600 h 5384800"/>
              <a:gd name="connsiteX12" fmla="*/ 647700 w 4652852"/>
              <a:gd name="connsiteY12" fmla="*/ 241300 h 5384800"/>
              <a:gd name="connsiteX13" fmla="*/ 698500 w 4652852"/>
              <a:gd name="connsiteY13" fmla="*/ 279400 h 5384800"/>
              <a:gd name="connsiteX14" fmla="*/ 736600 w 4652852"/>
              <a:gd name="connsiteY14" fmla="*/ 292100 h 5384800"/>
              <a:gd name="connsiteX15" fmla="*/ 762000 w 4652852"/>
              <a:gd name="connsiteY15" fmla="*/ 368300 h 5384800"/>
              <a:gd name="connsiteX16" fmla="*/ 774700 w 4652852"/>
              <a:gd name="connsiteY16" fmla="*/ 406400 h 5384800"/>
              <a:gd name="connsiteX17" fmla="*/ 863600 w 4652852"/>
              <a:gd name="connsiteY17" fmla="*/ 508000 h 5384800"/>
              <a:gd name="connsiteX18" fmla="*/ 901700 w 4652852"/>
              <a:gd name="connsiteY18" fmla="*/ 596900 h 5384800"/>
              <a:gd name="connsiteX19" fmla="*/ 927100 w 4652852"/>
              <a:gd name="connsiteY19" fmla="*/ 635000 h 5384800"/>
              <a:gd name="connsiteX20" fmla="*/ 952500 w 4652852"/>
              <a:gd name="connsiteY20" fmla="*/ 711200 h 5384800"/>
              <a:gd name="connsiteX21" fmla="*/ 965200 w 4652852"/>
              <a:gd name="connsiteY21" fmla="*/ 749300 h 5384800"/>
              <a:gd name="connsiteX22" fmla="*/ 1016000 w 4652852"/>
              <a:gd name="connsiteY22" fmla="*/ 838200 h 5384800"/>
              <a:gd name="connsiteX23" fmla="*/ 1041400 w 4652852"/>
              <a:gd name="connsiteY23" fmla="*/ 901700 h 5384800"/>
              <a:gd name="connsiteX24" fmla="*/ 1066800 w 4652852"/>
              <a:gd name="connsiteY24" fmla="*/ 1028700 h 5384800"/>
              <a:gd name="connsiteX25" fmla="*/ 1092200 w 4652852"/>
              <a:gd name="connsiteY25" fmla="*/ 1104900 h 5384800"/>
              <a:gd name="connsiteX26" fmla="*/ 1117600 w 4652852"/>
              <a:gd name="connsiteY26" fmla="*/ 1193800 h 5384800"/>
              <a:gd name="connsiteX27" fmla="*/ 1130300 w 4652852"/>
              <a:gd name="connsiteY27" fmla="*/ 1270000 h 5384800"/>
              <a:gd name="connsiteX28" fmla="*/ 1168400 w 4652852"/>
              <a:gd name="connsiteY28" fmla="*/ 1358900 h 5384800"/>
              <a:gd name="connsiteX29" fmla="*/ 1193800 w 4652852"/>
              <a:gd name="connsiteY29" fmla="*/ 1447800 h 5384800"/>
              <a:gd name="connsiteX30" fmla="*/ 1219200 w 4652852"/>
              <a:gd name="connsiteY30" fmla="*/ 1485900 h 5384800"/>
              <a:gd name="connsiteX31" fmla="*/ 1257300 w 4652852"/>
              <a:gd name="connsiteY31" fmla="*/ 1587500 h 5384800"/>
              <a:gd name="connsiteX32" fmla="*/ 1308100 w 4652852"/>
              <a:gd name="connsiteY32" fmla="*/ 1739900 h 5384800"/>
              <a:gd name="connsiteX33" fmla="*/ 1358900 w 4652852"/>
              <a:gd name="connsiteY33" fmla="*/ 1892300 h 5384800"/>
              <a:gd name="connsiteX34" fmla="*/ 1435100 w 4652852"/>
              <a:gd name="connsiteY34" fmla="*/ 2057400 h 5384800"/>
              <a:gd name="connsiteX35" fmla="*/ 1498600 w 4652852"/>
              <a:gd name="connsiteY35" fmla="*/ 2349500 h 5384800"/>
              <a:gd name="connsiteX36" fmla="*/ 1536700 w 4652852"/>
              <a:gd name="connsiteY36" fmla="*/ 2476500 h 5384800"/>
              <a:gd name="connsiteX37" fmla="*/ 1562100 w 4652852"/>
              <a:gd name="connsiteY37" fmla="*/ 2679700 h 5384800"/>
              <a:gd name="connsiteX38" fmla="*/ 1574800 w 4652852"/>
              <a:gd name="connsiteY38" fmla="*/ 2717800 h 5384800"/>
              <a:gd name="connsiteX39" fmla="*/ 1714500 w 4652852"/>
              <a:gd name="connsiteY39" fmla="*/ 2844800 h 5384800"/>
              <a:gd name="connsiteX40" fmla="*/ 2032000 w 4652852"/>
              <a:gd name="connsiteY40" fmla="*/ 2819400 h 5384800"/>
              <a:gd name="connsiteX41" fmla="*/ 2133600 w 4652852"/>
              <a:gd name="connsiteY41" fmla="*/ 2870200 h 5384800"/>
              <a:gd name="connsiteX42" fmla="*/ 2247900 w 4652852"/>
              <a:gd name="connsiteY42" fmla="*/ 2971800 h 5384800"/>
              <a:gd name="connsiteX43" fmla="*/ 2346325 w 4652852"/>
              <a:gd name="connsiteY43" fmla="*/ 2908300 h 5384800"/>
              <a:gd name="connsiteX44" fmla="*/ 2413000 w 4652852"/>
              <a:gd name="connsiteY44" fmla="*/ 2959100 h 5384800"/>
              <a:gd name="connsiteX45" fmla="*/ 2476500 w 4652852"/>
              <a:gd name="connsiteY45" fmla="*/ 3035300 h 5384800"/>
              <a:gd name="connsiteX46" fmla="*/ 2527300 w 4652852"/>
              <a:gd name="connsiteY46" fmla="*/ 3124200 h 5384800"/>
              <a:gd name="connsiteX47" fmla="*/ 2578100 w 4652852"/>
              <a:gd name="connsiteY47" fmla="*/ 3200400 h 5384800"/>
              <a:gd name="connsiteX48" fmla="*/ 2667000 w 4652852"/>
              <a:gd name="connsiteY48" fmla="*/ 3314700 h 5384800"/>
              <a:gd name="connsiteX49" fmla="*/ 2743200 w 4652852"/>
              <a:gd name="connsiteY49" fmla="*/ 3340100 h 5384800"/>
              <a:gd name="connsiteX50" fmla="*/ 2971800 w 4652852"/>
              <a:gd name="connsiteY50" fmla="*/ 3365500 h 5384800"/>
              <a:gd name="connsiteX51" fmla="*/ 3073400 w 4652852"/>
              <a:gd name="connsiteY51" fmla="*/ 3378200 h 5384800"/>
              <a:gd name="connsiteX52" fmla="*/ 3124200 w 4652852"/>
              <a:gd name="connsiteY52" fmla="*/ 3390900 h 5384800"/>
              <a:gd name="connsiteX53" fmla="*/ 3187700 w 4652852"/>
              <a:gd name="connsiteY53" fmla="*/ 3403600 h 5384800"/>
              <a:gd name="connsiteX54" fmla="*/ 3263900 w 4652852"/>
              <a:gd name="connsiteY54" fmla="*/ 3429000 h 5384800"/>
              <a:gd name="connsiteX55" fmla="*/ 3581400 w 4652852"/>
              <a:gd name="connsiteY55" fmla="*/ 3441700 h 5384800"/>
              <a:gd name="connsiteX56" fmla="*/ 3708400 w 4652852"/>
              <a:gd name="connsiteY56" fmla="*/ 3454400 h 5384800"/>
              <a:gd name="connsiteX57" fmla="*/ 3746500 w 4652852"/>
              <a:gd name="connsiteY57" fmla="*/ 3467100 h 5384800"/>
              <a:gd name="connsiteX58" fmla="*/ 3873500 w 4652852"/>
              <a:gd name="connsiteY58" fmla="*/ 3492500 h 5384800"/>
              <a:gd name="connsiteX59" fmla="*/ 4025900 w 4652852"/>
              <a:gd name="connsiteY59" fmla="*/ 3556000 h 5384800"/>
              <a:gd name="connsiteX60" fmla="*/ 4203700 w 4652852"/>
              <a:gd name="connsiteY60" fmla="*/ 3606800 h 5384800"/>
              <a:gd name="connsiteX61" fmla="*/ 4279900 w 4652852"/>
              <a:gd name="connsiteY61" fmla="*/ 3632200 h 5384800"/>
              <a:gd name="connsiteX62" fmla="*/ 4622800 w 4652852"/>
              <a:gd name="connsiteY62" fmla="*/ 3683000 h 5384800"/>
              <a:gd name="connsiteX63" fmla="*/ 4584700 w 4652852"/>
              <a:gd name="connsiteY63" fmla="*/ 3905250 h 5384800"/>
              <a:gd name="connsiteX64" fmla="*/ 4648200 w 4652852"/>
              <a:gd name="connsiteY64" fmla="*/ 4121150 h 5384800"/>
              <a:gd name="connsiteX65" fmla="*/ 4432300 w 4652852"/>
              <a:gd name="connsiteY65" fmla="*/ 4318000 h 5384800"/>
              <a:gd name="connsiteX66" fmla="*/ 4432300 w 4652852"/>
              <a:gd name="connsiteY66" fmla="*/ 4470400 h 5384800"/>
              <a:gd name="connsiteX67" fmla="*/ 4381500 w 4652852"/>
              <a:gd name="connsiteY67" fmla="*/ 4597400 h 5384800"/>
              <a:gd name="connsiteX68" fmla="*/ 4343400 w 4652852"/>
              <a:gd name="connsiteY68" fmla="*/ 4749800 h 5384800"/>
              <a:gd name="connsiteX69" fmla="*/ 4318000 w 4652852"/>
              <a:gd name="connsiteY69" fmla="*/ 4876800 h 5384800"/>
              <a:gd name="connsiteX70" fmla="*/ 4127500 w 4652852"/>
              <a:gd name="connsiteY70" fmla="*/ 5384800 h 5384800"/>
              <a:gd name="connsiteX0" fmla="*/ 0 w 4652852"/>
              <a:gd name="connsiteY0" fmla="*/ 0 h 5384800"/>
              <a:gd name="connsiteX1" fmla="*/ 101600 w 4652852"/>
              <a:gd name="connsiteY1" fmla="*/ 76200 h 5384800"/>
              <a:gd name="connsiteX2" fmla="*/ 139700 w 4652852"/>
              <a:gd name="connsiteY2" fmla="*/ 88900 h 5384800"/>
              <a:gd name="connsiteX3" fmla="*/ 152400 w 4652852"/>
              <a:gd name="connsiteY3" fmla="*/ 127000 h 5384800"/>
              <a:gd name="connsiteX4" fmla="*/ 228600 w 4652852"/>
              <a:gd name="connsiteY4" fmla="*/ 177800 h 5384800"/>
              <a:gd name="connsiteX5" fmla="*/ 266700 w 4652852"/>
              <a:gd name="connsiteY5" fmla="*/ 203200 h 5384800"/>
              <a:gd name="connsiteX6" fmla="*/ 317500 w 4652852"/>
              <a:gd name="connsiteY6" fmla="*/ 215900 h 5384800"/>
              <a:gd name="connsiteX7" fmla="*/ 355600 w 4652852"/>
              <a:gd name="connsiteY7" fmla="*/ 228600 h 5384800"/>
              <a:gd name="connsiteX8" fmla="*/ 444500 w 4652852"/>
              <a:gd name="connsiteY8" fmla="*/ 203200 h 5384800"/>
              <a:gd name="connsiteX9" fmla="*/ 482600 w 4652852"/>
              <a:gd name="connsiteY9" fmla="*/ 190500 h 5384800"/>
              <a:gd name="connsiteX10" fmla="*/ 571500 w 4652852"/>
              <a:gd name="connsiteY10" fmla="*/ 203200 h 5384800"/>
              <a:gd name="connsiteX11" fmla="*/ 609600 w 4652852"/>
              <a:gd name="connsiteY11" fmla="*/ 228600 h 5384800"/>
              <a:gd name="connsiteX12" fmla="*/ 647700 w 4652852"/>
              <a:gd name="connsiteY12" fmla="*/ 241300 h 5384800"/>
              <a:gd name="connsiteX13" fmla="*/ 698500 w 4652852"/>
              <a:gd name="connsiteY13" fmla="*/ 279400 h 5384800"/>
              <a:gd name="connsiteX14" fmla="*/ 736600 w 4652852"/>
              <a:gd name="connsiteY14" fmla="*/ 292100 h 5384800"/>
              <a:gd name="connsiteX15" fmla="*/ 762000 w 4652852"/>
              <a:gd name="connsiteY15" fmla="*/ 368300 h 5384800"/>
              <a:gd name="connsiteX16" fmla="*/ 774700 w 4652852"/>
              <a:gd name="connsiteY16" fmla="*/ 406400 h 5384800"/>
              <a:gd name="connsiteX17" fmla="*/ 863600 w 4652852"/>
              <a:gd name="connsiteY17" fmla="*/ 508000 h 5384800"/>
              <a:gd name="connsiteX18" fmla="*/ 901700 w 4652852"/>
              <a:gd name="connsiteY18" fmla="*/ 596900 h 5384800"/>
              <a:gd name="connsiteX19" fmla="*/ 927100 w 4652852"/>
              <a:gd name="connsiteY19" fmla="*/ 635000 h 5384800"/>
              <a:gd name="connsiteX20" fmla="*/ 952500 w 4652852"/>
              <a:gd name="connsiteY20" fmla="*/ 711200 h 5384800"/>
              <a:gd name="connsiteX21" fmla="*/ 965200 w 4652852"/>
              <a:gd name="connsiteY21" fmla="*/ 749300 h 5384800"/>
              <a:gd name="connsiteX22" fmla="*/ 1016000 w 4652852"/>
              <a:gd name="connsiteY22" fmla="*/ 838200 h 5384800"/>
              <a:gd name="connsiteX23" fmla="*/ 1041400 w 4652852"/>
              <a:gd name="connsiteY23" fmla="*/ 901700 h 5384800"/>
              <a:gd name="connsiteX24" fmla="*/ 1066800 w 4652852"/>
              <a:gd name="connsiteY24" fmla="*/ 1028700 h 5384800"/>
              <a:gd name="connsiteX25" fmla="*/ 1092200 w 4652852"/>
              <a:gd name="connsiteY25" fmla="*/ 1104900 h 5384800"/>
              <a:gd name="connsiteX26" fmla="*/ 1117600 w 4652852"/>
              <a:gd name="connsiteY26" fmla="*/ 1193800 h 5384800"/>
              <a:gd name="connsiteX27" fmla="*/ 1130300 w 4652852"/>
              <a:gd name="connsiteY27" fmla="*/ 1270000 h 5384800"/>
              <a:gd name="connsiteX28" fmla="*/ 1168400 w 4652852"/>
              <a:gd name="connsiteY28" fmla="*/ 1358900 h 5384800"/>
              <a:gd name="connsiteX29" fmla="*/ 1193800 w 4652852"/>
              <a:gd name="connsiteY29" fmla="*/ 1447800 h 5384800"/>
              <a:gd name="connsiteX30" fmla="*/ 1219200 w 4652852"/>
              <a:gd name="connsiteY30" fmla="*/ 1485900 h 5384800"/>
              <a:gd name="connsiteX31" fmla="*/ 1257300 w 4652852"/>
              <a:gd name="connsiteY31" fmla="*/ 1587500 h 5384800"/>
              <a:gd name="connsiteX32" fmla="*/ 1308100 w 4652852"/>
              <a:gd name="connsiteY32" fmla="*/ 1739900 h 5384800"/>
              <a:gd name="connsiteX33" fmla="*/ 1358900 w 4652852"/>
              <a:gd name="connsiteY33" fmla="*/ 1892300 h 5384800"/>
              <a:gd name="connsiteX34" fmla="*/ 1435100 w 4652852"/>
              <a:gd name="connsiteY34" fmla="*/ 2057400 h 5384800"/>
              <a:gd name="connsiteX35" fmla="*/ 1498600 w 4652852"/>
              <a:gd name="connsiteY35" fmla="*/ 2349500 h 5384800"/>
              <a:gd name="connsiteX36" fmla="*/ 1536700 w 4652852"/>
              <a:gd name="connsiteY36" fmla="*/ 2476500 h 5384800"/>
              <a:gd name="connsiteX37" fmla="*/ 1574800 w 4652852"/>
              <a:gd name="connsiteY37" fmla="*/ 2717800 h 5384800"/>
              <a:gd name="connsiteX38" fmla="*/ 1714500 w 4652852"/>
              <a:gd name="connsiteY38" fmla="*/ 2844800 h 5384800"/>
              <a:gd name="connsiteX39" fmla="*/ 2032000 w 4652852"/>
              <a:gd name="connsiteY39" fmla="*/ 2819400 h 5384800"/>
              <a:gd name="connsiteX40" fmla="*/ 2133600 w 4652852"/>
              <a:gd name="connsiteY40" fmla="*/ 2870200 h 5384800"/>
              <a:gd name="connsiteX41" fmla="*/ 2247900 w 4652852"/>
              <a:gd name="connsiteY41" fmla="*/ 2971800 h 5384800"/>
              <a:gd name="connsiteX42" fmla="*/ 2346325 w 4652852"/>
              <a:gd name="connsiteY42" fmla="*/ 2908300 h 5384800"/>
              <a:gd name="connsiteX43" fmla="*/ 2413000 w 4652852"/>
              <a:gd name="connsiteY43" fmla="*/ 2959100 h 5384800"/>
              <a:gd name="connsiteX44" fmla="*/ 2476500 w 4652852"/>
              <a:gd name="connsiteY44" fmla="*/ 3035300 h 5384800"/>
              <a:gd name="connsiteX45" fmla="*/ 2527300 w 4652852"/>
              <a:gd name="connsiteY45" fmla="*/ 3124200 h 5384800"/>
              <a:gd name="connsiteX46" fmla="*/ 2578100 w 4652852"/>
              <a:gd name="connsiteY46" fmla="*/ 3200400 h 5384800"/>
              <a:gd name="connsiteX47" fmla="*/ 2667000 w 4652852"/>
              <a:gd name="connsiteY47" fmla="*/ 3314700 h 5384800"/>
              <a:gd name="connsiteX48" fmla="*/ 2743200 w 4652852"/>
              <a:gd name="connsiteY48" fmla="*/ 3340100 h 5384800"/>
              <a:gd name="connsiteX49" fmla="*/ 2971800 w 4652852"/>
              <a:gd name="connsiteY49" fmla="*/ 3365500 h 5384800"/>
              <a:gd name="connsiteX50" fmla="*/ 3073400 w 4652852"/>
              <a:gd name="connsiteY50" fmla="*/ 3378200 h 5384800"/>
              <a:gd name="connsiteX51" fmla="*/ 3124200 w 4652852"/>
              <a:gd name="connsiteY51" fmla="*/ 3390900 h 5384800"/>
              <a:gd name="connsiteX52" fmla="*/ 3187700 w 4652852"/>
              <a:gd name="connsiteY52" fmla="*/ 3403600 h 5384800"/>
              <a:gd name="connsiteX53" fmla="*/ 3263900 w 4652852"/>
              <a:gd name="connsiteY53" fmla="*/ 3429000 h 5384800"/>
              <a:gd name="connsiteX54" fmla="*/ 3581400 w 4652852"/>
              <a:gd name="connsiteY54" fmla="*/ 3441700 h 5384800"/>
              <a:gd name="connsiteX55" fmla="*/ 3708400 w 4652852"/>
              <a:gd name="connsiteY55" fmla="*/ 3454400 h 5384800"/>
              <a:gd name="connsiteX56" fmla="*/ 3746500 w 4652852"/>
              <a:gd name="connsiteY56" fmla="*/ 3467100 h 5384800"/>
              <a:gd name="connsiteX57" fmla="*/ 3873500 w 4652852"/>
              <a:gd name="connsiteY57" fmla="*/ 3492500 h 5384800"/>
              <a:gd name="connsiteX58" fmla="*/ 4025900 w 4652852"/>
              <a:gd name="connsiteY58" fmla="*/ 3556000 h 5384800"/>
              <a:gd name="connsiteX59" fmla="*/ 4203700 w 4652852"/>
              <a:gd name="connsiteY59" fmla="*/ 3606800 h 5384800"/>
              <a:gd name="connsiteX60" fmla="*/ 4279900 w 4652852"/>
              <a:gd name="connsiteY60" fmla="*/ 3632200 h 5384800"/>
              <a:gd name="connsiteX61" fmla="*/ 4622800 w 4652852"/>
              <a:gd name="connsiteY61" fmla="*/ 3683000 h 5384800"/>
              <a:gd name="connsiteX62" fmla="*/ 4584700 w 4652852"/>
              <a:gd name="connsiteY62" fmla="*/ 3905250 h 5384800"/>
              <a:gd name="connsiteX63" fmla="*/ 4648200 w 4652852"/>
              <a:gd name="connsiteY63" fmla="*/ 4121150 h 5384800"/>
              <a:gd name="connsiteX64" fmla="*/ 4432300 w 4652852"/>
              <a:gd name="connsiteY64" fmla="*/ 4318000 h 5384800"/>
              <a:gd name="connsiteX65" fmla="*/ 4432300 w 4652852"/>
              <a:gd name="connsiteY65" fmla="*/ 4470400 h 5384800"/>
              <a:gd name="connsiteX66" fmla="*/ 4381500 w 4652852"/>
              <a:gd name="connsiteY66" fmla="*/ 4597400 h 5384800"/>
              <a:gd name="connsiteX67" fmla="*/ 4343400 w 4652852"/>
              <a:gd name="connsiteY67" fmla="*/ 4749800 h 5384800"/>
              <a:gd name="connsiteX68" fmla="*/ 4318000 w 4652852"/>
              <a:gd name="connsiteY68" fmla="*/ 4876800 h 5384800"/>
              <a:gd name="connsiteX69" fmla="*/ 4127500 w 4652852"/>
              <a:gd name="connsiteY69" fmla="*/ 5384800 h 5384800"/>
              <a:gd name="connsiteX0" fmla="*/ 0 w 4652852"/>
              <a:gd name="connsiteY0" fmla="*/ 0 h 5384800"/>
              <a:gd name="connsiteX1" fmla="*/ 101600 w 4652852"/>
              <a:gd name="connsiteY1" fmla="*/ 76200 h 5384800"/>
              <a:gd name="connsiteX2" fmla="*/ 139700 w 4652852"/>
              <a:gd name="connsiteY2" fmla="*/ 88900 h 5384800"/>
              <a:gd name="connsiteX3" fmla="*/ 152400 w 4652852"/>
              <a:gd name="connsiteY3" fmla="*/ 127000 h 5384800"/>
              <a:gd name="connsiteX4" fmla="*/ 228600 w 4652852"/>
              <a:gd name="connsiteY4" fmla="*/ 177800 h 5384800"/>
              <a:gd name="connsiteX5" fmla="*/ 266700 w 4652852"/>
              <a:gd name="connsiteY5" fmla="*/ 203200 h 5384800"/>
              <a:gd name="connsiteX6" fmla="*/ 317500 w 4652852"/>
              <a:gd name="connsiteY6" fmla="*/ 215900 h 5384800"/>
              <a:gd name="connsiteX7" fmla="*/ 355600 w 4652852"/>
              <a:gd name="connsiteY7" fmla="*/ 228600 h 5384800"/>
              <a:gd name="connsiteX8" fmla="*/ 434975 w 4652852"/>
              <a:gd name="connsiteY8" fmla="*/ 168275 h 5384800"/>
              <a:gd name="connsiteX9" fmla="*/ 482600 w 4652852"/>
              <a:gd name="connsiteY9" fmla="*/ 190500 h 5384800"/>
              <a:gd name="connsiteX10" fmla="*/ 571500 w 4652852"/>
              <a:gd name="connsiteY10" fmla="*/ 203200 h 5384800"/>
              <a:gd name="connsiteX11" fmla="*/ 609600 w 4652852"/>
              <a:gd name="connsiteY11" fmla="*/ 228600 h 5384800"/>
              <a:gd name="connsiteX12" fmla="*/ 647700 w 4652852"/>
              <a:gd name="connsiteY12" fmla="*/ 241300 h 5384800"/>
              <a:gd name="connsiteX13" fmla="*/ 698500 w 4652852"/>
              <a:gd name="connsiteY13" fmla="*/ 279400 h 5384800"/>
              <a:gd name="connsiteX14" fmla="*/ 736600 w 4652852"/>
              <a:gd name="connsiteY14" fmla="*/ 292100 h 5384800"/>
              <a:gd name="connsiteX15" fmla="*/ 762000 w 4652852"/>
              <a:gd name="connsiteY15" fmla="*/ 368300 h 5384800"/>
              <a:gd name="connsiteX16" fmla="*/ 774700 w 4652852"/>
              <a:gd name="connsiteY16" fmla="*/ 406400 h 5384800"/>
              <a:gd name="connsiteX17" fmla="*/ 863600 w 4652852"/>
              <a:gd name="connsiteY17" fmla="*/ 508000 h 5384800"/>
              <a:gd name="connsiteX18" fmla="*/ 901700 w 4652852"/>
              <a:gd name="connsiteY18" fmla="*/ 596900 h 5384800"/>
              <a:gd name="connsiteX19" fmla="*/ 927100 w 4652852"/>
              <a:gd name="connsiteY19" fmla="*/ 635000 h 5384800"/>
              <a:gd name="connsiteX20" fmla="*/ 952500 w 4652852"/>
              <a:gd name="connsiteY20" fmla="*/ 711200 h 5384800"/>
              <a:gd name="connsiteX21" fmla="*/ 965200 w 4652852"/>
              <a:gd name="connsiteY21" fmla="*/ 749300 h 5384800"/>
              <a:gd name="connsiteX22" fmla="*/ 1016000 w 4652852"/>
              <a:gd name="connsiteY22" fmla="*/ 838200 h 5384800"/>
              <a:gd name="connsiteX23" fmla="*/ 1041400 w 4652852"/>
              <a:gd name="connsiteY23" fmla="*/ 901700 h 5384800"/>
              <a:gd name="connsiteX24" fmla="*/ 1066800 w 4652852"/>
              <a:gd name="connsiteY24" fmla="*/ 1028700 h 5384800"/>
              <a:gd name="connsiteX25" fmla="*/ 1092200 w 4652852"/>
              <a:gd name="connsiteY25" fmla="*/ 1104900 h 5384800"/>
              <a:gd name="connsiteX26" fmla="*/ 1117600 w 4652852"/>
              <a:gd name="connsiteY26" fmla="*/ 1193800 h 5384800"/>
              <a:gd name="connsiteX27" fmla="*/ 1130300 w 4652852"/>
              <a:gd name="connsiteY27" fmla="*/ 1270000 h 5384800"/>
              <a:gd name="connsiteX28" fmla="*/ 1168400 w 4652852"/>
              <a:gd name="connsiteY28" fmla="*/ 1358900 h 5384800"/>
              <a:gd name="connsiteX29" fmla="*/ 1193800 w 4652852"/>
              <a:gd name="connsiteY29" fmla="*/ 1447800 h 5384800"/>
              <a:gd name="connsiteX30" fmla="*/ 1219200 w 4652852"/>
              <a:gd name="connsiteY30" fmla="*/ 1485900 h 5384800"/>
              <a:gd name="connsiteX31" fmla="*/ 1257300 w 4652852"/>
              <a:gd name="connsiteY31" fmla="*/ 1587500 h 5384800"/>
              <a:gd name="connsiteX32" fmla="*/ 1308100 w 4652852"/>
              <a:gd name="connsiteY32" fmla="*/ 1739900 h 5384800"/>
              <a:gd name="connsiteX33" fmla="*/ 1358900 w 4652852"/>
              <a:gd name="connsiteY33" fmla="*/ 1892300 h 5384800"/>
              <a:gd name="connsiteX34" fmla="*/ 1435100 w 4652852"/>
              <a:gd name="connsiteY34" fmla="*/ 2057400 h 5384800"/>
              <a:gd name="connsiteX35" fmla="*/ 1498600 w 4652852"/>
              <a:gd name="connsiteY35" fmla="*/ 2349500 h 5384800"/>
              <a:gd name="connsiteX36" fmla="*/ 1536700 w 4652852"/>
              <a:gd name="connsiteY36" fmla="*/ 2476500 h 5384800"/>
              <a:gd name="connsiteX37" fmla="*/ 1574800 w 4652852"/>
              <a:gd name="connsiteY37" fmla="*/ 2717800 h 5384800"/>
              <a:gd name="connsiteX38" fmla="*/ 1714500 w 4652852"/>
              <a:gd name="connsiteY38" fmla="*/ 2844800 h 5384800"/>
              <a:gd name="connsiteX39" fmla="*/ 2032000 w 4652852"/>
              <a:gd name="connsiteY39" fmla="*/ 2819400 h 5384800"/>
              <a:gd name="connsiteX40" fmla="*/ 2133600 w 4652852"/>
              <a:gd name="connsiteY40" fmla="*/ 2870200 h 5384800"/>
              <a:gd name="connsiteX41" fmla="*/ 2247900 w 4652852"/>
              <a:gd name="connsiteY41" fmla="*/ 2971800 h 5384800"/>
              <a:gd name="connsiteX42" fmla="*/ 2346325 w 4652852"/>
              <a:gd name="connsiteY42" fmla="*/ 2908300 h 5384800"/>
              <a:gd name="connsiteX43" fmla="*/ 2413000 w 4652852"/>
              <a:gd name="connsiteY43" fmla="*/ 2959100 h 5384800"/>
              <a:gd name="connsiteX44" fmla="*/ 2476500 w 4652852"/>
              <a:gd name="connsiteY44" fmla="*/ 3035300 h 5384800"/>
              <a:gd name="connsiteX45" fmla="*/ 2527300 w 4652852"/>
              <a:gd name="connsiteY45" fmla="*/ 3124200 h 5384800"/>
              <a:gd name="connsiteX46" fmla="*/ 2578100 w 4652852"/>
              <a:gd name="connsiteY46" fmla="*/ 3200400 h 5384800"/>
              <a:gd name="connsiteX47" fmla="*/ 2667000 w 4652852"/>
              <a:gd name="connsiteY47" fmla="*/ 3314700 h 5384800"/>
              <a:gd name="connsiteX48" fmla="*/ 2743200 w 4652852"/>
              <a:gd name="connsiteY48" fmla="*/ 3340100 h 5384800"/>
              <a:gd name="connsiteX49" fmla="*/ 2971800 w 4652852"/>
              <a:gd name="connsiteY49" fmla="*/ 3365500 h 5384800"/>
              <a:gd name="connsiteX50" fmla="*/ 3073400 w 4652852"/>
              <a:gd name="connsiteY50" fmla="*/ 3378200 h 5384800"/>
              <a:gd name="connsiteX51" fmla="*/ 3124200 w 4652852"/>
              <a:gd name="connsiteY51" fmla="*/ 3390900 h 5384800"/>
              <a:gd name="connsiteX52" fmla="*/ 3187700 w 4652852"/>
              <a:gd name="connsiteY52" fmla="*/ 3403600 h 5384800"/>
              <a:gd name="connsiteX53" fmla="*/ 3263900 w 4652852"/>
              <a:gd name="connsiteY53" fmla="*/ 3429000 h 5384800"/>
              <a:gd name="connsiteX54" fmla="*/ 3581400 w 4652852"/>
              <a:gd name="connsiteY54" fmla="*/ 3441700 h 5384800"/>
              <a:gd name="connsiteX55" fmla="*/ 3708400 w 4652852"/>
              <a:gd name="connsiteY55" fmla="*/ 3454400 h 5384800"/>
              <a:gd name="connsiteX56" fmla="*/ 3746500 w 4652852"/>
              <a:gd name="connsiteY56" fmla="*/ 3467100 h 5384800"/>
              <a:gd name="connsiteX57" fmla="*/ 3873500 w 4652852"/>
              <a:gd name="connsiteY57" fmla="*/ 3492500 h 5384800"/>
              <a:gd name="connsiteX58" fmla="*/ 4025900 w 4652852"/>
              <a:gd name="connsiteY58" fmla="*/ 3556000 h 5384800"/>
              <a:gd name="connsiteX59" fmla="*/ 4203700 w 4652852"/>
              <a:gd name="connsiteY59" fmla="*/ 3606800 h 5384800"/>
              <a:gd name="connsiteX60" fmla="*/ 4279900 w 4652852"/>
              <a:gd name="connsiteY60" fmla="*/ 3632200 h 5384800"/>
              <a:gd name="connsiteX61" fmla="*/ 4622800 w 4652852"/>
              <a:gd name="connsiteY61" fmla="*/ 3683000 h 5384800"/>
              <a:gd name="connsiteX62" fmla="*/ 4584700 w 4652852"/>
              <a:gd name="connsiteY62" fmla="*/ 3905250 h 5384800"/>
              <a:gd name="connsiteX63" fmla="*/ 4648200 w 4652852"/>
              <a:gd name="connsiteY63" fmla="*/ 4121150 h 5384800"/>
              <a:gd name="connsiteX64" fmla="*/ 4432300 w 4652852"/>
              <a:gd name="connsiteY64" fmla="*/ 4318000 h 5384800"/>
              <a:gd name="connsiteX65" fmla="*/ 4432300 w 4652852"/>
              <a:gd name="connsiteY65" fmla="*/ 4470400 h 5384800"/>
              <a:gd name="connsiteX66" fmla="*/ 4381500 w 4652852"/>
              <a:gd name="connsiteY66" fmla="*/ 4597400 h 5384800"/>
              <a:gd name="connsiteX67" fmla="*/ 4343400 w 4652852"/>
              <a:gd name="connsiteY67" fmla="*/ 4749800 h 5384800"/>
              <a:gd name="connsiteX68" fmla="*/ 4318000 w 4652852"/>
              <a:gd name="connsiteY68" fmla="*/ 4876800 h 5384800"/>
              <a:gd name="connsiteX69" fmla="*/ 4127500 w 4652852"/>
              <a:gd name="connsiteY69" fmla="*/ 5384800 h 5384800"/>
              <a:gd name="connsiteX0" fmla="*/ 0 w 4652852"/>
              <a:gd name="connsiteY0" fmla="*/ 0 h 5384800"/>
              <a:gd name="connsiteX1" fmla="*/ 101600 w 4652852"/>
              <a:gd name="connsiteY1" fmla="*/ 76200 h 5384800"/>
              <a:gd name="connsiteX2" fmla="*/ 139700 w 4652852"/>
              <a:gd name="connsiteY2" fmla="*/ 88900 h 5384800"/>
              <a:gd name="connsiteX3" fmla="*/ 152400 w 4652852"/>
              <a:gd name="connsiteY3" fmla="*/ 127000 h 5384800"/>
              <a:gd name="connsiteX4" fmla="*/ 228600 w 4652852"/>
              <a:gd name="connsiteY4" fmla="*/ 177800 h 5384800"/>
              <a:gd name="connsiteX5" fmla="*/ 266700 w 4652852"/>
              <a:gd name="connsiteY5" fmla="*/ 203200 h 5384800"/>
              <a:gd name="connsiteX6" fmla="*/ 317500 w 4652852"/>
              <a:gd name="connsiteY6" fmla="*/ 215900 h 5384800"/>
              <a:gd name="connsiteX7" fmla="*/ 434975 w 4652852"/>
              <a:gd name="connsiteY7" fmla="*/ 168275 h 5384800"/>
              <a:gd name="connsiteX8" fmla="*/ 482600 w 4652852"/>
              <a:gd name="connsiteY8" fmla="*/ 190500 h 5384800"/>
              <a:gd name="connsiteX9" fmla="*/ 571500 w 4652852"/>
              <a:gd name="connsiteY9" fmla="*/ 203200 h 5384800"/>
              <a:gd name="connsiteX10" fmla="*/ 609600 w 4652852"/>
              <a:gd name="connsiteY10" fmla="*/ 228600 h 5384800"/>
              <a:gd name="connsiteX11" fmla="*/ 647700 w 4652852"/>
              <a:gd name="connsiteY11" fmla="*/ 241300 h 5384800"/>
              <a:gd name="connsiteX12" fmla="*/ 698500 w 4652852"/>
              <a:gd name="connsiteY12" fmla="*/ 279400 h 5384800"/>
              <a:gd name="connsiteX13" fmla="*/ 736600 w 4652852"/>
              <a:gd name="connsiteY13" fmla="*/ 292100 h 5384800"/>
              <a:gd name="connsiteX14" fmla="*/ 762000 w 4652852"/>
              <a:gd name="connsiteY14" fmla="*/ 368300 h 5384800"/>
              <a:gd name="connsiteX15" fmla="*/ 774700 w 4652852"/>
              <a:gd name="connsiteY15" fmla="*/ 406400 h 5384800"/>
              <a:gd name="connsiteX16" fmla="*/ 863600 w 4652852"/>
              <a:gd name="connsiteY16" fmla="*/ 508000 h 5384800"/>
              <a:gd name="connsiteX17" fmla="*/ 901700 w 4652852"/>
              <a:gd name="connsiteY17" fmla="*/ 596900 h 5384800"/>
              <a:gd name="connsiteX18" fmla="*/ 927100 w 4652852"/>
              <a:gd name="connsiteY18" fmla="*/ 635000 h 5384800"/>
              <a:gd name="connsiteX19" fmla="*/ 952500 w 4652852"/>
              <a:gd name="connsiteY19" fmla="*/ 711200 h 5384800"/>
              <a:gd name="connsiteX20" fmla="*/ 965200 w 4652852"/>
              <a:gd name="connsiteY20" fmla="*/ 749300 h 5384800"/>
              <a:gd name="connsiteX21" fmla="*/ 1016000 w 4652852"/>
              <a:gd name="connsiteY21" fmla="*/ 838200 h 5384800"/>
              <a:gd name="connsiteX22" fmla="*/ 1041400 w 4652852"/>
              <a:gd name="connsiteY22" fmla="*/ 901700 h 5384800"/>
              <a:gd name="connsiteX23" fmla="*/ 1066800 w 4652852"/>
              <a:gd name="connsiteY23" fmla="*/ 1028700 h 5384800"/>
              <a:gd name="connsiteX24" fmla="*/ 1092200 w 4652852"/>
              <a:gd name="connsiteY24" fmla="*/ 1104900 h 5384800"/>
              <a:gd name="connsiteX25" fmla="*/ 1117600 w 4652852"/>
              <a:gd name="connsiteY25" fmla="*/ 1193800 h 5384800"/>
              <a:gd name="connsiteX26" fmla="*/ 1130300 w 4652852"/>
              <a:gd name="connsiteY26" fmla="*/ 1270000 h 5384800"/>
              <a:gd name="connsiteX27" fmla="*/ 1168400 w 4652852"/>
              <a:gd name="connsiteY27" fmla="*/ 1358900 h 5384800"/>
              <a:gd name="connsiteX28" fmla="*/ 1193800 w 4652852"/>
              <a:gd name="connsiteY28" fmla="*/ 1447800 h 5384800"/>
              <a:gd name="connsiteX29" fmla="*/ 1219200 w 4652852"/>
              <a:gd name="connsiteY29" fmla="*/ 1485900 h 5384800"/>
              <a:gd name="connsiteX30" fmla="*/ 1257300 w 4652852"/>
              <a:gd name="connsiteY30" fmla="*/ 1587500 h 5384800"/>
              <a:gd name="connsiteX31" fmla="*/ 1308100 w 4652852"/>
              <a:gd name="connsiteY31" fmla="*/ 1739900 h 5384800"/>
              <a:gd name="connsiteX32" fmla="*/ 1358900 w 4652852"/>
              <a:gd name="connsiteY32" fmla="*/ 1892300 h 5384800"/>
              <a:gd name="connsiteX33" fmla="*/ 1435100 w 4652852"/>
              <a:gd name="connsiteY33" fmla="*/ 2057400 h 5384800"/>
              <a:gd name="connsiteX34" fmla="*/ 1498600 w 4652852"/>
              <a:gd name="connsiteY34" fmla="*/ 2349500 h 5384800"/>
              <a:gd name="connsiteX35" fmla="*/ 1536700 w 4652852"/>
              <a:gd name="connsiteY35" fmla="*/ 2476500 h 5384800"/>
              <a:gd name="connsiteX36" fmla="*/ 1574800 w 4652852"/>
              <a:gd name="connsiteY36" fmla="*/ 2717800 h 5384800"/>
              <a:gd name="connsiteX37" fmla="*/ 1714500 w 4652852"/>
              <a:gd name="connsiteY37" fmla="*/ 2844800 h 5384800"/>
              <a:gd name="connsiteX38" fmla="*/ 2032000 w 4652852"/>
              <a:gd name="connsiteY38" fmla="*/ 2819400 h 5384800"/>
              <a:gd name="connsiteX39" fmla="*/ 2133600 w 4652852"/>
              <a:gd name="connsiteY39" fmla="*/ 2870200 h 5384800"/>
              <a:gd name="connsiteX40" fmla="*/ 2247900 w 4652852"/>
              <a:gd name="connsiteY40" fmla="*/ 2971800 h 5384800"/>
              <a:gd name="connsiteX41" fmla="*/ 2346325 w 4652852"/>
              <a:gd name="connsiteY41" fmla="*/ 2908300 h 5384800"/>
              <a:gd name="connsiteX42" fmla="*/ 2413000 w 4652852"/>
              <a:gd name="connsiteY42" fmla="*/ 2959100 h 5384800"/>
              <a:gd name="connsiteX43" fmla="*/ 2476500 w 4652852"/>
              <a:gd name="connsiteY43" fmla="*/ 3035300 h 5384800"/>
              <a:gd name="connsiteX44" fmla="*/ 2527300 w 4652852"/>
              <a:gd name="connsiteY44" fmla="*/ 3124200 h 5384800"/>
              <a:gd name="connsiteX45" fmla="*/ 2578100 w 4652852"/>
              <a:gd name="connsiteY45" fmla="*/ 3200400 h 5384800"/>
              <a:gd name="connsiteX46" fmla="*/ 2667000 w 4652852"/>
              <a:gd name="connsiteY46" fmla="*/ 3314700 h 5384800"/>
              <a:gd name="connsiteX47" fmla="*/ 2743200 w 4652852"/>
              <a:gd name="connsiteY47" fmla="*/ 3340100 h 5384800"/>
              <a:gd name="connsiteX48" fmla="*/ 2971800 w 4652852"/>
              <a:gd name="connsiteY48" fmla="*/ 3365500 h 5384800"/>
              <a:gd name="connsiteX49" fmla="*/ 3073400 w 4652852"/>
              <a:gd name="connsiteY49" fmla="*/ 3378200 h 5384800"/>
              <a:gd name="connsiteX50" fmla="*/ 3124200 w 4652852"/>
              <a:gd name="connsiteY50" fmla="*/ 3390900 h 5384800"/>
              <a:gd name="connsiteX51" fmla="*/ 3187700 w 4652852"/>
              <a:gd name="connsiteY51" fmla="*/ 3403600 h 5384800"/>
              <a:gd name="connsiteX52" fmla="*/ 3263900 w 4652852"/>
              <a:gd name="connsiteY52" fmla="*/ 3429000 h 5384800"/>
              <a:gd name="connsiteX53" fmla="*/ 3581400 w 4652852"/>
              <a:gd name="connsiteY53" fmla="*/ 3441700 h 5384800"/>
              <a:gd name="connsiteX54" fmla="*/ 3708400 w 4652852"/>
              <a:gd name="connsiteY54" fmla="*/ 3454400 h 5384800"/>
              <a:gd name="connsiteX55" fmla="*/ 3746500 w 4652852"/>
              <a:gd name="connsiteY55" fmla="*/ 3467100 h 5384800"/>
              <a:gd name="connsiteX56" fmla="*/ 3873500 w 4652852"/>
              <a:gd name="connsiteY56" fmla="*/ 3492500 h 5384800"/>
              <a:gd name="connsiteX57" fmla="*/ 4025900 w 4652852"/>
              <a:gd name="connsiteY57" fmla="*/ 3556000 h 5384800"/>
              <a:gd name="connsiteX58" fmla="*/ 4203700 w 4652852"/>
              <a:gd name="connsiteY58" fmla="*/ 3606800 h 5384800"/>
              <a:gd name="connsiteX59" fmla="*/ 4279900 w 4652852"/>
              <a:gd name="connsiteY59" fmla="*/ 3632200 h 5384800"/>
              <a:gd name="connsiteX60" fmla="*/ 4622800 w 4652852"/>
              <a:gd name="connsiteY60" fmla="*/ 3683000 h 5384800"/>
              <a:gd name="connsiteX61" fmla="*/ 4584700 w 4652852"/>
              <a:gd name="connsiteY61" fmla="*/ 3905250 h 5384800"/>
              <a:gd name="connsiteX62" fmla="*/ 4648200 w 4652852"/>
              <a:gd name="connsiteY62" fmla="*/ 4121150 h 5384800"/>
              <a:gd name="connsiteX63" fmla="*/ 4432300 w 4652852"/>
              <a:gd name="connsiteY63" fmla="*/ 4318000 h 5384800"/>
              <a:gd name="connsiteX64" fmla="*/ 4432300 w 4652852"/>
              <a:gd name="connsiteY64" fmla="*/ 4470400 h 5384800"/>
              <a:gd name="connsiteX65" fmla="*/ 4381500 w 4652852"/>
              <a:gd name="connsiteY65" fmla="*/ 4597400 h 5384800"/>
              <a:gd name="connsiteX66" fmla="*/ 4343400 w 4652852"/>
              <a:gd name="connsiteY66" fmla="*/ 4749800 h 5384800"/>
              <a:gd name="connsiteX67" fmla="*/ 4318000 w 4652852"/>
              <a:gd name="connsiteY67" fmla="*/ 4876800 h 5384800"/>
              <a:gd name="connsiteX68" fmla="*/ 4127500 w 4652852"/>
              <a:gd name="connsiteY68" fmla="*/ 5384800 h 5384800"/>
              <a:gd name="connsiteX0" fmla="*/ 0 w 4652852"/>
              <a:gd name="connsiteY0" fmla="*/ 0 h 5384800"/>
              <a:gd name="connsiteX1" fmla="*/ 101600 w 4652852"/>
              <a:gd name="connsiteY1" fmla="*/ 76200 h 5384800"/>
              <a:gd name="connsiteX2" fmla="*/ 139700 w 4652852"/>
              <a:gd name="connsiteY2" fmla="*/ 88900 h 5384800"/>
              <a:gd name="connsiteX3" fmla="*/ 152400 w 4652852"/>
              <a:gd name="connsiteY3" fmla="*/ 127000 h 5384800"/>
              <a:gd name="connsiteX4" fmla="*/ 228600 w 4652852"/>
              <a:gd name="connsiteY4" fmla="*/ 177800 h 5384800"/>
              <a:gd name="connsiteX5" fmla="*/ 266700 w 4652852"/>
              <a:gd name="connsiteY5" fmla="*/ 203200 h 5384800"/>
              <a:gd name="connsiteX6" fmla="*/ 317500 w 4652852"/>
              <a:gd name="connsiteY6" fmla="*/ 215900 h 5384800"/>
              <a:gd name="connsiteX7" fmla="*/ 434975 w 4652852"/>
              <a:gd name="connsiteY7" fmla="*/ 168275 h 5384800"/>
              <a:gd name="connsiteX8" fmla="*/ 571500 w 4652852"/>
              <a:gd name="connsiteY8" fmla="*/ 203200 h 5384800"/>
              <a:gd name="connsiteX9" fmla="*/ 609600 w 4652852"/>
              <a:gd name="connsiteY9" fmla="*/ 228600 h 5384800"/>
              <a:gd name="connsiteX10" fmla="*/ 647700 w 4652852"/>
              <a:gd name="connsiteY10" fmla="*/ 241300 h 5384800"/>
              <a:gd name="connsiteX11" fmla="*/ 698500 w 4652852"/>
              <a:gd name="connsiteY11" fmla="*/ 279400 h 5384800"/>
              <a:gd name="connsiteX12" fmla="*/ 736600 w 4652852"/>
              <a:gd name="connsiteY12" fmla="*/ 292100 h 5384800"/>
              <a:gd name="connsiteX13" fmla="*/ 762000 w 4652852"/>
              <a:gd name="connsiteY13" fmla="*/ 368300 h 5384800"/>
              <a:gd name="connsiteX14" fmla="*/ 774700 w 4652852"/>
              <a:gd name="connsiteY14" fmla="*/ 406400 h 5384800"/>
              <a:gd name="connsiteX15" fmla="*/ 863600 w 4652852"/>
              <a:gd name="connsiteY15" fmla="*/ 508000 h 5384800"/>
              <a:gd name="connsiteX16" fmla="*/ 901700 w 4652852"/>
              <a:gd name="connsiteY16" fmla="*/ 596900 h 5384800"/>
              <a:gd name="connsiteX17" fmla="*/ 927100 w 4652852"/>
              <a:gd name="connsiteY17" fmla="*/ 635000 h 5384800"/>
              <a:gd name="connsiteX18" fmla="*/ 952500 w 4652852"/>
              <a:gd name="connsiteY18" fmla="*/ 711200 h 5384800"/>
              <a:gd name="connsiteX19" fmla="*/ 965200 w 4652852"/>
              <a:gd name="connsiteY19" fmla="*/ 749300 h 5384800"/>
              <a:gd name="connsiteX20" fmla="*/ 1016000 w 4652852"/>
              <a:gd name="connsiteY20" fmla="*/ 838200 h 5384800"/>
              <a:gd name="connsiteX21" fmla="*/ 1041400 w 4652852"/>
              <a:gd name="connsiteY21" fmla="*/ 901700 h 5384800"/>
              <a:gd name="connsiteX22" fmla="*/ 1066800 w 4652852"/>
              <a:gd name="connsiteY22" fmla="*/ 1028700 h 5384800"/>
              <a:gd name="connsiteX23" fmla="*/ 1092200 w 4652852"/>
              <a:gd name="connsiteY23" fmla="*/ 1104900 h 5384800"/>
              <a:gd name="connsiteX24" fmla="*/ 1117600 w 4652852"/>
              <a:gd name="connsiteY24" fmla="*/ 1193800 h 5384800"/>
              <a:gd name="connsiteX25" fmla="*/ 1130300 w 4652852"/>
              <a:gd name="connsiteY25" fmla="*/ 1270000 h 5384800"/>
              <a:gd name="connsiteX26" fmla="*/ 1168400 w 4652852"/>
              <a:gd name="connsiteY26" fmla="*/ 1358900 h 5384800"/>
              <a:gd name="connsiteX27" fmla="*/ 1193800 w 4652852"/>
              <a:gd name="connsiteY27" fmla="*/ 1447800 h 5384800"/>
              <a:gd name="connsiteX28" fmla="*/ 1219200 w 4652852"/>
              <a:gd name="connsiteY28" fmla="*/ 1485900 h 5384800"/>
              <a:gd name="connsiteX29" fmla="*/ 1257300 w 4652852"/>
              <a:gd name="connsiteY29" fmla="*/ 1587500 h 5384800"/>
              <a:gd name="connsiteX30" fmla="*/ 1308100 w 4652852"/>
              <a:gd name="connsiteY30" fmla="*/ 1739900 h 5384800"/>
              <a:gd name="connsiteX31" fmla="*/ 1358900 w 4652852"/>
              <a:gd name="connsiteY31" fmla="*/ 1892300 h 5384800"/>
              <a:gd name="connsiteX32" fmla="*/ 1435100 w 4652852"/>
              <a:gd name="connsiteY32" fmla="*/ 2057400 h 5384800"/>
              <a:gd name="connsiteX33" fmla="*/ 1498600 w 4652852"/>
              <a:gd name="connsiteY33" fmla="*/ 2349500 h 5384800"/>
              <a:gd name="connsiteX34" fmla="*/ 1536700 w 4652852"/>
              <a:gd name="connsiteY34" fmla="*/ 2476500 h 5384800"/>
              <a:gd name="connsiteX35" fmla="*/ 1574800 w 4652852"/>
              <a:gd name="connsiteY35" fmla="*/ 2717800 h 5384800"/>
              <a:gd name="connsiteX36" fmla="*/ 1714500 w 4652852"/>
              <a:gd name="connsiteY36" fmla="*/ 2844800 h 5384800"/>
              <a:gd name="connsiteX37" fmla="*/ 2032000 w 4652852"/>
              <a:gd name="connsiteY37" fmla="*/ 2819400 h 5384800"/>
              <a:gd name="connsiteX38" fmla="*/ 2133600 w 4652852"/>
              <a:gd name="connsiteY38" fmla="*/ 2870200 h 5384800"/>
              <a:gd name="connsiteX39" fmla="*/ 2247900 w 4652852"/>
              <a:gd name="connsiteY39" fmla="*/ 2971800 h 5384800"/>
              <a:gd name="connsiteX40" fmla="*/ 2346325 w 4652852"/>
              <a:gd name="connsiteY40" fmla="*/ 2908300 h 5384800"/>
              <a:gd name="connsiteX41" fmla="*/ 2413000 w 4652852"/>
              <a:gd name="connsiteY41" fmla="*/ 2959100 h 5384800"/>
              <a:gd name="connsiteX42" fmla="*/ 2476500 w 4652852"/>
              <a:gd name="connsiteY42" fmla="*/ 3035300 h 5384800"/>
              <a:gd name="connsiteX43" fmla="*/ 2527300 w 4652852"/>
              <a:gd name="connsiteY43" fmla="*/ 3124200 h 5384800"/>
              <a:gd name="connsiteX44" fmla="*/ 2578100 w 4652852"/>
              <a:gd name="connsiteY44" fmla="*/ 3200400 h 5384800"/>
              <a:gd name="connsiteX45" fmla="*/ 2667000 w 4652852"/>
              <a:gd name="connsiteY45" fmla="*/ 3314700 h 5384800"/>
              <a:gd name="connsiteX46" fmla="*/ 2743200 w 4652852"/>
              <a:gd name="connsiteY46" fmla="*/ 3340100 h 5384800"/>
              <a:gd name="connsiteX47" fmla="*/ 2971800 w 4652852"/>
              <a:gd name="connsiteY47" fmla="*/ 3365500 h 5384800"/>
              <a:gd name="connsiteX48" fmla="*/ 3073400 w 4652852"/>
              <a:gd name="connsiteY48" fmla="*/ 3378200 h 5384800"/>
              <a:gd name="connsiteX49" fmla="*/ 3124200 w 4652852"/>
              <a:gd name="connsiteY49" fmla="*/ 3390900 h 5384800"/>
              <a:gd name="connsiteX50" fmla="*/ 3187700 w 4652852"/>
              <a:gd name="connsiteY50" fmla="*/ 3403600 h 5384800"/>
              <a:gd name="connsiteX51" fmla="*/ 3263900 w 4652852"/>
              <a:gd name="connsiteY51" fmla="*/ 3429000 h 5384800"/>
              <a:gd name="connsiteX52" fmla="*/ 3581400 w 4652852"/>
              <a:gd name="connsiteY52" fmla="*/ 3441700 h 5384800"/>
              <a:gd name="connsiteX53" fmla="*/ 3708400 w 4652852"/>
              <a:gd name="connsiteY53" fmla="*/ 3454400 h 5384800"/>
              <a:gd name="connsiteX54" fmla="*/ 3746500 w 4652852"/>
              <a:gd name="connsiteY54" fmla="*/ 3467100 h 5384800"/>
              <a:gd name="connsiteX55" fmla="*/ 3873500 w 4652852"/>
              <a:gd name="connsiteY55" fmla="*/ 3492500 h 5384800"/>
              <a:gd name="connsiteX56" fmla="*/ 4025900 w 4652852"/>
              <a:gd name="connsiteY56" fmla="*/ 3556000 h 5384800"/>
              <a:gd name="connsiteX57" fmla="*/ 4203700 w 4652852"/>
              <a:gd name="connsiteY57" fmla="*/ 3606800 h 5384800"/>
              <a:gd name="connsiteX58" fmla="*/ 4279900 w 4652852"/>
              <a:gd name="connsiteY58" fmla="*/ 3632200 h 5384800"/>
              <a:gd name="connsiteX59" fmla="*/ 4622800 w 4652852"/>
              <a:gd name="connsiteY59" fmla="*/ 3683000 h 5384800"/>
              <a:gd name="connsiteX60" fmla="*/ 4584700 w 4652852"/>
              <a:gd name="connsiteY60" fmla="*/ 3905250 h 5384800"/>
              <a:gd name="connsiteX61" fmla="*/ 4648200 w 4652852"/>
              <a:gd name="connsiteY61" fmla="*/ 4121150 h 5384800"/>
              <a:gd name="connsiteX62" fmla="*/ 4432300 w 4652852"/>
              <a:gd name="connsiteY62" fmla="*/ 4318000 h 5384800"/>
              <a:gd name="connsiteX63" fmla="*/ 4432300 w 4652852"/>
              <a:gd name="connsiteY63" fmla="*/ 4470400 h 5384800"/>
              <a:gd name="connsiteX64" fmla="*/ 4381500 w 4652852"/>
              <a:gd name="connsiteY64" fmla="*/ 4597400 h 5384800"/>
              <a:gd name="connsiteX65" fmla="*/ 4343400 w 4652852"/>
              <a:gd name="connsiteY65" fmla="*/ 4749800 h 5384800"/>
              <a:gd name="connsiteX66" fmla="*/ 4318000 w 4652852"/>
              <a:gd name="connsiteY66" fmla="*/ 4876800 h 5384800"/>
              <a:gd name="connsiteX67" fmla="*/ 4127500 w 4652852"/>
              <a:gd name="connsiteY67" fmla="*/ 5384800 h 5384800"/>
              <a:gd name="connsiteX0" fmla="*/ 0 w 4652852"/>
              <a:gd name="connsiteY0" fmla="*/ 0 h 5384800"/>
              <a:gd name="connsiteX1" fmla="*/ 101600 w 4652852"/>
              <a:gd name="connsiteY1" fmla="*/ 76200 h 5384800"/>
              <a:gd name="connsiteX2" fmla="*/ 139700 w 4652852"/>
              <a:gd name="connsiteY2" fmla="*/ 88900 h 5384800"/>
              <a:gd name="connsiteX3" fmla="*/ 152400 w 4652852"/>
              <a:gd name="connsiteY3" fmla="*/ 127000 h 5384800"/>
              <a:gd name="connsiteX4" fmla="*/ 228600 w 4652852"/>
              <a:gd name="connsiteY4" fmla="*/ 177800 h 5384800"/>
              <a:gd name="connsiteX5" fmla="*/ 266700 w 4652852"/>
              <a:gd name="connsiteY5" fmla="*/ 203200 h 5384800"/>
              <a:gd name="connsiteX6" fmla="*/ 317500 w 4652852"/>
              <a:gd name="connsiteY6" fmla="*/ 215900 h 5384800"/>
              <a:gd name="connsiteX7" fmla="*/ 434975 w 4652852"/>
              <a:gd name="connsiteY7" fmla="*/ 168275 h 5384800"/>
              <a:gd name="connsiteX8" fmla="*/ 571500 w 4652852"/>
              <a:gd name="connsiteY8" fmla="*/ 203200 h 5384800"/>
              <a:gd name="connsiteX9" fmla="*/ 647700 w 4652852"/>
              <a:gd name="connsiteY9" fmla="*/ 241300 h 5384800"/>
              <a:gd name="connsiteX10" fmla="*/ 698500 w 4652852"/>
              <a:gd name="connsiteY10" fmla="*/ 279400 h 5384800"/>
              <a:gd name="connsiteX11" fmla="*/ 736600 w 4652852"/>
              <a:gd name="connsiteY11" fmla="*/ 292100 h 5384800"/>
              <a:gd name="connsiteX12" fmla="*/ 762000 w 4652852"/>
              <a:gd name="connsiteY12" fmla="*/ 368300 h 5384800"/>
              <a:gd name="connsiteX13" fmla="*/ 774700 w 4652852"/>
              <a:gd name="connsiteY13" fmla="*/ 406400 h 5384800"/>
              <a:gd name="connsiteX14" fmla="*/ 863600 w 4652852"/>
              <a:gd name="connsiteY14" fmla="*/ 508000 h 5384800"/>
              <a:gd name="connsiteX15" fmla="*/ 901700 w 4652852"/>
              <a:gd name="connsiteY15" fmla="*/ 596900 h 5384800"/>
              <a:gd name="connsiteX16" fmla="*/ 927100 w 4652852"/>
              <a:gd name="connsiteY16" fmla="*/ 635000 h 5384800"/>
              <a:gd name="connsiteX17" fmla="*/ 952500 w 4652852"/>
              <a:gd name="connsiteY17" fmla="*/ 711200 h 5384800"/>
              <a:gd name="connsiteX18" fmla="*/ 965200 w 4652852"/>
              <a:gd name="connsiteY18" fmla="*/ 749300 h 5384800"/>
              <a:gd name="connsiteX19" fmla="*/ 1016000 w 4652852"/>
              <a:gd name="connsiteY19" fmla="*/ 838200 h 5384800"/>
              <a:gd name="connsiteX20" fmla="*/ 1041400 w 4652852"/>
              <a:gd name="connsiteY20" fmla="*/ 901700 h 5384800"/>
              <a:gd name="connsiteX21" fmla="*/ 1066800 w 4652852"/>
              <a:gd name="connsiteY21" fmla="*/ 1028700 h 5384800"/>
              <a:gd name="connsiteX22" fmla="*/ 1092200 w 4652852"/>
              <a:gd name="connsiteY22" fmla="*/ 1104900 h 5384800"/>
              <a:gd name="connsiteX23" fmla="*/ 1117600 w 4652852"/>
              <a:gd name="connsiteY23" fmla="*/ 1193800 h 5384800"/>
              <a:gd name="connsiteX24" fmla="*/ 1130300 w 4652852"/>
              <a:gd name="connsiteY24" fmla="*/ 1270000 h 5384800"/>
              <a:gd name="connsiteX25" fmla="*/ 1168400 w 4652852"/>
              <a:gd name="connsiteY25" fmla="*/ 1358900 h 5384800"/>
              <a:gd name="connsiteX26" fmla="*/ 1193800 w 4652852"/>
              <a:gd name="connsiteY26" fmla="*/ 1447800 h 5384800"/>
              <a:gd name="connsiteX27" fmla="*/ 1219200 w 4652852"/>
              <a:gd name="connsiteY27" fmla="*/ 1485900 h 5384800"/>
              <a:gd name="connsiteX28" fmla="*/ 1257300 w 4652852"/>
              <a:gd name="connsiteY28" fmla="*/ 1587500 h 5384800"/>
              <a:gd name="connsiteX29" fmla="*/ 1308100 w 4652852"/>
              <a:gd name="connsiteY29" fmla="*/ 1739900 h 5384800"/>
              <a:gd name="connsiteX30" fmla="*/ 1358900 w 4652852"/>
              <a:gd name="connsiteY30" fmla="*/ 1892300 h 5384800"/>
              <a:gd name="connsiteX31" fmla="*/ 1435100 w 4652852"/>
              <a:gd name="connsiteY31" fmla="*/ 2057400 h 5384800"/>
              <a:gd name="connsiteX32" fmla="*/ 1498600 w 4652852"/>
              <a:gd name="connsiteY32" fmla="*/ 2349500 h 5384800"/>
              <a:gd name="connsiteX33" fmla="*/ 1536700 w 4652852"/>
              <a:gd name="connsiteY33" fmla="*/ 2476500 h 5384800"/>
              <a:gd name="connsiteX34" fmla="*/ 1574800 w 4652852"/>
              <a:gd name="connsiteY34" fmla="*/ 2717800 h 5384800"/>
              <a:gd name="connsiteX35" fmla="*/ 1714500 w 4652852"/>
              <a:gd name="connsiteY35" fmla="*/ 2844800 h 5384800"/>
              <a:gd name="connsiteX36" fmla="*/ 2032000 w 4652852"/>
              <a:gd name="connsiteY36" fmla="*/ 2819400 h 5384800"/>
              <a:gd name="connsiteX37" fmla="*/ 2133600 w 4652852"/>
              <a:gd name="connsiteY37" fmla="*/ 2870200 h 5384800"/>
              <a:gd name="connsiteX38" fmla="*/ 2247900 w 4652852"/>
              <a:gd name="connsiteY38" fmla="*/ 2971800 h 5384800"/>
              <a:gd name="connsiteX39" fmla="*/ 2346325 w 4652852"/>
              <a:gd name="connsiteY39" fmla="*/ 2908300 h 5384800"/>
              <a:gd name="connsiteX40" fmla="*/ 2413000 w 4652852"/>
              <a:gd name="connsiteY40" fmla="*/ 2959100 h 5384800"/>
              <a:gd name="connsiteX41" fmla="*/ 2476500 w 4652852"/>
              <a:gd name="connsiteY41" fmla="*/ 3035300 h 5384800"/>
              <a:gd name="connsiteX42" fmla="*/ 2527300 w 4652852"/>
              <a:gd name="connsiteY42" fmla="*/ 3124200 h 5384800"/>
              <a:gd name="connsiteX43" fmla="*/ 2578100 w 4652852"/>
              <a:gd name="connsiteY43" fmla="*/ 3200400 h 5384800"/>
              <a:gd name="connsiteX44" fmla="*/ 2667000 w 4652852"/>
              <a:gd name="connsiteY44" fmla="*/ 3314700 h 5384800"/>
              <a:gd name="connsiteX45" fmla="*/ 2743200 w 4652852"/>
              <a:gd name="connsiteY45" fmla="*/ 3340100 h 5384800"/>
              <a:gd name="connsiteX46" fmla="*/ 2971800 w 4652852"/>
              <a:gd name="connsiteY46" fmla="*/ 3365500 h 5384800"/>
              <a:gd name="connsiteX47" fmla="*/ 3073400 w 4652852"/>
              <a:gd name="connsiteY47" fmla="*/ 3378200 h 5384800"/>
              <a:gd name="connsiteX48" fmla="*/ 3124200 w 4652852"/>
              <a:gd name="connsiteY48" fmla="*/ 3390900 h 5384800"/>
              <a:gd name="connsiteX49" fmla="*/ 3187700 w 4652852"/>
              <a:gd name="connsiteY49" fmla="*/ 3403600 h 5384800"/>
              <a:gd name="connsiteX50" fmla="*/ 3263900 w 4652852"/>
              <a:gd name="connsiteY50" fmla="*/ 3429000 h 5384800"/>
              <a:gd name="connsiteX51" fmla="*/ 3581400 w 4652852"/>
              <a:gd name="connsiteY51" fmla="*/ 3441700 h 5384800"/>
              <a:gd name="connsiteX52" fmla="*/ 3708400 w 4652852"/>
              <a:gd name="connsiteY52" fmla="*/ 3454400 h 5384800"/>
              <a:gd name="connsiteX53" fmla="*/ 3746500 w 4652852"/>
              <a:gd name="connsiteY53" fmla="*/ 3467100 h 5384800"/>
              <a:gd name="connsiteX54" fmla="*/ 3873500 w 4652852"/>
              <a:gd name="connsiteY54" fmla="*/ 3492500 h 5384800"/>
              <a:gd name="connsiteX55" fmla="*/ 4025900 w 4652852"/>
              <a:gd name="connsiteY55" fmla="*/ 3556000 h 5384800"/>
              <a:gd name="connsiteX56" fmla="*/ 4203700 w 4652852"/>
              <a:gd name="connsiteY56" fmla="*/ 3606800 h 5384800"/>
              <a:gd name="connsiteX57" fmla="*/ 4279900 w 4652852"/>
              <a:gd name="connsiteY57" fmla="*/ 3632200 h 5384800"/>
              <a:gd name="connsiteX58" fmla="*/ 4622800 w 4652852"/>
              <a:gd name="connsiteY58" fmla="*/ 3683000 h 5384800"/>
              <a:gd name="connsiteX59" fmla="*/ 4584700 w 4652852"/>
              <a:gd name="connsiteY59" fmla="*/ 3905250 h 5384800"/>
              <a:gd name="connsiteX60" fmla="*/ 4648200 w 4652852"/>
              <a:gd name="connsiteY60" fmla="*/ 4121150 h 5384800"/>
              <a:gd name="connsiteX61" fmla="*/ 4432300 w 4652852"/>
              <a:gd name="connsiteY61" fmla="*/ 4318000 h 5384800"/>
              <a:gd name="connsiteX62" fmla="*/ 4432300 w 4652852"/>
              <a:gd name="connsiteY62" fmla="*/ 4470400 h 5384800"/>
              <a:gd name="connsiteX63" fmla="*/ 4381500 w 4652852"/>
              <a:gd name="connsiteY63" fmla="*/ 4597400 h 5384800"/>
              <a:gd name="connsiteX64" fmla="*/ 4343400 w 4652852"/>
              <a:gd name="connsiteY64" fmla="*/ 4749800 h 5384800"/>
              <a:gd name="connsiteX65" fmla="*/ 4318000 w 4652852"/>
              <a:gd name="connsiteY65" fmla="*/ 4876800 h 5384800"/>
              <a:gd name="connsiteX66" fmla="*/ 4127500 w 4652852"/>
              <a:gd name="connsiteY66" fmla="*/ 5384800 h 5384800"/>
              <a:gd name="connsiteX0" fmla="*/ 0 w 4652852"/>
              <a:gd name="connsiteY0" fmla="*/ 0 h 5384800"/>
              <a:gd name="connsiteX1" fmla="*/ 101600 w 4652852"/>
              <a:gd name="connsiteY1" fmla="*/ 76200 h 5384800"/>
              <a:gd name="connsiteX2" fmla="*/ 139700 w 4652852"/>
              <a:gd name="connsiteY2" fmla="*/ 88900 h 5384800"/>
              <a:gd name="connsiteX3" fmla="*/ 152400 w 4652852"/>
              <a:gd name="connsiteY3" fmla="*/ 127000 h 5384800"/>
              <a:gd name="connsiteX4" fmla="*/ 228600 w 4652852"/>
              <a:gd name="connsiteY4" fmla="*/ 177800 h 5384800"/>
              <a:gd name="connsiteX5" fmla="*/ 266700 w 4652852"/>
              <a:gd name="connsiteY5" fmla="*/ 203200 h 5384800"/>
              <a:gd name="connsiteX6" fmla="*/ 317500 w 4652852"/>
              <a:gd name="connsiteY6" fmla="*/ 215900 h 5384800"/>
              <a:gd name="connsiteX7" fmla="*/ 434975 w 4652852"/>
              <a:gd name="connsiteY7" fmla="*/ 168275 h 5384800"/>
              <a:gd name="connsiteX8" fmla="*/ 571500 w 4652852"/>
              <a:gd name="connsiteY8" fmla="*/ 203200 h 5384800"/>
              <a:gd name="connsiteX9" fmla="*/ 647700 w 4652852"/>
              <a:gd name="connsiteY9" fmla="*/ 241300 h 5384800"/>
              <a:gd name="connsiteX10" fmla="*/ 736600 w 4652852"/>
              <a:gd name="connsiteY10" fmla="*/ 292100 h 5384800"/>
              <a:gd name="connsiteX11" fmla="*/ 762000 w 4652852"/>
              <a:gd name="connsiteY11" fmla="*/ 368300 h 5384800"/>
              <a:gd name="connsiteX12" fmla="*/ 774700 w 4652852"/>
              <a:gd name="connsiteY12" fmla="*/ 406400 h 5384800"/>
              <a:gd name="connsiteX13" fmla="*/ 863600 w 4652852"/>
              <a:gd name="connsiteY13" fmla="*/ 508000 h 5384800"/>
              <a:gd name="connsiteX14" fmla="*/ 901700 w 4652852"/>
              <a:gd name="connsiteY14" fmla="*/ 596900 h 5384800"/>
              <a:gd name="connsiteX15" fmla="*/ 927100 w 4652852"/>
              <a:gd name="connsiteY15" fmla="*/ 635000 h 5384800"/>
              <a:gd name="connsiteX16" fmla="*/ 952500 w 4652852"/>
              <a:gd name="connsiteY16" fmla="*/ 711200 h 5384800"/>
              <a:gd name="connsiteX17" fmla="*/ 965200 w 4652852"/>
              <a:gd name="connsiteY17" fmla="*/ 749300 h 5384800"/>
              <a:gd name="connsiteX18" fmla="*/ 1016000 w 4652852"/>
              <a:gd name="connsiteY18" fmla="*/ 838200 h 5384800"/>
              <a:gd name="connsiteX19" fmla="*/ 1041400 w 4652852"/>
              <a:gd name="connsiteY19" fmla="*/ 901700 h 5384800"/>
              <a:gd name="connsiteX20" fmla="*/ 1066800 w 4652852"/>
              <a:gd name="connsiteY20" fmla="*/ 1028700 h 5384800"/>
              <a:gd name="connsiteX21" fmla="*/ 1092200 w 4652852"/>
              <a:gd name="connsiteY21" fmla="*/ 1104900 h 5384800"/>
              <a:gd name="connsiteX22" fmla="*/ 1117600 w 4652852"/>
              <a:gd name="connsiteY22" fmla="*/ 1193800 h 5384800"/>
              <a:gd name="connsiteX23" fmla="*/ 1130300 w 4652852"/>
              <a:gd name="connsiteY23" fmla="*/ 1270000 h 5384800"/>
              <a:gd name="connsiteX24" fmla="*/ 1168400 w 4652852"/>
              <a:gd name="connsiteY24" fmla="*/ 1358900 h 5384800"/>
              <a:gd name="connsiteX25" fmla="*/ 1193800 w 4652852"/>
              <a:gd name="connsiteY25" fmla="*/ 1447800 h 5384800"/>
              <a:gd name="connsiteX26" fmla="*/ 1219200 w 4652852"/>
              <a:gd name="connsiteY26" fmla="*/ 1485900 h 5384800"/>
              <a:gd name="connsiteX27" fmla="*/ 1257300 w 4652852"/>
              <a:gd name="connsiteY27" fmla="*/ 1587500 h 5384800"/>
              <a:gd name="connsiteX28" fmla="*/ 1308100 w 4652852"/>
              <a:gd name="connsiteY28" fmla="*/ 1739900 h 5384800"/>
              <a:gd name="connsiteX29" fmla="*/ 1358900 w 4652852"/>
              <a:gd name="connsiteY29" fmla="*/ 1892300 h 5384800"/>
              <a:gd name="connsiteX30" fmla="*/ 1435100 w 4652852"/>
              <a:gd name="connsiteY30" fmla="*/ 2057400 h 5384800"/>
              <a:gd name="connsiteX31" fmla="*/ 1498600 w 4652852"/>
              <a:gd name="connsiteY31" fmla="*/ 2349500 h 5384800"/>
              <a:gd name="connsiteX32" fmla="*/ 1536700 w 4652852"/>
              <a:gd name="connsiteY32" fmla="*/ 2476500 h 5384800"/>
              <a:gd name="connsiteX33" fmla="*/ 1574800 w 4652852"/>
              <a:gd name="connsiteY33" fmla="*/ 2717800 h 5384800"/>
              <a:gd name="connsiteX34" fmla="*/ 1714500 w 4652852"/>
              <a:gd name="connsiteY34" fmla="*/ 2844800 h 5384800"/>
              <a:gd name="connsiteX35" fmla="*/ 2032000 w 4652852"/>
              <a:gd name="connsiteY35" fmla="*/ 2819400 h 5384800"/>
              <a:gd name="connsiteX36" fmla="*/ 2133600 w 4652852"/>
              <a:gd name="connsiteY36" fmla="*/ 2870200 h 5384800"/>
              <a:gd name="connsiteX37" fmla="*/ 2247900 w 4652852"/>
              <a:gd name="connsiteY37" fmla="*/ 2971800 h 5384800"/>
              <a:gd name="connsiteX38" fmla="*/ 2346325 w 4652852"/>
              <a:gd name="connsiteY38" fmla="*/ 2908300 h 5384800"/>
              <a:gd name="connsiteX39" fmla="*/ 2413000 w 4652852"/>
              <a:gd name="connsiteY39" fmla="*/ 2959100 h 5384800"/>
              <a:gd name="connsiteX40" fmla="*/ 2476500 w 4652852"/>
              <a:gd name="connsiteY40" fmla="*/ 3035300 h 5384800"/>
              <a:gd name="connsiteX41" fmla="*/ 2527300 w 4652852"/>
              <a:gd name="connsiteY41" fmla="*/ 3124200 h 5384800"/>
              <a:gd name="connsiteX42" fmla="*/ 2578100 w 4652852"/>
              <a:gd name="connsiteY42" fmla="*/ 3200400 h 5384800"/>
              <a:gd name="connsiteX43" fmla="*/ 2667000 w 4652852"/>
              <a:gd name="connsiteY43" fmla="*/ 3314700 h 5384800"/>
              <a:gd name="connsiteX44" fmla="*/ 2743200 w 4652852"/>
              <a:gd name="connsiteY44" fmla="*/ 3340100 h 5384800"/>
              <a:gd name="connsiteX45" fmla="*/ 2971800 w 4652852"/>
              <a:gd name="connsiteY45" fmla="*/ 3365500 h 5384800"/>
              <a:gd name="connsiteX46" fmla="*/ 3073400 w 4652852"/>
              <a:gd name="connsiteY46" fmla="*/ 3378200 h 5384800"/>
              <a:gd name="connsiteX47" fmla="*/ 3124200 w 4652852"/>
              <a:gd name="connsiteY47" fmla="*/ 3390900 h 5384800"/>
              <a:gd name="connsiteX48" fmla="*/ 3187700 w 4652852"/>
              <a:gd name="connsiteY48" fmla="*/ 3403600 h 5384800"/>
              <a:gd name="connsiteX49" fmla="*/ 3263900 w 4652852"/>
              <a:gd name="connsiteY49" fmla="*/ 3429000 h 5384800"/>
              <a:gd name="connsiteX50" fmla="*/ 3581400 w 4652852"/>
              <a:gd name="connsiteY50" fmla="*/ 3441700 h 5384800"/>
              <a:gd name="connsiteX51" fmla="*/ 3708400 w 4652852"/>
              <a:gd name="connsiteY51" fmla="*/ 3454400 h 5384800"/>
              <a:gd name="connsiteX52" fmla="*/ 3746500 w 4652852"/>
              <a:gd name="connsiteY52" fmla="*/ 3467100 h 5384800"/>
              <a:gd name="connsiteX53" fmla="*/ 3873500 w 4652852"/>
              <a:gd name="connsiteY53" fmla="*/ 3492500 h 5384800"/>
              <a:gd name="connsiteX54" fmla="*/ 4025900 w 4652852"/>
              <a:gd name="connsiteY54" fmla="*/ 3556000 h 5384800"/>
              <a:gd name="connsiteX55" fmla="*/ 4203700 w 4652852"/>
              <a:gd name="connsiteY55" fmla="*/ 3606800 h 5384800"/>
              <a:gd name="connsiteX56" fmla="*/ 4279900 w 4652852"/>
              <a:gd name="connsiteY56" fmla="*/ 3632200 h 5384800"/>
              <a:gd name="connsiteX57" fmla="*/ 4622800 w 4652852"/>
              <a:gd name="connsiteY57" fmla="*/ 3683000 h 5384800"/>
              <a:gd name="connsiteX58" fmla="*/ 4584700 w 4652852"/>
              <a:gd name="connsiteY58" fmla="*/ 3905250 h 5384800"/>
              <a:gd name="connsiteX59" fmla="*/ 4648200 w 4652852"/>
              <a:gd name="connsiteY59" fmla="*/ 4121150 h 5384800"/>
              <a:gd name="connsiteX60" fmla="*/ 4432300 w 4652852"/>
              <a:gd name="connsiteY60" fmla="*/ 4318000 h 5384800"/>
              <a:gd name="connsiteX61" fmla="*/ 4432300 w 4652852"/>
              <a:gd name="connsiteY61" fmla="*/ 4470400 h 5384800"/>
              <a:gd name="connsiteX62" fmla="*/ 4381500 w 4652852"/>
              <a:gd name="connsiteY62" fmla="*/ 4597400 h 5384800"/>
              <a:gd name="connsiteX63" fmla="*/ 4343400 w 4652852"/>
              <a:gd name="connsiteY63" fmla="*/ 4749800 h 5384800"/>
              <a:gd name="connsiteX64" fmla="*/ 4318000 w 4652852"/>
              <a:gd name="connsiteY64" fmla="*/ 4876800 h 5384800"/>
              <a:gd name="connsiteX65" fmla="*/ 4127500 w 4652852"/>
              <a:gd name="connsiteY65" fmla="*/ 5384800 h 5384800"/>
              <a:gd name="connsiteX0" fmla="*/ 0 w 4652852"/>
              <a:gd name="connsiteY0" fmla="*/ 0 h 5384800"/>
              <a:gd name="connsiteX1" fmla="*/ 101600 w 4652852"/>
              <a:gd name="connsiteY1" fmla="*/ 76200 h 5384800"/>
              <a:gd name="connsiteX2" fmla="*/ 139700 w 4652852"/>
              <a:gd name="connsiteY2" fmla="*/ 88900 h 5384800"/>
              <a:gd name="connsiteX3" fmla="*/ 152400 w 4652852"/>
              <a:gd name="connsiteY3" fmla="*/ 127000 h 5384800"/>
              <a:gd name="connsiteX4" fmla="*/ 228600 w 4652852"/>
              <a:gd name="connsiteY4" fmla="*/ 177800 h 5384800"/>
              <a:gd name="connsiteX5" fmla="*/ 266700 w 4652852"/>
              <a:gd name="connsiteY5" fmla="*/ 203200 h 5384800"/>
              <a:gd name="connsiteX6" fmla="*/ 317500 w 4652852"/>
              <a:gd name="connsiteY6" fmla="*/ 215900 h 5384800"/>
              <a:gd name="connsiteX7" fmla="*/ 434975 w 4652852"/>
              <a:gd name="connsiteY7" fmla="*/ 168275 h 5384800"/>
              <a:gd name="connsiteX8" fmla="*/ 571500 w 4652852"/>
              <a:gd name="connsiteY8" fmla="*/ 203200 h 5384800"/>
              <a:gd name="connsiteX9" fmla="*/ 647700 w 4652852"/>
              <a:gd name="connsiteY9" fmla="*/ 241300 h 5384800"/>
              <a:gd name="connsiteX10" fmla="*/ 762000 w 4652852"/>
              <a:gd name="connsiteY10" fmla="*/ 368300 h 5384800"/>
              <a:gd name="connsiteX11" fmla="*/ 774700 w 4652852"/>
              <a:gd name="connsiteY11" fmla="*/ 406400 h 5384800"/>
              <a:gd name="connsiteX12" fmla="*/ 863600 w 4652852"/>
              <a:gd name="connsiteY12" fmla="*/ 508000 h 5384800"/>
              <a:gd name="connsiteX13" fmla="*/ 901700 w 4652852"/>
              <a:gd name="connsiteY13" fmla="*/ 596900 h 5384800"/>
              <a:gd name="connsiteX14" fmla="*/ 927100 w 4652852"/>
              <a:gd name="connsiteY14" fmla="*/ 635000 h 5384800"/>
              <a:gd name="connsiteX15" fmla="*/ 952500 w 4652852"/>
              <a:gd name="connsiteY15" fmla="*/ 711200 h 5384800"/>
              <a:gd name="connsiteX16" fmla="*/ 965200 w 4652852"/>
              <a:gd name="connsiteY16" fmla="*/ 749300 h 5384800"/>
              <a:gd name="connsiteX17" fmla="*/ 1016000 w 4652852"/>
              <a:gd name="connsiteY17" fmla="*/ 838200 h 5384800"/>
              <a:gd name="connsiteX18" fmla="*/ 1041400 w 4652852"/>
              <a:gd name="connsiteY18" fmla="*/ 901700 h 5384800"/>
              <a:gd name="connsiteX19" fmla="*/ 1066800 w 4652852"/>
              <a:gd name="connsiteY19" fmla="*/ 1028700 h 5384800"/>
              <a:gd name="connsiteX20" fmla="*/ 1092200 w 4652852"/>
              <a:gd name="connsiteY20" fmla="*/ 1104900 h 5384800"/>
              <a:gd name="connsiteX21" fmla="*/ 1117600 w 4652852"/>
              <a:gd name="connsiteY21" fmla="*/ 1193800 h 5384800"/>
              <a:gd name="connsiteX22" fmla="*/ 1130300 w 4652852"/>
              <a:gd name="connsiteY22" fmla="*/ 1270000 h 5384800"/>
              <a:gd name="connsiteX23" fmla="*/ 1168400 w 4652852"/>
              <a:gd name="connsiteY23" fmla="*/ 1358900 h 5384800"/>
              <a:gd name="connsiteX24" fmla="*/ 1193800 w 4652852"/>
              <a:gd name="connsiteY24" fmla="*/ 1447800 h 5384800"/>
              <a:gd name="connsiteX25" fmla="*/ 1219200 w 4652852"/>
              <a:gd name="connsiteY25" fmla="*/ 1485900 h 5384800"/>
              <a:gd name="connsiteX26" fmla="*/ 1257300 w 4652852"/>
              <a:gd name="connsiteY26" fmla="*/ 1587500 h 5384800"/>
              <a:gd name="connsiteX27" fmla="*/ 1308100 w 4652852"/>
              <a:gd name="connsiteY27" fmla="*/ 1739900 h 5384800"/>
              <a:gd name="connsiteX28" fmla="*/ 1358900 w 4652852"/>
              <a:gd name="connsiteY28" fmla="*/ 1892300 h 5384800"/>
              <a:gd name="connsiteX29" fmla="*/ 1435100 w 4652852"/>
              <a:gd name="connsiteY29" fmla="*/ 2057400 h 5384800"/>
              <a:gd name="connsiteX30" fmla="*/ 1498600 w 4652852"/>
              <a:gd name="connsiteY30" fmla="*/ 2349500 h 5384800"/>
              <a:gd name="connsiteX31" fmla="*/ 1536700 w 4652852"/>
              <a:gd name="connsiteY31" fmla="*/ 2476500 h 5384800"/>
              <a:gd name="connsiteX32" fmla="*/ 1574800 w 4652852"/>
              <a:gd name="connsiteY32" fmla="*/ 2717800 h 5384800"/>
              <a:gd name="connsiteX33" fmla="*/ 1714500 w 4652852"/>
              <a:gd name="connsiteY33" fmla="*/ 2844800 h 5384800"/>
              <a:gd name="connsiteX34" fmla="*/ 2032000 w 4652852"/>
              <a:gd name="connsiteY34" fmla="*/ 2819400 h 5384800"/>
              <a:gd name="connsiteX35" fmla="*/ 2133600 w 4652852"/>
              <a:gd name="connsiteY35" fmla="*/ 2870200 h 5384800"/>
              <a:gd name="connsiteX36" fmla="*/ 2247900 w 4652852"/>
              <a:gd name="connsiteY36" fmla="*/ 2971800 h 5384800"/>
              <a:gd name="connsiteX37" fmla="*/ 2346325 w 4652852"/>
              <a:gd name="connsiteY37" fmla="*/ 2908300 h 5384800"/>
              <a:gd name="connsiteX38" fmla="*/ 2413000 w 4652852"/>
              <a:gd name="connsiteY38" fmla="*/ 2959100 h 5384800"/>
              <a:gd name="connsiteX39" fmla="*/ 2476500 w 4652852"/>
              <a:gd name="connsiteY39" fmla="*/ 3035300 h 5384800"/>
              <a:gd name="connsiteX40" fmla="*/ 2527300 w 4652852"/>
              <a:gd name="connsiteY40" fmla="*/ 3124200 h 5384800"/>
              <a:gd name="connsiteX41" fmla="*/ 2578100 w 4652852"/>
              <a:gd name="connsiteY41" fmla="*/ 3200400 h 5384800"/>
              <a:gd name="connsiteX42" fmla="*/ 2667000 w 4652852"/>
              <a:gd name="connsiteY42" fmla="*/ 3314700 h 5384800"/>
              <a:gd name="connsiteX43" fmla="*/ 2743200 w 4652852"/>
              <a:gd name="connsiteY43" fmla="*/ 3340100 h 5384800"/>
              <a:gd name="connsiteX44" fmla="*/ 2971800 w 4652852"/>
              <a:gd name="connsiteY44" fmla="*/ 3365500 h 5384800"/>
              <a:gd name="connsiteX45" fmla="*/ 3073400 w 4652852"/>
              <a:gd name="connsiteY45" fmla="*/ 3378200 h 5384800"/>
              <a:gd name="connsiteX46" fmla="*/ 3124200 w 4652852"/>
              <a:gd name="connsiteY46" fmla="*/ 3390900 h 5384800"/>
              <a:gd name="connsiteX47" fmla="*/ 3187700 w 4652852"/>
              <a:gd name="connsiteY47" fmla="*/ 3403600 h 5384800"/>
              <a:gd name="connsiteX48" fmla="*/ 3263900 w 4652852"/>
              <a:gd name="connsiteY48" fmla="*/ 3429000 h 5384800"/>
              <a:gd name="connsiteX49" fmla="*/ 3581400 w 4652852"/>
              <a:gd name="connsiteY49" fmla="*/ 3441700 h 5384800"/>
              <a:gd name="connsiteX50" fmla="*/ 3708400 w 4652852"/>
              <a:gd name="connsiteY50" fmla="*/ 3454400 h 5384800"/>
              <a:gd name="connsiteX51" fmla="*/ 3746500 w 4652852"/>
              <a:gd name="connsiteY51" fmla="*/ 3467100 h 5384800"/>
              <a:gd name="connsiteX52" fmla="*/ 3873500 w 4652852"/>
              <a:gd name="connsiteY52" fmla="*/ 3492500 h 5384800"/>
              <a:gd name="connsiteX53" fmla="*/ 4025900 w 4652852"/>
              <a:gd name="connsiteY53" fmla="*/ 3556000 h 5384800"/>
              <a:gd name="connsiteX54" fmla="*/ 4203700 w 4652852"/>
              <a:gd name="connsiteY54" fmla="*/ 3606800 h 5384800"/>
              <a:gd name="connsiteX55" fmla="*/ 4279900 w 4652852"/>
              <a:gd name="connsiteY55" fmla="*/ 3632200 h 5384800"/>
              <a:gd name="connsiteX56" fmla="*/ 4622800 w 4652852"/>
              <a:gd name="connsiteY56" fmla="*/ 3683000 h 5384800"/>
              <a:gd name="connsiteX57" fmla="*/ 4584700 w 4652852"/>
              <a:gd name="connsiteY57" fmla="*/ 3905250 h 5384800"/>
              <a:gd name="connsiteX58" fmla="*/ 4648200 w 4652852"/>
              <a:gd name="connsiteY58" fmla="*/ 4121150 h 5384800"/>
              <a:gd name="connsiteX59" fmla="*/ 4432300 w 4652852"/>
              <a:gd name="connsiteY59" fmla="*/ 4318000 h 5384800"/>
              <a:gd name="connsiteX60" fmla="*/ 4432300 w 4652852"/>
              <a:gd name="connsiteY60" fmla="*/ 4470400 h 5384800"/>
              <a:gd name="connsiteX61" fmla="*/ 4381500 w 4652852"/>
              <a:gd name="connsiteY61" fmla="*/ 4597400 h 5384800"/>
              <a:gd name="connsiteX62" fmla="*/ 4343400 w 4652852"/>
              <a:gd name="connsiteY62" fmla="*/ 4749800 h 5384800"/>
              <a:gd name="connsiteX63" fmla="*/ 4318000 w 4652852"/>
              <a:gd name="connsiteY63" fmla="*/ 4876800 h 5384800"/>
              <a:gd name="connsiteX64" fmla="*/ 4127500 w 4652852"/>
              <a:gd name="connsiteY64" fmla="*/ 5384800 h 5384800"/>
              <a:gd name="connsiteX0" fmla="*/ 0 w 4652852"/>
              <a:gd name="connsiteY0" fmla="*/ 0 h 5384800"/>
              <a:gd name="connsiteX1" fmla="*/ 101600 w 4652852"/>
              <a:gd name="connsiteY1" fmla="*/ 76200 h 5384800"/>
              <a:gd name="connsiteX2" fmla="*/ 139700 w 4652852"/>
              <a:gd name="connsiteY2" fmla="*/ 88900 h 5384800"/>
              <a:gd name="connsiteX3" fmla="*/ 152400 w 4652852"/>
              <a:gd name="connsiteY3" fmla="*/ 127000 h 5384800"/>
              <a:gd name="connsiteX4" fmla="*/ 228600 w 4652852"/>
              <a:gd name="connsiteY4" fmla="*/ 177800 h 5384800"/>
              <a:gd name="connsiteX5" fmla="*/ 266700 w 4652852"/>
              <a:gd name="connsiteY5" fmla="*/ 203200 h 5384800"/>
              <a:gd name="connsiteX6" fmla="*/ 317500 w 4652852"/>
              <a:gd name="connsiteY6" fmla="*/ 215900 h 5384800"/>
              <a:gd name="connsiteX7" fmla="*/ 434975 w 4652852"/>
              <a:gd name="connsiteY7" fmla="*/ 168275 h 5384800"/>
              <a:gd name="connsiteX8" fmla="*/ 571500 w 4652852"/>
              <a:gd name="connsiteY8" fmla="*/ 203200 h 5384800"/>
              <a:gd name="connsiteX9" fmla="*/ 647700 w 4652852"/>
              <a:gd name="connsiteY9" fmla="*/ 241300 h 5384800"/>
              <a:gd name="connsiteX10" fmla="*/ 762000 w 4652852"/>
              <a:gd name="connsiteY10" fmla="*/ 368300 h 5384800"/>
              <a:gd name="connsiteX11" fmla="*/ 863600 w 4652852"/>
              <a:gd name="connsiteY11" fmla="*/ 508000 h 5384800"/>
              <a:gd name="connsiteX12" fmla="*/ 901700 w 4652852"/>
              <a:gd name="connsiteY12" fmla="*/ 596900 h 5384800"/>
              <a:gd name="connsiteX13" fmla="*/ 927100 w 4652852"/>
              <a:gd name="connsiteY13" fmla="*/ 635000 h 5384800"/>
              <a:gd name="connsiteX14" fmla="*/ 952500 w 4652852"/>
              <a:gd name="connsiteY14" fmla="*/ 711200 h 5384800"/>
              <a:gd name="connsiteX15" fmla="*/ 965200 w 4652852"/>
              <a:gd name="connsiteY15" fmla="*/ 749300 h 5384800"/>
              <a:gd name="connsiteX16" fmla="*/ 1016000 w 4652852"/>
              <a:gd name="connsiteY16" fmla="*/ 838200 h 5384800"/>
              <a:gd name="connsiteX17" fmla="*/ 1041400 w 4652852"/>
              <a:gd name="connsiteY17" fmla="*/ 901700 h 5384800"/>
              <a:gd name="connsiteX18" fmla="*/ 1066800 w 4652852"/>
              <a:gd name="connsiteY18" fmla="*/ 1028700 h 5384800"/>
              <a:gd name="connsiteX19" fmla="*/ 1092200 w 4652852"/>
              <a:gd name="connsiteY19" fmla="*/ 1104900 h 5384800"/>
              <a:gd name="connsiteX20" fmla="*/ 1117600 w 4652852"/>
              <a:gd name="connsiteY20" fmla="*/ 1193800 h 5384800"/>
              <a:gd name="connsiteX21" fmla="*/ 1130300 w 4652852"/>
              <a:gd name="connsiteY21" fmla="*/ 1270000 h 5384800"/>
              <a:gd name="connsiteX22" fmla="*/ 1168400 w 4652852"/>
              <a:gd name="connsiteY22" fmla="*/ 1358900 h 5384800"/>
              <a:gd name="connsiteX23" fmla="*/ 1193800 w 4652852"/>
              <a:gd name="connsiteY23" fmla="*/ 1447800 h 5384800"/>
              <a:gd name="connsiteX24" fmla="*/ 1219200 w 4652852"/>
              <a:gd name="connsiteY24" fmla="*/ 1485900 h 5384800"/>
              <a:gd name="connsiteX25" fmla="*/ 1257300 w 4652852"/>
              <a:gd name="connsiteY25" fmla="*/ 1587500 h 5384800"/>
              <a:gd name="connsiteX26" fmla="*/ 1308100 w 4652852"/>
              <a:gd name="connsiteY26" fmla="*/ 1739900 h 5384800"/>
              <a:gd name="connsiteX27" fmla="*/ 1358900 w 4652852"/>
              <a:gd name="connsiteY27" fmla="*/ 1892300 h 5384800"/>
              <a:gd name="connsiteX28" fmla="*/ 1435100 w 4652852"/>
              <a:gd name="connsiteY28" fmla="*/ 2057400 h 5384800"/>
              <a:gd name="connsiteX29" fmla="*/ 1498600 w 4652852"/>
              <a:gd name="connsiteY29" fmla="*/ 2349500 h 5384800"/>
              <a:gd name="connsiteX30" fmla="*/ 1536700 w 4652852"/>
              <a:gd name="connsiteY30" fmla="*/ 2476500 h 5384800"/>
              <a:gd name="connsiteX31" fmla="*/ 1574800 w 4652852"/>
              <a:gd name="connsiteY31" fmla="*/ 2717800 h 5384800"/>
              <a:gd name="connsiteX32" fmla="*/ 1714500 w 4652852"/>
              <a:gd name="connsiteY32" fmla="*/ 2844800 h 5384800"/>
              <a:gd name="connsiteX33" fmla="*/ 2032000 w 4652852"/>
              <a:gd name="connsiteY33" fmla="*/ 2819400 h 5384800"/>
              <a:gd name="connsiteX34" fmla="*/ 2133600 w 4652852"/>
              <a:gd name="connsiteY34" fmla="*/ 2870200 h 5384800"/>
              <a:gd name="connsiteX35" fmla="*/ 2247900 w 4652852"/>
              <a:gd name="connsiteY35" fmla="*/ 2971800 h 5384800"/>
              <a:gd name="connsiteX36" fmla="*/ 2346325 w 4652852"/>
              <a:gd name="connsiteY36" fmla="*/ 2908300 h 5384800"/>
              <a:gd name="connsiteX37" fmla="*/ 2413000 w 4652852"/>
              <a:gd name="connsiteY37" fmla="*/ 2959100 h 5384800"/>
              <a:gd name="connsiteX38" fmla="*/ 2476500 w 4652852"/>
              <a:gd name="connsiteY38" fmla="*/ 3035300 h 5384800"/>
              <a:gd name="connsiteX39" fmla="*/ 2527300 w 4652852"/>
              <a:gd name="connsiteY39" fmla="*/ 3124200 h 5384800"/>
              <a:gd name="connsiteX40" fmla="*/ 2578100 w 4652852"/>
              <a:gd name="connsiteY40" fmla="*/ 3200400 h 5384800"/>
              <a:gd name="connsiteX41" fmla="*/ 2667000 w 4652852"/>
              <a:gd name="connsiteY41" fmla="*/ 3314700 h 5384800"/>
              <a:gd name="connsiteX42" fmla="*/ 2743200 w 4652852"/>
              <a:gd name="connsiteY42" fmla="*/ 3340100 h 5384800"/>
              <a:gd name="connsiteX43" fmla="*/ 2971800 w 4652852"/>
              <a:gd name="connsiteY43" fmla="*/ 3365500 h 5384800"/>
              <a:gd name="connsiteX44" fmla="*/ 3073400 w 4652852"/>
              <a:gd name="connsiteY44" fmla="*/ 3378200 h 5384800"/>
              <a:gd name="connsiteX45" fmla="*/ 3124200 w 4652852"/>
              <a:gd name="connsiteY45" fmla="*/ 3390900 h 5384800"/>
              <a:gd name="connsiteX46" fmla="*/ 3187700 w 4652852"/>
              <a:gd name="connsiteY46" fmla="*/ 3403600 h 5384800"/>
              <a:gd name="connsiteX47" fmla="*/ 3263900 w 4652852"/>
              <a:gd name="connsiteY47" fmla="*/ 3429000 h 5384800"/>
              <a:gd name="connsiteX48" fmla="*/ 3581400 w 4652852"/>
              <a:gd name="connsiteY48" fmla="*/ 3441700 h 5384800"/>
              <a:gd name="connsiteX49" fmla="*/ 3708400 w 4652852"/>
              <a:gd name="connsiteY49" fmla="*/ 3454400 h 5384800"/>
              <a:gd name="connsiteX50" fmla="*/ 3746500 w 4652852"/>
              <a:gd name="connsiteY50" fmla="*/ 3467100 h 5384800"/>
              <a:gd name="connsiteX51" fmla="*/ 3873500 w 4652852"/>
              <a:gd name="connsiteY51" fmla="*/ 3492500 h 5384800"/>
              <a:gd name="connsiteX52" fmla="*/ 4025900 w 4652852"/>
              <a:gd name="connsiteY52" fmla="*/ 3556000 h 5384800"/>
              <a:gd name="connsiteX53" fmla="*/ 4203700 w 4652852"/>
              <a:gd name="connsiteY53" fmla="*/ 3606800 h 5384800"/>
              <a:gd name="connsiteX54" fmla="*/ 4279900 w 4652852"/>
              <a:gd name="connsiteY54" fmla="*/ 3632200 h 5384800"/>
              <a:gd name="connsiteX55" fmla="*/ 4622800 w 4652852"/>
              <a:gd name="connsiteY55" fmla="*/ 3683000 h 5384800"/>
              <a:gd name="connsiteX56" fmla="*/ 4584700 w 4652852"/>
              <a:gd name="connsiteY56" fmla="*/ 3905250 h 5384800"/>
              <a:gd name="connsiteX57" fmla="*/ 4648200 w 4652852"/>
              <a:gd name="connsiteY57" fmla="*/ 4121150 h 5384800"/>
              <a:gd name="connsiteX58" fmla="*/ 4432300 w 4652852"/>
              <a:gd name="connsiteY58" fmla="*/ 4318000 h 5384800"/>
              <a:gd name="connsiteX59" fmla="*/ 4432300 w 4652852"/>
              <a:gd name="connsiteY59" fmla="*/ 4470400 h 5384800"/>
              <a:gd name="connsiteX60" fmla="*/ 4381500 w 4652852"/>
              <a:gd name="connsiteY60" fmla="*/ 4597400 h 5384800"/>
              <a:gd name="connsiteX61" fmla="*/ 4343400 w 4652852"/>
              <a:gd name="connsiteY61" fmla="*/ 4749800 h 5384800"/>
              <a:gd name="connsiteX62" fmla="*/ 4318000 w 4652852"/>
              <a:gd name="connsiteY62" fmla="*/ 4876800 h 5384800"/>
              <a:gd name="connsiteX63" fmla="*/ 4127500 w 4652852"/>
              <a:gd name="connsiteY63" fmla="*/ 5384800 h 5384800"/>
              <a:gd name="connsiteX0" fmla="*/ 0 w 4652852"/>
              <a:gd name="connsiteY0" fmla="*/ 0 h 5384800"/>
              <a:gd name="connsiteX1" fmla="*/ 101600 w 4652852"/>
              <a:gd name="connsiteY1" fmla="*/ 76200 h 5384800"/>
              <a:gd name="connsiteX2" fmla="*/ 139700 w 4652852"/>
              <a:gd name="connsiteY2" fmla="*/ 88900 h 5384800"/>
              <a:gd name="connsiteX3" fmla="*/ 152400 w 4652852"/>
              <a:gd name="connsiteY3" fmla="*/ 127000 h 5384800"/>
              <a:gd name="connsiteX4" fmla="*/ 228600 w 4652852"/>
              <a:gd name="connsiteY4" fmla="*/ 177800 h 5384800"/>
              <a:gd name="connsiteX5" fmla="*/ 266700 w 4652852"/>
              <a:gd name="connsiteY5" fmla="*/ 203200 h 5384800"/>
              <a:gd name="connsiteX6" fmla="*/ 317500 w 4652852"/>
              <a:gd name="connsiteY6" fmla="*/ 215900 h 5384800"/>
              <a:gd name="connsiteX7" fmla="*/ 434975 w 4652852"/>
              <a:gd name="connsiteY7" fmla="*/ 168275 h 5384800"/>
              <a:gd name="connsiteX8" fmla="*/ 571500 w 4652852"/>
              <a:gd name="connsiteY8" fmla="*/ 203200 h 5384800"/>
              <a:gd name="connsiteX9" fmla="*/ 647700 w 4652852"/>
              <a:gd name="connsiteY9" fmla="*/ 241300 h 5384800"/>
              <a:gd name="connsiteX10" fmla="*/ 762000 w 4652852"/>
              <a:gd name="connsiteY10" fmla="*/ 368300 h 5384800"/>
              <a:gd name="connsiteX11" fmla="*/ 863600 w 4652852"/>
              <a:gd name="connsiteY11" fmla="*/ 508000 h 5384800"/>
              <a:gd name="connsiteX12" fmla="*/ 927100 w 4652852"/>
              <a:gd name="connsiteY12" fmla="*/ 635000 h 5384800"/>
              <a:gd name="connsiteX13" fmla="*/ 952500 w 4652852"/>
              <a:gd name="connsiteY13" fmla="*/ 711200 h 5384800"/>
              <a:gd name="connsiteX14" fmla="*/ 965200 w 4652852"/>
              <a:gd name="connsiteY14" fmla="*/ 749300 h 5384800"/>
              <a:gd name="connsiteX15" fmla="*/ 1016000 w 4652852"/>
              <a:gd name="connsiteY15" fmla="*/ 838200 h 5384800"/>
              <a:gd name="connsiteX16" fmla="*/ 1041400 w 4652852"/>
              <a:gd name="connsiteY16" fmla="*/ 901700 h 5384800"/>
              <a:gd name="connsiteX17" fmla="*/ 1066800 w 4652852"/>
              <a:gd name="connsiteY17" fmla="*/ 1028700 h 5384800"/>
              <a:gd name="connsiteX18" fmla="*/ 1092200 w 4652852"/>
              <a:gd name="connsiteY18" fmla="*/ 1104900 h 5384800"/>
              <a:gd name="connsiteX19" fmla="*/ 1117600 w 4652852"/>
              <a:gd name="connsiteY19" fmla="*/ 1193800 h 5384800"/>
              <a:gd name="connsiteX20" fmla="*/ 1130300 w 4652852"/>
              <a:gd name="connsiteY20" fmla="*/ 1270000 h 5384800"/>
              <a:gd name="connsiteX21" fmla="*/ 1168400 w 4652852"/>
              <a:gd name="connsiteY21" fmla="*/ 1358900 h 5384800"/>
              <a:gd name="connsiteX22" fmla="*/ 1193800 w 4652852"/>
              <a:gd name="connsiteY22" fmla="*/ 1447800 h 5384800"/>
              <a:gd name="connsiteX23" fmla="*/ 1219200 w 4652852"/>
              <a:gd name="connsiteY23" fmla="*/ 1485900 h 5384800"/>
              <a:gd name="connsiteX24" fmla="*/ 1257300 w 4652852"/>
              <a:gd name="connsiteY24" fmla="*/ 1587500 h 5384800"/>
              <a:gd name="connsiteX25" fmla="*/ 1308100 w 4652852"/>
              <a:gd name="connsiteY25" fmla="*/ 1739900 h 5384800"/>
              <a:gd name="connsiteX26" fmla="*/ 1358900 w 4652852"/>
              <a:gd name="connsiteY26" fmla="*/ 1892300 h 5384800"/>
              <a:gd name="connsiteX27" fmla="*/ 1435100 w 4652852"/>
              <a:gd name="connsiteY27" fmla="*/ 2057400 h 5384800"/>
              <a:gd name="connsiteX28" fmla="*/ 1498600 w 4652852"/>
              <a:gd name="connsiteY28" fmla="*/ 2349500 h 5384800"/>
              <a:gd name="connsiteX29" fmla="*/ 1536700 w 4652852"/>
              <a:gd name="connsiteY29" fmla="*/ 2476500 h 5384800"/>
              <a:gd name="connsiteX30" fmla="*/ 1574800 w 4652852"/>
              <a:gd name="connsiteY30" fmla="*/ 2717800 h 5384800"/>
              <a:gd name="connsiteX31" fmla="*/ 1714500 w 4652852"/>
              <a:gd name="connsiteY31" fmla="*/ 2844800 h 5384800"/>
              <a:gd name="connsiteX32" fmla="*/ 2032000 w 4652852"/>
              <a:gd name="connsiteY32" fmla="*/ 2819400 h 5384800"/>
              <a:gd name="connsiteX33" fmla="*/ 2133600 w 4652852"/>
              <a:gd name="connsiteY33" fmla="*/ 2870200 h 5384800"/>
              <a:gd name="connsiteX34" fmla="*/ 2247900 w 4652852"/>
              <a:gd name="connsiteY34" fmla="*/ 2971800 h 5384800"/>
              <a:gd name="connsiteX35" fmla="*/ 2346325 w 4652852"/>
              <a:gd name="connsiteY35" fmla="*/ 2908300 h 5384800"/>
              <a:gd name="connsiteX36" fmla="*/ 2413000 w 4652852"/>
              <a:gd name="connsiteY36" fmla="*/ 2959100 h 5384800"/>
              <a:gd name="connsiteX37" fmla="*/ 2476500 w 4652852"/>
              <a:gd name="connsiteY37" fmla="*/ 3035300 h 5384800"/>
              <a:gd name="connsiteX38" fmla="*/ 2527300 w 4652852"/>
              <a:gd name="connsiteY38" fmla="*/ 3124200 h 5384800"/>
              <a:gd name="connsiteX39" fmla="*/ 2578100 w 4652852"/>
              <a:gd name="connsiteY39" fmla="*/ 3200400 h 5384800"/>
              <a:gd name="connsiteX40" fmla="*/ 2667000 w 4652852"/>
              <a:gd name="connsiteY40" fmla="*/ 3314700 h 5384800"/>
              <a:gd name="connsiteX41" fmla="*/ 2743200 w 4652852"/>
              <a:gd name="connsiteY41" fmla="*/ 3340100 h 5384800"/>
              <a:gd name="connsiteX42" fmla="*/ 2971800 w 4652852"/>
              <a:gd name="connsiteY42" fmla="*/ 3365500 h 5384800"/>
              <a:gd name="connsiteX43" fmla="*/ 3073400 w 4652852"/>
              <a:gd name="connsiteY43" fmla="*/ 3378200 h 5384800"/>
              <a:gd name="connsiteX44" fmla="*/ 3124200 w 4652852"/>
              <a:gd name="connsiteY44" fmla="*/ 3390900 h 5384800"/>
              <a:gd name="connsiteX45" fmla="*/ 3187700 w 4652852"/>
              <a:gd name="connsiteY45" fmla="*/ 3403600 h 5384800"/>
              <a:gd name="connsiteX46" fmla="*/ 3263900 w 4652852"/>
              <a:gd name="connsiteY46" fmla="*/ 3429000 h 5384800"/>
              <a:gd name="connsiteX47" fmla="*/ 3581400 w 4652852"/>
              <a:gd name="connsiteY47" fmla="*/ 3441700 h 5384800"/>
              <a:gd name="connsiteX48" fmla="*/ 3708400 w 4652852"/>
              <a:gd name="connsiteY48" fmla="*/ 3454400 h 5384800"/>
              <a:gd name="connsiteX49" fmla="*/ 3746500 w 4652852"/>
              <a:gd name="connsiteY49" fmla="*/ 3467100 h 5384800"/>
              <a:gd name="connsiteX50" fmla="*/ 3873500 w 4652852"/>
              <a:gd name="connsiteY50" fmla="*/ 3492500 h 5384800"/>
              <a:gd name="connsiteX51" fmla="*/ 4025900 w 4652852"/>
              <a:gd name="connsiteY51" fmla="*/ 3556000 h 5384800"/>
              <a:gd name="connsiteX52" fmla="*/ 4203700 w 4652852"/>
              <a:gd name="connsiteY52" fmla="*/ 3606800 h 5384800"/>
              <a:gd name="connsiteX53" fmla="*/ 4279900 w 4652852"/>
              <a:gd name="connsiteY53" fmla="*/ 3632200 h 5384800"/>
              <a:gd name="connsiteX54" fmla="*/ 4622800 w 4652852"/>
              <a:gd name="connsiteY54" fmla="*/ 3683000 h 5384800"/>
              <a:gd name="connsiteX55" fmla="*/ 4584700 w 4652852"/>
              <a:gd name="connsiteY55" fmla="*/ 3905250 h 5384800"/>
              <a:gd name="connsiteX56" fmla="*/ 4648200 w 4652852"/>
              <a:gd name="connsiteY56" fmla="*/ 4121150 h 5384800"/>
              <a:gd name="connsiteX57" fmla="*/ 4432300 w 4652852"/>
              <a:gd name="connsiteY57" fmla="*/ 4318000 h 5384800"/>
              <a:gd name="connsiteX58" fmla="*/ 4432300 w 4652852"/>
              <a:gd name="connsiteY58" fmla="*/ 4470400 h 5384800"/>
              <a:gd name="connsiteX59" fmla="*/ 4381500 w 4652852"/>
              <a:gd name="connsiteY59" fmla="*/ 4597400 h 5384800"/>
              <a:gd name="connsiteX60" fmla="*/ 4343400 w 4652852"/>
              <a:gd name="connsiteY60" fmla="*/ 4749800 h 5384800"/>
              <a:gd name="connsiteX61" fmla="*/ 4318000 w 4652852"/>
              <a:gd name="connsiteY61" fmla="*/ 4876800 h 5384800"/>
              <a:gd name="connsiteX62" fmla="*/ 4127500 w 4652852"/>
              <a:gd name="connsiteY62" fmla="*/ 5384800 h 5384800"/>
              <a:gd name="connsiteX0" fmla="*/ 0 w 4652852"/>
              <a:gd name="connsiteY0" fmla="*/ 0 h 5384800"/>
              <a:gd name="connsiteX1" fmla="*/ 101600 w 4652852"/>
              <a:gd name="connsiteY1" fmla="*/ 76200 h 5384800"/>
              <a:gd name="connsiteX2" fmla="*/ 139700 w 4652852"/>
              <a:gd name="connsiteY2" fmla="*/ 88900 h 5384800"/>
              <a:gd name="connsiteX3" fmla="*/ 152400 w 4652852"/>
              <a:gd name="connsiteY3" fmla="*/ 127000 h 5384800"/>
              <a:gd name="connsiteX4" fmla="*/ 228600 w 4652852"/>
              <a:gd name="connsiteY4" fmla="*/ 177800 h 5384800"/>
              <a:gd name="connsiteX5" fmla="*/ 266700 w 4652852"/>
              <a:gd name="connsiteY5" fmla="*/ 203200 h 5384800"/>
              <a:gd name="connsiteX6" fmla="*/ 317500 w 4652852"/>
              <a:gd name="connsiteY6" fmla="*/ 215900 h 5384800"/>
              <a:gd name="connsiteX7" fmla="*/ 434975 w 4652852"/>
              <a:gd name="connsiteY7" fmla="*/ 168275 h 5384800"/>
              <a:gd name="connsiteX8" fmla="*/ 571500 w 4652852"/>
              <a:gd name="connsiteY8" fmla="*/ 203200 h 5384800"/>
              <a:gd name="connsiteX9" fmla="*/ 647700 w 4652852"/>
              <a:gd name="connsiteY9" fmla="*/ 241300 h 5384800"/>
              <a:gd name="connsiteX10" fmla="*/ 762000 w 4652852"/>
              <a:gd name="connsiteY10" fmla="*/ 368300 h 5384800"/>
              <a:gd name="connsiteX11" fmla="*/ 863600 w 4652852"/>
              <a:gd name="connsiteY11" fmla="*/ 508000 h 5384800"/>
              <a:gd name="connsiteX12" fmla="*/ 927100 w 4652852"/>
              <a:gd name="connsiteY12" fmla="*/ 635000 h 5384800"/>
              <a:gd name="connsiteX13" fmla="*/ 952500 w 4652852"/>
              <a:gd name="connsiteY13" fmla="*/ 711200 h 5384800"/>
              <a:gd name="connsiteX14" fmla="*/ 1016000 w 4652852"/>
              <a:gd name="connsiteY14" fmla="*/ 838200 h 5384800"/>
              <a:gd name="connsiteX15" fmla="*/ 1041400 w 4652852"/>
              <a:gd name="connsiteY15" fmla="*/ 901700 h 5384800"/>
              <a:gd name="connsiteX16" fmla="*/ 1066800 w 4652852"/>
              <a:gd name="connsiteY16" fmla="*/ 1028700 h 5384800"/>
              <a:gd name="connsiteX17" fmla="*/ 1092200 w 4652852"/>
              <a:gd name="connsiteY17" fmla="*/ 1104900 h 5384800"/>
              <a:gd name="connsiteX18" fmla="*/ 1117600 w 4652852"/>
              <a:gd name="connsiteY18" fmla="*/ 1193800 h 5384800"/>
              <a:gd name="connsiteX19" fmla="*/ 1130300 w 4652852"/>
              <a:gd name="connsiteY19" fmla="*/ 1270000 h 5384800"/>
              <a:gd name="connsiteX20" fmla="*/ 1168400 w 4652852"/>
              <a:gd name="connsiteY20" fmla="*/ 1358900 h 5384800"/>
              <a:gd name="connsiteX21" fmla="*/ 1193800 w 4652852"/>
              <a:gd name="connsiteY21" fmla="*/ 1447800 h 5384800"/>
              <a:gd name="connsiteX22" fmla="*/ 1219200 w 4652852"/>
              <a:gd name="connsiteY22" fmla="*/ 1485900 h 5384800"/>
              <a:gd name="connsiteX23" fmla="*/ 1257300 w 4652852"/>
              <a:gd name="connsiteY23" fmla="*/ 1587500 h 5384800"/>
              <a:gd name="connsiteX24" fmla="*/ 1308100 w 4652852"/>
              <a:gd name="connsiteY24" fmla="*/ 1739900 h 5384800"/>
              <a:gd name="connsiteX25" fmla="*/ 1358900 w 4652852"/>
              <a:gd name="connsiteY25" fmla="*/ 1892300 h 5384800"/>
              <a:gd name="connsiteX26" fmla="*/ 1435100 w 4652852"/>
              <a:gd name="connsiteY26" fmla="*/ 2057400 h 5384800"/>
              <a:gd name="connsiteX27" fmla="*/ 1498600 w 4652852"/>
              <a:gd name="connsiteY27" fmla="*/ 2349500 h 5384800"/>
              <a:gd name="connsiteX28" fmla="*/ 1536700 w 4652852"/>
              <a:gd name="connsiteY28" fmla="*/ 2476500 h 5384800"/>
              <a:gd name="connsiteX29" fmla="*/ 1574800 w 4652852"/>
              <a:gd name="connsiteY29" fmla="*/ 2717800 h 5384800"/>
              <a:gd name="connsiteX30" fmla="*/ 1714500 w 4652852"/>
              <a:gd name="connsiteY30" fmla="*/ 2844800 h 5384800"/>
              <a:gd name="connsiteX31" fmla="*/ 2032000 w 4652852"/>
              <a:gd name="connsiteY31" fmla="*/ 2819400 h 5384800"/>
              <a:gd name="connsiteX32" fmla="*/ 2133600 w 4652852"/>
              <a:gd name="connsiteY32" fmla="*/ 2870200 h 5384800"/>
              <a:gd name="connsiteX33" fmla="*/ 2247900 w 4652852"/>
              <a:gd name="connsiteY33" fmla="*/ 2971800 h 5384800"/>
              <a:gd name="connsiteX34" fmla="*/ 2346325 w 4652852"/>
              <a:gd name="connsiteY34" fmla="*/ 2908300 h 5384800"/>
              <a:gd name="connsiteX35" fmla="*/ 2413000 w 4652852"/>
              <a:gd name="connsiteY35" fmla="*/ 2959100 h 5384800"/>
              <a:gd name="connsiteX36" fmla="*/ 2476500 w 4652852"/>
              <a:gd name="connsiteY36" fmla="*/ 3035300 h 5384800"/>
              <a:gd name="connsiteX37" fmla="*/ 2527300 w 4652852"/>
              <a:gd name="connsiteY37" fmla="*/ 3124200 h 5384800"/>
              <a:gd name="connsiteX38" fmla="*/ 2578100 w 4652852"/>
              <a:gd name="connsiteY38" fmla="*/ 3200400 h 5384800"/>
              <a:gd name="connsiteX39" fmla="*/ 2667000 w 4652852"/>
              <a:gd name="connsiteY39" fmla="*/ 3314700 h 5384800"/>
              <a:gd name="connsiteX40" fmla="*/ 2743200 w 4652852"/>
              <a:gd name="connsiteY40" fmla="*/ 3340100 h 5384800"/>
              <a:gd name="connsiteX41" fmla="*/ 2971800 w 4652852"/>
              <a:gd name="connsiteY41" fmla="*/ 3365500 h 5384800"/>
              <a:gd name="connsiteX42" fmla="*/ 3073400 w 4652852"/>
              <a:gd name="connsiteY42" fmla="*/ 3378200 h 5384800"/>
              <a:gd name="connsiteX43" fmla="*/ 3124200 w 4652852"/>
              <a:gd name="connsiteY43" fmla="*/ 3390900 h 5384800"/>
              <a:gd name="connsiteX44" fmla="*/ 3187700 w 4652852"/>
              <a:gd name="connsiteY44" fmla="*/ 3403600 h 5384800"/>
              <a:gd name="connsiteX45" fmla="*/ 3263900 w 4652852"/>
              <a:gd name="connsiteY45" fmla="*/ 3429000 h 5384800"/>
              <a:gd name="connsiteX46" fmla="*/ 3581400 w 4652852"/>
              <a:gd name="connsiteY46" fmla="*/ 3441700 h 5384800"/>
              <a:gd name="connsiteX47" fmla="*/ 3708400 w 4652852"/>
              <a:gd name="connsiteY47" fmla="*/ 3454400 h 5384800"/>
              <a:gd name="connsiteX48" fmla="*/ 3746500 w 4652852"/>
              <a:gd name="connsiteY48" fmla="*/ 3467100 h 5384800"/>
              <a:gd name="connsiteX49" fmla="*/ 3873500 w 4652852"/>
              <a:gd name="connsiteY49" fmla="*/ 3492500 h 5384800"/>
              <a:gd name="connsiteX50" fmla="*/ 4025900 w 4652852"/>
              <a:gd name="connsiteY50" fmla="*/ 3556000 h 5384800"/>
              <a:gd name="connsiteX51" fmla="*/ 4203700 w 4652852"/>
              <a:gd name="connsiteY51" fmla="*/ 3606800 h 5384800"/>
              <a:gd name="connsiteX52" fmla="*/ 4279900 w 4652852"/>
              <a:gd name="connsiteY52" fmla="*/ 3632200 h 5384800"/>
              <a:gd name="connsiteX53" fmla="*/ 4622800 w 4652852"/>
              <a:gd name="connsiteY53" fmla="*/ 3683000 h 5384800"/>
              <a:gd name="connsiteX54" fmla="*/ 4584700 w 4652852"/>
              <a:gd name="connsiteY54" fmla="*/ 3905250 h 5384800"/>
              <a:gd name="connsiteX55" fmla="*/ 4648200 w 4652852"/>
              <a:gd name="connsiteY55" fmla="*/ 4121150 h 5384800"/>
              <a:gd name="connsiteX56" fmla="*/ 4432300 w 4652852"/>
              <a:gd name="connsiteY56" fmla="*/ 4318000 h 5384800"/>
              <a:gd name="connsiteX57" fmla="*/ 4432300 w 4652852"/>
              <a:gd name="connsiteY57" fmla="*/ 4470400 h 5384800"/>
              <a:gd name="connsiteX58" fmla="*/ 4381500 w 4652852"/>
              <a:gd name="connsiteY58" fmla="*/ 4597400 h 5384800"/>
              <a:gd name="connsiteX59" fmla="*/ 4343400 w 4652852"/>
              <a:gd name="connsiteY59" fmla="*/ 4749800 h 5384800"/>
              <a:gd name="connsiteX60" fmla="*/ 4318000 w 4652852"/>
              <a:gd name="connsiteY60" fmla="*/ 4876800 h 5384800"/>
              <a:gd name="connsiteX61" fmla="*/ 4127500 w 4652852"/>
              <a:gd name="connsiteY61" fmla="*/ 5384800 h 5384800"/>
              <a:gd name="connsiteX0" fmla="*/ 0 w 4652852"/>
              <a:gd name="connsiteY0" fmla="*/ 0 h 5384800"/>
              <a:gd name="connsiteX1" fmla="*/ 101600 w 4652852"/>
              <a:gd name="connsiteY1" fmla="*/ 76200 h 5384800"/>
              <a:gd name="connsiteX2" fmla="*/ 139700 w 4652852"/>
              <a:gd name="connsiteY2" fmla="*/ 88900 h 5384800"/>
              <a:gd name="connsiteX3" fmla="*/ 152400 w 4652852"/>
              <a:gd name="connsiteY3" fmla="*/ 127000 h 5384800"/>
              <a:gd name="connsiteX4" fmla="*/ 228600 w 4652852"/>
              <a:gd name="connsiteY4" fmla="*/ 177800 h 5384800"/>
              <a:gd name="connsiteX5" fmla="*/ 266700 w 4652852"/>
              <a:gd name="connsiteY5" fmla="*/ 203200 h 5384800"/>
              <a:gd name="connsiteX6" fmla="*/ 317500 w 4652852"/>
              <a:gd name="connsiteY6" fmla="*/ 215900 h 5384800"/>
              <a:gd name="connsiteX7" fmla="*/ 434975 w 4652852"/>
              <a:gd name="connsiteY7" fmla="*/ 168275 h 5384800"/>
              <a:gd name="connsiteX8" fmla="*/ 571500 w 4652852"/>
              <a:gd name="connsiteY8" fmla="*/ 203200 h 5384800"/>
              <a:gd name="connsiteX9" fmla="*/ 647700 w 4652852"/>
              <a:gd name="connsiteY9" fmla="*/ 241300 h 5384800"/>
              <a:gd name="connsiteX10" fmla="*/ 762000 w 4652852"/>
              <a:gd name="connsiteY10" fmla="*/ 368300 h 5384800"/>
              <a:gd name="connsiteX11" fmla="*/ 863600 w 4652852"/>
              <a:gd name="connsiteY11" fmla="*/ 508000 h 5384800"/>
              <a:gd name="connsiteX12" fmla="*/ 927100 w 4652852"/>
              <a:gd name="connsiteY12" fmla="*/ 635000 h 5384800"/>
              <a:gd name="connsiteX13" fmla="*/ 1016000 w 4652852"/>
              <a:gd name="connsiteY13" fmla="*/ 838200 h 5384800"/>
              <a:gd name="connsiteX14" fmla="*/ 1041400 w 4652852"/>
              <a:gd name="connsiteY14" fmla="*/ 901700 h 5384800"/>
              <a:gd name="connsiteX15" fmla="*/ 1066800 w 4652852"/>
              <a:gd name="connsiteY15" fmla="*/ 1028700 h 5384800"/>
              <a:gd name="connsiteX16" fmla="*/ 1092200 w 4652852"/>
              <a:gd name="connsiteY16" fmla="*/ 1104900 h 5384800"/>
              <a:gd name="connsiteX17" fmla="*/ 1117600 w 4652852"/>
              <a:gd name="connsiteY17" fmla="*/ 1193800 h 5384800"/>
              <a:gd name="connsiteX18" fmla="*/ 1130300 w 4652852"/>
              <a:gd name="connsiteY18" fmla="*/ 1270000 h 5384800"/>
              <a:gd name="connsiteX19" fmla="*/ 1168400 w 4652852"/>
              <a:gd name="connsiteY19" fmla="*/ 1358900 h 5384800"/>
              <a:gd name="connsiteX20" fmla="*/ 1193800 w 4652852"/>
              <a:gd name="connsiteY20" fmla="*/ 1447800 h 5384800"/>
              <a:gd name="connsiteX21" fmla="*/ 1219200 w 4652852"/>
              <a:gd name="connsiteY21" fmla="*/ 1485900 h 5384800"/>
              <a:gd name="connsiteX22" fmla="*/ 1257300 w 4652852"/>
              <a:gd name="connsiteY22" fmla="*/ 1587500 h 5384800"/>
              <a:gd name="connsiteX23" fmla="*/ 1308100 w 4652852"/>
              <a:gd name="connsiteY23" fmla="*/ 1739900 h 5384800"/>
              <a:gd name="connsiteX24" fmla="*/ 1358900 w 4652852"/>
              <a:gd name="connsiteY24" fmla="*/ 1892300 h 5384800"/>
              <a:gd name="connsiteX25" fmla="*/ 1435100 w 4652852"/>
              <a:gd name="connsiteY25" fmla="*/ 2057400 h 5384800"/>
              <a:gd name="connsiteX26" fmla="*/ 1498600 w 4652852"/>
              <a:gd name="connsiteY26" fmla="*/ 2349500 h 5384800"/>
              <a:gd name="connsiteX27" fmla="*/ 1536700 w 4652852"/>
              <a:gd name="connsiteY27" fmla="*/ 2476500 h 5384800"/>
              <a:gd name="connsiteX28" fmla="*/ 1574800 w 4652852"/>
              <a:gd name="connsiteY28" fmla="*/ 2717800 h 5384800"/>
              <a:gd name="connsiteX29" fmla="*/ 1714500 w 4652852"/>
              <a:gd name="connsiteY29" fmla="*/ 2844800 h 5384800"/>
              <a:gd name="connsiteX30" fmla="*/ 2032000 w 4652852"/>
              <a:gd name="connsiteY30" fmla="*/ 2819400 h 5384800"/>
              <a:gd name="connsiteX31" fmla="*/ 2133600 w 4652852"/>
              <a:gd name="connsiteY31" fmla="*/ 2870200 h 5384800"/>
              <a:gd name="connsiteX32" fmla="*/ 2247900 w 4652852"/>
              <a:gd name="connsiteY32" fmla="*/ 2971800 h 5384800"/>
              <a:gd name="connsiteX33" fmla="*/ 2346325 w 4652852"/>
              <a:gd name="connsiteY33" fmla="*/ 2908300 h 5384800"/>
              <a:gd name="connsiteX34" fmla="*/ 2413000 w 4652852"/>
              <a:gd name="connsiteY34" fmla="*/ 2959100 h 5384800"/>
              <a:gd name="connsiteX35" fmla="*/ 2476500 w 4652852"/>
              <a:gd name="connsiteY35" fmla="*/ 3035300 h 5384800"/>
              <a:gd name="connsiteX36" fmla="*/ 2527300 w 4652852"/>
              <a:gd name="connsiteY36" fmla="*/ 3124200 h 5384800"/>
              <a:gd name="connsiteX37" fmla="*/ 2578100 w 4652852"/>
              <a:gd name="connsiteY37" fmla="*/ 3200400 h 5384800"/>
              <a:gd name="connsiteX38" fmla="*/ 2667000 w 4652852"/>
              <a:gd name="connsiteY38" fmla="*/ 3314700 h 5384800"/>
              <a:gd name="connsiteX39" fmla="*/ 2743200 w 4652852"/>
              <a:gd name="connsiteY39" fmla="*/ 3340100 h 5384800"/>
              <a:gd name="connsiteX40" fmla="*/ 2971800 w 4652852"/>
              <a:gd name="connsiteY40" fmla="*/ 3365500 h 5384800"/>
              <a:gd name="connsiteX41" fmla="*/ 3073400 w 4652852"/>
              <a:gd name="connsiteY41" fmla="*/ 3378200 h 5384800"/>
              <a:gd name="connsiteX42" fmla="*/ 3124200 w 4652852"/>
              <a:gd name="connsiteY42" fmla="*/ 3390900 h 5384800"/>
              <a:gd name="connsiteX43" fmla="*/ 3187700 w 4652852"/>
              <a:gd name="connsiteY43" fmla="*/ 3403600 h 5384800"/>
              <a:gd name="connsiteX44" fmla="*/ 3263900 w 4652852"/>
              <a:gd name="connsiteY44" fmla="*/ 3429000 h 5384800"/>
              <a:gd name="connsiteX45" fmla="*/ 3581400 w 4652852"/>
              <a:gd name="connsiteY45" fmla="*/ 3441700 h 5384800"/>
              <a:gd name="connsiteX46" fmla="*/ 3708400 w 4652852"/>
              <a:gd name="connsiteY46" fmla="*/ 3454400 h 5384800"/>
              <a:gd name="connsiteX47" fmla="*/ 3746500 w 4652852"/>
              <a:gd name="connsiteY47" fmla="*/ 3467100 h 5384800"/>
              <a:gd name="connsiteX48" fmla="*/ 3873500 w 4652852"/>
              <a:gd name="connsiteY48" fmla="*/ 3492500 h 5384800"/>
              <a:gd name="connsiteX49" fmla="*/ 4025900 w 4652852"/>
              <a:gd name="connsiteY49" fmla="*/ 3556000 h 5384800"/>
              <a:gd name="connsiteX50" fmla="*/ 4203700 w 4652852"/>
              <a:gd name="connsiteY50" fmla="*/ 3606800 h 5384800"/>
              <a:gd name="connsiteX51" fmla="*/ 4279900 w 4652852"/>
              <a:gd name="connsiteY51" fmla="*/ 3632200 h 5384800"/>
              <a:gd name="connsiteX52" fmla="*/ 4622800 w 4652852"/>
              <a:gd name="connsiteY52" fmla="*/ 3683000 h 5384800"/>
              <a:gd name="connsiteX53" fmla="*/ 4584700 w 4652852"/>
              <a:gd name="connsiteY53" fmla="*/ 3905250 h 5384800"/>
              <a:gd name="connsiteX54" fmla="*/ 4648200 w 4652852"/>
              <a:gd name="connsiteY54" fmla="*/ 4121150 h 5384800"/>
              <a:gd name="connsiteX55" fmla="*/ 4432300 w 4652852"/>
              <a:gd name="connsiteY55" fmla="*/ 4318000 h 5384800"/>
              <a:gd name="connsiteX56" fmla="*/ 4432300 w 4652852"/>
              <a:gd name="connsiteY56" fmla="*/ 4470400 h 5384800"/>
              <a:gd name="connsiteX57" fmla="*/ 4381500 w 4652852"/>
              <a:gd name="connsiteY57" fmla="*/ 4597400 h 5384800"/>
              <a:gd name="connsiteX58" fmla="*/ 4343400 w 4652852"/>
              <a:gd name="connsiteY58" fmla="*/ 4749800 h 5384800"/>
              <a:gd name="connsiteX59" fmla="*/ 4318000 w 4652852"/>
              <a:gd name="connsiteY59" fmla="*/ 4876800 h 5384800"/>
              <a:gd name="connsiteX60" fmla="*/ 4127500 w 4652852"/>
              <a:gd name="connsiteY60" fmla="*/ 5384800 h 5384800"/>
              <a:gd name="connsiteX0" fmla="*/ 0 w 4652852"/>
              <a:gd name="connsiteY0" fmla="*/ 0 h 5384800"/>
              <a:gd name="connsiteX1" fmla="*/ 101600 w 4652852"/>
              <a:gd name="connsiteY1" fmla="*/ 76200 h 5384800"/>
              <a:gd name="connsiteX2" fmla="*/ 139700 w 4652852"/>
              <a:gd name="connsiteY2" fmla="*/ 88900 h 5384800"/>
              <a:gd name="connsiteX3" fmla="*/ 152400 w 4652852"/>
              <a:gd name="connsiteY3" fmla="*/ 127000 h 5384800"/>
              <a:gd name="connsiteX4" fmla="*/ 228600 w 4652852"/>
              <a:gd name="connsiteY4" fmla="*/ 177800 h 5384800"/>
              <a:gd name="connsiteX5" fmla="*/ 266700 w 4652852"/>
              <a:gd name="connsiteY5" fmla="*/ 203200 h 5384800"/>
              <a:gd name="connsiteX6" fmla="*/ 317500 w 4652852"/>
              <a:gd name="connsiteY6" fmla="*/ 215900 h 5384800"/>
              <a:gd name="connsiteX7" fmla="*/ 434975 w 4652852"/>
              <a:gd name="connsiteY7" fmla="*/ 168275 h 5384800"/>
              <a:gd name="connsiteX8" fmla="*/ 571500 w 4652852"/>
              <a:gd name="connsiteY8" fmla="*/ 203200 h 5384800"/>
              <a:gd name="connsiteX9" fmla="*/ 647700 w 4652852"/>
              <a:gd name="connsiteY9" fmla="*/ 241300 h 5384800"/>
              <a:gd name="connsiteX10" fmla="*/ 762000 w 4652852"/>
              <a:gd name="connsiteY10" fmla="*/ 368300 h 5384800"/>
              <a:gd name="connsiteX11" fmla="*/ 863600 w 4652852"/>
              <a:gd name="connsiteY11" fmla="*/ 508000 h 5384800"/>
              <a:gd name="connsiteX12" fmla="*/ 927100 w 4652852"/>
              <a:gd name="connsiteY12" fmla="*/ 635000 h 5384800"/>
              <a:gd name="connsiteX13" fmla="*/ 1016000 w 4652852"/>
              <a:gd name="connsiteY13" fmla="*/ 838200 h 5384800"/>
              <a:gd name="connsiteX14" fmla="*/ 1066800 w 4652852"/>
              <a:gd name="connsiteY14" fmla="*/ 1028700 h 5384800"/>
              <a:gd name="connsiteX15" fmla="*/ 1092200 w 4652852"/>
              <a:gd name="connsiteY15" fmla="*/ 1104900 h 5384800"/>
              <a:gd name="connsiteX16" fmla="*/ 1117600 w 4652852"/>
              <a:gd name="connsiteY16" fmla="*/ 1193800 h 5384800"/>
              <a:gd name="connsiteX17" fmla="*/ 1130300 w 4652852"/>
              <a:gd name="connsiteY17" fmla="*/ 1270000 h 5384800"/>
              <a:gd name="connsiteX18" fmla="*/ 1168400 w 4652852"/>
              <a:gd name="connsiteY18" fmla="*/ 1358900 h 5384800"/>
              <a:gd name="connsiteX19" fmla="*/ 1193800 w 4652852"/>
              <a:gd name="connsiteY19" fmla="*/ 1447800 h 5384800"/>
              <a:gd name="connsiteX20" fmla="*/ 1219200 w 4652852"/>
              <a:gd name="connsiteY20" fmla="*/ 1485900 h 5384800"/>
              <a:gd name="connsiteX21" fmla="*/ 1257300 w 4652852"/>
              <a:gd name="connsiteY21" fmla="*/ 1587500 h 5384800"/>
              <a:gd name="connsiteX22" fmla="*/ 1308100 w 4652852"/>
              <a:gd name="connsiteY22" fmla="*/ 1739900 h 5384800"/>
              <a:gd name="connsiteX23" fmla="*/ 1358900 w 4652852"/>
              <a:gd name="connsiteY23" fmla="*/ 1892300 h 5384800"/>
              <a:gd name="connsiteX24" fmla="*/ 1435100 w 4652852"/>
              <a:gd name="connsiteY24" fmla="*/ 2057400 h 5384800"/>
              <a:gd name="connsiteX25" fmla="*/ 1498600 w 4652852"/>
              <a:gd name="connsiteY25" fmla="*/ 2349500 h 5384800"/>
              <a:gd name="connsiteX26" fmla="*/ 1536700 w 4652852"/>
              <a:gd name="connsiteY26" fmla="*/ 2476500 h 5384800"/>
              <a:gd name="connsiteX27" fmla="*/ 1574800 w 4652852"/>
              <a:gd name="connsiteY27" fmla="*/ 2717800 h 5384800"/>
              <a:gd name="connsiteX28" fmla="*/ 1714500 w 4652852"/>
              <a:gd name="connsiteY28" fmla="*/ 2844800 h 5384800"/>
              <a:gd name="connsiteX29" fmla="*/ 2032000 w 4652852"/>
              <a:gd name="connsiteY29" fmla="*/ 2819400 h 5384800"/>
              <a:gd name="connsiteX30" fmla="*/ 2133600 w 4652852"/>
              <a:gd name="connsiteY30" fmla="*/ 2870200 h 5384800"/>
              <a:gd name="connsiteX31" fmla="*/ 2247900 w 4652852"/>
              <a:gd name="connsiteY31" fmla="*/ 2971800 h 5384800"/>
              <a:gd name="connsiteX32" fmla="*/ 2346325 w 4652852"/>
              <a:gd name="connsiteY32" fmla="*/ 2908300 h 5384800"/>
              <a:gd name="connsiteX33" fmla="*/ 2413000 w 4652852"/>
              <a:gd name="connsiteY33" fmla="*/ 2959100 h 5384800"/>
              <a:gd name="connsiteX34" fmla="*/ 2476500 w 4652852"/>
              <a:gd name="connsiteY34" fmla="*/ 3035300 h 5384800"/>
              <a:gd name="connsiteX35" fmla="*/ 2527300 w 4652852"/>
              <a:gd name="connsiteY35" fmla="*/ 3124200 h 5384800"/>
              <a:gd name="connsiteX36" fmla="*/ 2578100 w 4652852"/>
              <a:gd name="connsiteY36" fmla="*/ 3200400 h 5384800"/>
              <a:gd name="connsiteX37" fmla="*/ 2667000 w 4652852"/>
              <a:gd name="connsiteY37" fmla="*/ 3314700 h 5384800"/>
              <a:gd name="connsiteX38" fmla="*/ 2743200 w 4652852"/>
              <a:gd name="connsiteY38" fmla="*/ 3340100 h 5384800"/>
              <a:gd name="connsiteX39" fmla="*/ 2971800 w 4652852"/>
              <a:gd name="connsiteY39" fmla="*/ 3365500 h 5384800"/>
              <a:gd name="connsiteX40" fmla="*/ 3073400 w 4652852"/>
              <a:gd name="connsiteY40" fmla="*/ 3378200 h 5384800"/>
              <a:gd name="connsiteX41" fmla="*/ 3124200 w 4652852"/>
              <a:gd name="connsiteY41" fmla="*/ 3390900 h 5384800"/>
              <a:gd name="connsiteX42" fmla="*/ 3187700 w 4652852"/>
              <a:gd name="connsiteY42" fmla="*/ 3403600 h 5384800"/>
              <a:gd name="connsiteX43" fmla="*/ 3263900 w 4652852"/>
              <a:gd name="connsiteY43" fmla="*/ 3429000 h 5384800"/>
              <a:gd name="connsiteX44" fmla="*/ 3581400 w 4652852"/>
              <a:gd name="connsiteY44" fmla="*/ 3441700 h 5384800"/>
              <a:gd name="connsiteX45" fmla="*/ 3708400 w 4652852"/>
              <a:gd name="connsiteY45" fmla="*/ 3454400 h 5384800"/>
              <a:gd name="connsiteX46" fmla="*/ 3746500 w 4652852"/>
              <a:gd name="connsiteY46" fmla="*/ 3467100 h 5384800"/>
              <a:gd name="connsiteX47" fmla="*/ 3873500 w 4652852"/>
              <a:gd name="connsiteY47" fmla="*/ 3492500 h 5384800"/>
              <a:gd name="connsiteX48" fmla="*/ 4025900 w 4652852"/>
              <a:gd name="connsiteY48" fmla="*/ 3556000 h 5384800"/>
              <a:gd name="connsiteX49" fmla="*/ 4203700 w 4652852"/>
              <a:gd name="connsiteY49" fmla="*/ 3606800 h 5384800"/>
              <a:gd name="connsiteX50" fmla="*/ 4279900 w 4652852"/>
              <a:gd name="connsiteY50" fmla="*/ 3632200 h 5384800"/>
              <a:gd name="connsiteX51" fmla="*/ 4622800 w 4652852"/>
              <a:gd name="connsiteY51" fmla="*/ 3683000 h 5384800"/>
              <a:gd name="connsiteX52" fmla="*/ 4584700 w 4652852"/>
              <a:gd name="connsiteY52" fmla="*/ 3905250 h 5384800"/>
              <a:gd name="connsiteX53" fmla="*/ 4648200 w 4652852"/>
              <a:gd name="connsiteY53" fmla="*/ 4121150 h 5384800"/>
              <a:gd name="connsiteX54" fmla="*/ 4432300 w 4652852"/>
              <a:gd name="connsiteY54" fmla="*/ 4318000 h 5384800"/>
              <a:gd name="connsiteX55" fmla="*/ 4432300 w 4652852"/>
              <a:gd name="connsiteY55" fmla="*/ 4470400 h 5384800"/>
              <a:gd name="connsiteX56" fmla="*/ 4381500 w 4652852"/>
              <a:gd name="connsiteY56" fmla="*/ 4597400 h 5384800"/>
              <a:gd name="connsiteX57" fmla="*/ 4343400 w 4652852"/>
              <a:gd name="connsiteY57" fmla="*/ 4749800 h 5384800"/>
              <a:gd name="connsiteX58" fmla="*/ 4318000 w 4652852"/>
              <a:gd name="connsiteY58" fmla="*/ 4876800 h 5384800"/>
              <a:gd name="connsiteX59" fmla="*/ 4127500 w 4652852"/>
              <a:gd name="connsiteY59" fmla="*/ 5384800 h 5384800"/>
              <a:gd name="connsiteX0" fmla="*/ 0 w 4652852"/>
              <a:gd name="connsiteY0" fmla="*/ 0 h 5384800"/>
              <a:gd name="connsiteX1" fmla="*/ 101600 w 4652852"/>
              <a:gd name="connsiteY1" fmla="*/ 76200 h 5384800"/>
              <a:gd name="connsiteX2" fmla="*/ 139700 w 4652852"/>
              <a:gd name="connsiteY2" fmla="*/ 88900 h 5384800"/>
              <a:gd name="connsiteX3" fmla="*/ 152400 w 4652852"/>
              <a:gd name="connsiteY3" fmla="*/ 127000 h 5384800"/>
              <a:gd name="connsiteX4" fmla="*/ 228600 w 4652852"/>
              <a:gd name="connsiteY4" fmla="*/ 177800 h 5384800"/>
              <a:gd name="connsiteX5" fmla="*/ 266700 w 4652852"/>
              <a:gd name="connsiteY5" fmla="*/ 203200 h 5384800"/>
              <a:gd name="connsiteX6" fmla="*/ 317500 w 4652852"/>
              <a:gd name="connsiteY6" fmla="*/ 215900 h 5384800"/>
              <a:gd name="connsiteX7" fmla="*/ 434975 w 4652852"/>
              <a:gd name="connsiteY7" fmla="*/ 168275 h 5384800"/>
              <a:gd name="connsiteX8" fmla="*/ 571500 w 4652852"/>
              <a:gd name="connsiteY8" fmla="*/ 203200 h 5384800"/>
              <a:gd name="connsiteX9" fmla="*/ 647700 w 4652852"/>
              <a:gd name="connsiteY9" fmla="*/ 241300 h 5384800"/>
              <a:gd name="connsiteX10" fmla="*/ 762000 w 4652852"/>
              <a:gd name="connsiteY10" fmla="*/ 368300 h 5384800"/>
              <a:gd name="connsiteX11" fmla="*/ 863600 w 4652852"/>
              <a:gd name="connsiteY11" fmla="*/ 508000 h 5384800"/>
              <a:gd name="connsiteX12" fmla="*/ 927100 w 4652852"/>
              <a:gd name="connsiteY12" fmla="*/ 635000 h 5384800"/>
              <a:gd name="connsiteX13" fmla="*/ 1016000 w 4652852"/>
              <a:gd name="connsiteY13" fmla="*/ 838200 h 5384800"/>
              <a:gd name="connsiteX14" fmla="*/ 1066800 w 4652852"/>
              <a:gd name="connsiteY14" fmla="*/ 1028700 h 5384800"/>
              <a:gd name="connsiteX15" fmla="*/ 1117600 w 4652852"/>
              <a:gd name="connsiteY15" fmla="*/ 1193800 h 5384800"/>
              <a:gd name="connsiteX16" fmla="*/ 1130300 w 4652852"/>
              <a:gd name="connsiteY16" fmla="*/ 1270000 h 5384800"/>
              <a:gd name="connsiteX17" fmla="*/ 1168400 w 4652852"/>
              <a:gd name="connsiteY17" fmla="*/ 1358900 h 5384800"/>
              <a:gd name="connsiteX18" fmla="*/ 1193800 w 4652852"/>
              <a:gd name="connsiteY18" fmla="*/ 1447800 h 5384800"/>
              <a:gd name="connsiteX19" fmla="*/ 1219200 w 4652852"/>
              <a:gd name="connsiteY19" fmla="*/ 1485900 h 5384800"/>
              <a:gd name="connsiteX20" fmla="*/ 1257300 w 4652852"/>
              <a:gd name="connsiteY20" fmla="*/ 1587500 h 5384800"/>
              <a:gd name="connsiteX21" fmla="*/ 1308100 w 4652852"/>
              <a:gd name="connsiteY21" fmla="*/ 1739900 h 5384800"/>
              <a:gd name="connsiteX22" fmla="*/ 1358900 w 4652852"/>
              <a:gd name="connsiteY22" fmla="*/ 1892300 h 5384800"/>
              <a:gd name="connsiteX23" fmla="*/ 1435100 w 4652852"/>
              <a:gd name="connsiteY23" fmla="*/ 2057400 h 5384800"/>
              <a:gd name="connsiteX24" fmla="*/ 1498600 w 4652852"/>
              <a:gd name="connsiteY24" fmla="*/ 2349500 h 5384800"/>
              <a:gd name="connsiteX25" fmla="*/ 1536700 w 4652852"/>
              <a:gd name="connsiteY25" fmla="*/ 2476500 h 5384800"/>
              <a:gd name="connsiteX26" fmla="*/ 1574800 w 4652852"/>
              <a:gd name="connsiteY26" fmla="*/ 2717800 h 5384800"/>
              <a:gd name="connsiteX27" fmla="*/ 1714500 w 4652852"/>
              <a:gd name="connsiteY27" fmla="*/ 2844800 h 5384800"/>
              <a:gd name="connsiteX28" fmla="*/ 2032000 w 4652852"/>
              <a:gd name="connsiteY28" fmla="*/ 2819400 h 5384800"/>
              <a:gd name="connsiteX29" fmla="*/ 2133600 w 4652852"/>
              <a:gd name="connsiteY29" fmla="*/ 2870200 h 5384800"/>
              <a:gd name="connsiteX30" fmla="*/ 2247900 w 4652852"/>
              <a:gd name="connsiteY30" fmla="*/ 2971800 h 5384800"/>
              <a:gd name="connsiteX31" fmla="*/ 2346325 w 4652852"/>
              <a:gd name="connsiteY31" fmla="*/ 2908300 h 5384800"/>
              <a:gd name="connsiteX32" fmla="*/ 2413000 w 4652852"/>
              <a:gd name="connsiteY32" fmla="*/ 2959100 h 5384800"/>
              <a:gd name="connsiteX33" fmla="*/ 2476500 w 4652852"/>
              <a:gd name="connsiteY33" fmla="*/ 3035300 h 5384800"/>
              <a:gd name="connsiteX34" fmla="*/ 2527300 w 4652852"/>
              <a:gd name="connsiteY34" fmla="*/ 3124200 h 5384800"/>
              <a:gd name="connsiteX35" fmla="*/ 2578100 w 4652852"/>
              <a:gd name="connsiteY35" fmla="*/ 3200400 h 5384800"/>
              <a:gd name="connsiteX36" fmla="*/ 2667000 w 4652852"/>
              <a:gd name="connsiteY36" fmla="*/ 3314700 h 5384800"/>
              <a:gd name="connsiteX37" fmla="*/ 2743200 w 4652852"/>
              <a:gd name="connsiteY37" fmla="*/ 3340100 h 5384800"/>
              <a:gd name="connsiteX38" fmla="*/ 2971800 w 4652852"/>
              <a:gd name="connsiteY38" fmla="*/ 3365500 h 5384800"/>
              <a:gd name="connsiteX39" fmla="*/ 3073400 w 4652852"/>
              <a:gd name="connsiteY39" fmla="*/ 3378200 h 5384800"/>
              <a:gd name="connsiteX40" fmla="*/ 3124200 w 4652852"/>
              <a:gd name="connsiteY40" fmla="*/ 3390900 h 5384800"/>
              <a:gd name="connsiteX41" fmla="*/ 3187700 w 4652852"/>
              <a:gd name="connsiteY41" fmla="*/ 3403600 h 5384800"/>
              <a:gd name="connsiteX42" fmla="*/ 3263900 w 4652852"/>
              <a:gd name="connsiteY42" fmla="*/ 3429000 h 5384800"/>
              <a:gd name="connsiteX43" fmla="*/ 3581400 w 4652852"/>
              <a:gd name="connsiteY43" fmla="*/ 3441700 h 5384800"/>
              <a:gd name="connsiteX44" fmla="*/ 3708400 w 4652852"/>
              <a:gd name="connsiteY44" fmla="*/ 3454400 h 5384800"/>
              <a:gd name="connsiteX45" fmla="*/ 3746500 w 4652852"/>
              <a:gd name="connsiteY45" fmla="*/ 3467100 h 5384800"/>
              <a:gd name="connsiteX46" fmla="*/ 3873500 w 4652852"/>
              <a:gd name="connsiteY46" fmla="*/ 3492500 h 5384800"/>
              <a:gd name="connsiteX47" fmla="*/ 4025900 w 4652852"/>
              <a:gd name="connsiteY47" fmla="*/ 3556000 h 5384800"/>
              <a:gd name="connsiteX48" fmla="*/ 4203700 w 4652852"/>
              <a:gd name="connsiteY48" fmla="*/ 3606800 h 5384800"/>
              <a:gd name="connsiteX49" fmla="*/ 4279900 w 4652852"/>
              <a:gd name="connsiteY49" fmla="*/ 3632200 h 5384800"/>
              <a:gd name="connsiteX50" fmla="*/ 4622800 w 4652852"/>
              <a:gd name="connsiteY50" fmla="*/ 3683000 h 5384800"/>
              <a:gd name="connsiteX51" fmla="*/ 4584700 w 4652852"/>
              <a:gd name="connsiteY51" fmla="*/ 3905250 h 5384800"/>
              <a:gd name="connsiteX52" fmla="*/ 4648200 w 4652852"/>
              <a:gd name="connsiteY52" fmla="*/ 4121150 h 5384800"/>
              <a:gd name="connsiteX53" fmla="*/ 4432300 w 4652852"/>
              <a:gd name="connsiteY53" fmla="*/ 4318000 h 5384800"/>
              <a:gd name="connsiteX54" fmla="*/ 4432300 w 4652852"/>
              <a:gd name="connsiteY54" fmla="*/ 4470400 h 5384800"/>
              <a:gd name="connsiteX55" fmla="*/ 4381500 w 4652852"/>
              <a:gd name="connsiteY55" fmla="*/ 4597400 h 5384800"/>
              <a:gd name="connsiteX56" fmla="*/ 4343400 w 4652852"/>
              <a:gd name="connsiteY56" fmla="*/ 4749800 h 5384800"/>
              <a:gd name="connsiteX57" fmla="*/ 4318000 w 4652852"/>
              <a:gd name="connsiteY57" fmla="*/ 4876800 h 5384800"/>
              <a:gd name="connsiteX58" fmla="*/ 4127500 w 4652852"/>
              <a:gd name="connsiteY58" fmla="*/ 5384800 h 5384800"/>
              <a:gd name="connsiteX0" fmla="*/ 0 w 4652852"/>
              <a:gd name="connsiteY0" fmla="*/ 0 h 5384800"/>
              <a:gd name="connsiteX1" fmla="*/ 101600 w 4652852"/>
              <a:gd name="connsiteY1" fmla="*/ 76200 h 5384800"/>
              <a:gd name="connsiteX2" fmla="*/ 139700 w 4652852"/>
              <a:gd name="connsiteY2" fmla="*/ 88900 h 5384800"/>
              <a:gd name="connsiteX3" fmla="*/ 152400 w 4652852"/>
              <a:gd name="connsiteY3" fmla="*/ 127000 h 5384800"/>
              <a:gd name="connsiteX4" fmla="*/ 228600 w 4652852"/>
              <a:gd name="connsiteY4" fmla="*/ 177800 h 5384800"/>
              <a:gd name="connsiteX5" fmla="*/ 266700 w 4652852"/>
              <a:gd name="connsiteY5" fmla="*/ 203200 h 5384800"/>
              <a:gd name="connsiteX6" fmla="*/ 317500 w 4652852"/>
              <a:gd name="connsiteY6" fmla="*/ 215900 h 5384800"/>
              <a:gd name="connsiteX7" fmla="*/ 434975 w 4652852"/>
              <a:gd name="connsiteY7" fmla="*/ 168275 h 5384800"/>
              <a:gd name="connsiteX8" fmla="*/ 571500 w 4652852"/>
              <a:gd name="connsiteY8" fmla="*/ 203200 h 5384800"/>
              <a:gd name="connsiteX9" fmla="*/ 647700 w 4652852"/>
              <a:gd name="connsiteY9" fmla="*/ 241300 h 5384800"/>
              <a:gd name="connsiteX10" fmla="*/ 762000 w 4652852"/>
              <a:gd name="connsiteY10" fmla="*/ 368300 h 5384800"/>
              <a:gd name="connsiteX11" fmla="*/ 863600 w 4652852"/>
              <a:gd name="connsiteY11" fmla="*/ 508000 h 5384800"/>
              <a:gd name="connsiteX12" fmla="*/ 927100 w 4652852"/>
              <a:gd name="connsiteY12" fmla="*/ 635000 h 5384800"/>
              <a:gd name="connsiteX13" fmla="*/ 1016000 w 4652852"/>
              <a:gd name="connsiteY13" fmla="*/ 838200 h 5384800"/>
              <a:gd name="connsiteX14" fmla="*/ 1066800 w 4652852"/>
              <a:gd name="connsiteY14" fmla="*/ 1028700 h 5384800"/>
              <a:gd name="connsiteX15" fmla="*/ 1117600 w 4652852"/>
              <a:gd name="connsiteY15" fmla="*/ 1193800 h 5384800"/>
              <a:gd name="connsiteX16" fmla="*/ 1168400 w 4652852"/>
              <a:gd name="connsiteY16" fmla="*/ 1358900 h 5384800"/>
              <a:gd name="connsiteX17" fmla="*/ 1193800 w 4652852"/>
              <a:gd name="connsiteY17" fmla="*/ 1447800 h 5384800"/>
              <a:gd name="connsiteX18" fmla="*/ 1219200 w 4652852"/>
              <a:gd name="connsiteY18" fmla="*/ 1485900 h 5384800"/>
              <a:gd name="connsiteX19" fmla="*/ 1257300 w 4652852"/>
              <a:gd name="connsiteY19" fmla="*/ 1587500 h 5384800"/>
              <a:gd name="connsiteX20" fmla="*/ 1308100 w 4652852"/>
              <a:gd name="connsiteY20" fmla="*/ 1739900 h 5384800"/>
              <a:gd name="connsiteX21" fmla="*/ 1358900 w 4652852"/>
              <a:gd name="connsiteY21" fmla="*/ 1892300 h 5384800"/>
              <a:gd name="connsiteX22" fmla="*/ 1435100 w 4652852"/>
              <a:gd name="connsiteY22" fmla="*/ 2057400 h 5384800"/>
              <a:gd name="connsiteX23" fmla="*/ 1498600 w 4652852"/>
              <a:gd name="connsiteY23" fmla="*/ 2349500 h 5384800"/>
              <a:gd name="connsiteX24" fmla="*/ 1536700 w 4652852"/>
              <a:gd name="connsiteY24" fmla="*/ 2476500 h 5384800"/>
              <a:gd name="connsiteX25" fmla="*/ 1574800 w 4652852"/>
              <a:gd name="connsiteY25" fmla="*/ 2717800 h 5384800"/>
              <a:gd name="connsiteX26" fmla="*/ 1714500 w 4652852"/>
              <a:gd name="connsiteY26" fmla="*/ 2844800 h 5384800"/>
              <a:gd name="connsiteX27" fmla="*/ 2032000 w 4652852"/>
              <a:gd name="connsiteY27" fmla="*/ 2819400 h 5384800"/>
              <a:gd name="connsiteX28" fmla="*/ 2133600 w 4652852"/>
              <a:gd name="connsiteY28" fmla="*/ 2870200 h 5384800"/>
              <a:gd name="connsiteX29" fmla="*/ 2247900 w 4652852"/>
              <a:gd name="connsiteY29" fmla="*/ 2971800 h 5384800"/>
              <a:gd name="connsiteX30" fmla="*/ 2346325 w 4652852"/>
              <a:gd name="connsiteY30" fmla="*/ 2908300 h 5384800"/>
              <a:gd name="connsiteX31" fmla="*/ 2413000 w 4652852"/>
              <a:gd name="connsiteY31" fmla="*/ 2959100 h 5384800"/>
              <a:gd name="connsiteX32" fmla="*/ 2476500 w 4652852"/>
              <a:gd name="connsiteY32" fmla="*/ 3035300 h 5384800"/>
              <a:gd name="connsiteX33" fmla="*/ 2527300 w 4652852"/>
              <a:gd name="connsiteY33" fmla="*/ 3124200 h 5384800"/>
              <a:gd name="connsiteX34" fmla="*/ 2578100 w 4652852"/>
              <a:gd name="connsiteY34" fmla="*/ 3200400 h 5384800"/>
              <a:gd name="connsiteX35" fmla="*/ 2667000 w 4652852"/>
              <a:gd name="connsiteY35" fmla="*/ 3314700 h 5384800"/>
              <a:gd name="connsiteX36" fmla="*/ 2743200 w 4652852"/>
              <a:gd name="connsiteY36" fmla="*/ 3340100 h 5384800"/>
              <a:gd name="connsiteX37" fmla="*/ 2971800 w 4652852"/>
              <a:gd name="connsiteY37" fmla="*/ 3365500 h 5384800"/>
              <a:gd name="connsiteX38" fmla="*/ 3073400 w 4652852"/>
              <a:gd name="connsiteY38" fmla="*/ 3378200 h 5384800"/>
              <a:gd name="connsiteX39" fmla="*/ 3124200 w 4652852"/>
              <a:gd name="connsiteY39" fmla="*/ 3390900 h 5384800"/>
              <a:gd name="connsiteX40" fmla="*/ 3187700 w 4652852"/>
              <a:gd name="connsiteY40" fmla="*/ 3403600 h 5384800"/>
              <a:gd name="connsiteX41" fmla="*/ 3263900 w 4652852"/>
              <a:gd name="connsiteY41" fmla="*/ 3429000 h 5384800"/>
              <a:gd name="connsiteX42" fmla="*/ 3581400 w 4652852"/>
              <a:gd name="connsiteY42" fmla="*/ 3441700 h 5384800"/>
              <a:gd name="connsiteX43" fmla="*/ 3708400 w 4652852"/>
              <a:gd name="connsiteY43" fmla="*/ 3454400 h 5384800"/>
              <a:gd name="connsiteX44" fmla="*/ 3746500 w 4652852"/>
              <a:gd name="connsiteY44" fmla="*/ 3467100 h 5384800"/>
              <a:gd name="connsiteX45" fmla="*/ 3873500 w 4652852"/>
              <a:gd name="connsiteY45" fmla="*/ 3492500 h 5384800"/>
              <a:gd name="connsiteX46" fmla="*/ 4025900 w 4652852"/>
              <a:gd name="connsiteY46" fmla="*/ 3556000 h 5384800"/>
              <a:gd name="connsiteX47" fmla="*/ 4203700 w 4652852"/>
              <a:gd name="connsiteY47" fmla="*/ 3606800 h 5384800"/>
              <a:gd name="connsiteX48" fmla="*/ 4279900 w 4652852"/>
              <a:gd name="connsiteY48" fmla="*/ 3632200 h 5384800"/>
              <a:gd name="connsiteX49" fmla="*/ 4622800 w 4652852"/>
              <a:gd name="connsiteY49" fmla="*/ 3683000 h 5384800"/>
              <a:gd name="connsiteX50" fmla="*/ 4584700 w 4652852"/>
              <a:gd name="connsiteY50" fmla="*/ 3905250 h 5384800"/>
              <a:gd name="connsiteX51" fmla="*/ 4648200 w 4652852"/>
              <a:gd name="connsiteY51" fmla="*/ 4121150 h 5384800"/>
              <a:gd name="connsiteX52" fmla="*/ 4432300 w 4652852"/>
              <a:gd name="connsiteY52" fmla="*/ 4318000 h 5384800"/>
              <a:gd name="connsiteX53" fmla="*/ 4432300 w 4652852"/>
              <a:gd name="connsiteY53" fmla="*/ 4470400 h 5384800"/>
              <a:gd name="connsiteX54" fmla="*/ 4381500 w 4652852"/>
              <a:gd name="connsiteY54" fmla="*/ 4597400 h 5384800"/>
              <a:gd name="connsiteX55" fmla="*/ 4343400 w 4652852"/>
              <a:gd name="connsiteY55" fmla="*/ 4749800 h 5384800"/>
              <a:gd name="connsiteX56" fmla="*/ 4318000 w 4652852"/>
              <a:gd name="connsiteY56" fmla="*/ 4876800 h 5384800"/>
              <a:gd name="connsiteX57" fmla="*/ 4127500 w 4652852"/>
              <a:gd name="connsiteY57" fmla="*/ 5384800 h 5384800"/>
              <a:gd name="connsiteX0" fmla="*/ 0 w 4652852"/>
              <a:gd name="connsiteY0" fmla="*/ 0 h 5384800"/>
              <a:gd name="connsiteX1" fmla="*/ 101600 w 4652852"/>
              <a:gd name="connsiteY1" fmla="*/ 76200 h 5384800"/>
              <a:gd name="connsiteX2" fmla="*/ 139700 w 4652852"/>
              <a:gd name="connsiteY2" fmla="*/ 88900 h 5384800"/>
              <a:gd name="connsiteX3" fmla="*/ 152400 w 4652852"/>
              <a:gd name="connsiteY3" fmla="*/ 127000 h 5384800"/>
              <a:gd name="connsiteX4" fmla="*/ 228600 w 4652852"/>
              <a:gd name="connsiteY4" fmla="*/ 177800 h 5384800"/>
              <a:gd name="connsiteX5" fmla="*/ 266700 w 4652852"/>
              <a:gd name="connsiteY5" fmla="*/ 203200 h 5384800"/>
              <a:gd name="connsiteX6" fmla="*/ 317500 w 4652852"/>
              <a:gd name="connsiteY6" fmla="*/ 215900 h 5384800"/>
              <a:gd name="connsiteX7" fmla="*/ 434975 w 4652852"/>
              <a:gd name="connsiteY7" fmla="*/ 168275 h 5384800"/>
              <a:gd name="connsiteX8" fmla="*/ 571500 w 4652852"/>
              <a:gd name="connsiteY8" fmla="*/ 203200 h 5384800"/>
              <a:gd name="connsiteX9" fmla="*/ 647700 w 4652852"/>
              <a:gd name="connsiteY9" fmla="*/ 241300 h 5384800"/>
              <a:gd name="connsiteX10" fmla="*/ 762000 w 4652852"/>
              <a:gd name="connsiteY10" fmla="*/ 368300 h 5384800"/>
              <a:gd name="connsiteX11" fmla="*/ 863600 w 4652852"/>
              <a:gd name="connsiteY11" fmla="*/ 508000 h 5384800"/>
              <a:gd name="connsiteX12" fmla="*/ 927100 w 4652852"/>
              <a:gd name="connsiteY12" fmla="*/ 635000 h 5384800"/>
              <a:gd name="connsiteX13" fmla="*/ 1016000 w 4652852"/>
              <a:gd name="connsiteY13" fmla="*/ 838200 h 5384800"/>
              <a:gd name="connsiteX14" fmla="*/ 1066800 w 4652852"/>
              <a:gd name="connsiteY14" fmla="*/ 1028700 h 5384800"/>
              <a:gd name="connsiteX15" fmla="*/ 1117600 w 4652852"/>
              <a:gd name="connsiteY15" fmla="*/ 1193800 h 5384800"/>
              <a:gd name="connsiteX16" fmla="*/ 1168400 w 4652852"/>
              <a:gd name="connsiteY16" fmla="*/ 1358900 h 5384800"/>
              <a:gd name="connsiteX17" fmla="*/ 1219200 w 4652852"/>
              <a:gd name="connsiteY17" fmla="*/ 1485900 h 5384800"/>
              <a:gd name="connsiteX18" fmla="*/ 1257300 w 4652852"/>
              <a:gd name="connsiteY18" fmla="*/ 1587500 h 5384800"/>
              <a:gd name="connsiteX19" fmla="*/ 1308100 w 4652852"/>
              <a:gd name="connsiteY19" fmla="*/ 1739900 h 5384800"/>
              <a:gd name="connsiteX20" fmla="*/ 1358900 w 4652852"/>
              <a:gd name="connsiteY20" fmla="*/ 1892300 h 5384800"/>
              <a:gd name="connsiteX21" fmla="*/ 1435100 w 4652852"/>
              <a:gd name="connsiteY21" fmla="*/ 2057400 h 5384800"/>
              <a:gd name="connsiteX22" fmla="*/ 1498600 w 4652852"/>
              <a:gd name="connsiteY22" fmla="*/ 2349500 h 5384800"/>
              <a:gd name="connsiteX23" fmla="*/ 1536700 w 4652852"/>
              <a:gd name="connsiteY23" fmla="*/ 2476500 h 5384800"/>
              <a:gd name="connsiteX24" fmla="*/ 1574800 w 4652852"/>
              <a:gd name="connsiteY24" fmla="*/ 2717800 h 5384800"/>
              <a:gd name="connsiteX25" fmla="*/ 1714500 w 4652852"/>
              <a:gd name="connsiteY25" fmla="*/ 2844800 h 5384800"/>
              <a:gd name="connsiteX26" fmla="*/ 2032000 w 4652852"/>
              <a:gd name="connsiteY26" fmla="*/ 2819400 h 5384800"/>
              <a:gd name="connsiteX27" fmla="*/ 2133600 w 4652852"/>
              <a:gd name="connsiteY27" fmla="*/ 2870200 h 5384800"/>
              <a:gd name="connsiteX28" fmla="*/ 2247900 w 4652852"/>
              <a:gd name="connsiteY28" fmla="*/ 2971800 h 5384800"/>
              <a:gd name="connsiteX29" fmla="*/ 2346325 w 4652852"/>
              <a:gd name="connsiteY29" fmla="*/ 2908300 h 5384800"/>
              <a:gd name="connsiteX30" fmla="*/ 2413000 w 4652852"/>
              <a:gd name="connsiteY30" fmla="*/ 2959100 h 5384800"/>
              <a:gd name="connsiteX31" fmla="*/ 2476500 w 4652852"/>
              <a:gd name="connsiteY31" fmla="*/ 3035300 h 5384800"/>
              <a:gd name="connsiteX32" fmla="*/ 2527300 w 4652852"/>
              <a:gd name="connsiteY32" fmla="*/ 3124200 h 5384800"/>
              <a:gd name="connsiteX33" fmla="*/ 2578100 w 4652852"/>
              <a:gd name="connsiteY33" fmla="*/ 3200400 h 5384800"/>
              <a:gd name="connsiteX34" fmla="*/ 2667000 w 4652852"/>
              <a:gd name="connsiteY34" fmla="*/ 3314700 h 5384800"/>
              <a:gd name="connsiteX35" fmla="*/ 2743200 w 4652852"/>
              <a:gd name="connsiteY35" fmla="*/ 3340100 h 5384800"/>
              <a:gd name="connsiteX36" fmla="*/ 2971800 w 4652852"/>
              <a:gd name="connsiteY36" fmla="*/ 3365500 h 5384800"/>
              <a:gd name="connsiteX37" fmla="*/ 3073400 w 4652852"/>
              <a:gd name="connsiteY37" fmla="*/ 3378200 h 5384800"/>
              <a:gd name="connsiteX38" fmla="*/ 3124200 w 4652852"/>
              <a:gd name="connsiteY38" fmla="*/ 3390900 h 5384800"/>
              <a:gd name="connsiteX39" fmla="*/ 3187700 w 4652852"/>
              <a:gd name="connsiteY39" fmla="*/ 3403600 h 5384800"/>
              <a:gd name="connsiteX40" fmla="*/ 3263900 w 4652852"/>
              <a:gd name="connsiteY40" fmla="*/ 3429000 h 5384800"/>
              <a:gd name="connsiteX41" fmla="*/ 3581400 w 4652852"/>
              <a:gd name="connsiteY41" fmla="*/ 3441700 h 5384800"/>
              <a:gd name="connsiteX42" fmla="*/ 3708400 w 4652852"/>
              <a:gd name="connsiteY42" fmla="*/ 3454400 h 5384800"/>
              <a:gd name="connsiteX43" fmla="*/ 3746500 w 4652852"/>
              <a:gd name="connsiteY43" fmla="*/ 3467100 h 5384800"/>
              <a:gd name="connsiteX44" fmla="*/ 3873500 w 4652852"/>
              <a:gd name="connsiteY44" fmla="*/ 3492500 h 5384800"/>
              <a:gd name="connsiteX45" fmla="*/ 4025900 w 4652852"/>
              <a:gd name="connsiteY45" fmla="*/ 3556000 h 5384800"/>
              <a:gd name="connsiteX46" fmla="*/ 4203700 w 4652852"/>
              <a:gd name="connsiteY46" fmla="*/ 3606800 h 5384800"/>
              <a:gd name="connsiteX47" fmla="*/ 4279900 w 4652852"/>
              <a:gd name="connsiteY47" fmla="*/ 3632200 h 5384800"/>
              <a:gd name="connsiteX48" fmla="*/ 4622800 w 4652852"/>
              <a:gd name="connsiteY48" fmla="*/ 3683000 h 5384800"/>
              <a:gd name="connsiteX49" fmla="*/ 4584700 w 4652852"/>
              <a:gd name="connsiteY49" fmla="*/ 3905250 h 5384800"/>
              <a:gd name="connsiteX50" fmla="*/ 4648200 w 4652852"/>
              <a:gd name="connsiteY50" fmla="*/ 4121150 h 5384800"/>
              <a:gd name="connsiteX51" fmla="*/ 4432300 w 4652852"/>
              <a:gd name="connsiteY51" fmla="*/ 4318000 h 5384800"/>
              <a:gd name="connsiteX52" fmla="*/ 4432300 w 4652852"/>
              <a:gd name="connsiteY52" fmla="*/ 4470400 h 5384800"/>
              <a:gd name="connsiteX53" fmla="*/ 4381500 w 4652852"/>
              <a:gd name="connsiteY53" fmla="*/ 4597400 h 5384800"/>
              <a:gd name="connsiteX54" fmla="*/ 4343400 w 4652852"/>
              <a:gd name="connsiteY54" fmla="*/ 4749800 h 5384800"/>
              <a:gd name="connsiteX55" fmla="*/ 4318000 w 4652852"/>
              <a:gd name="connsiteY55" fmla="*/ 4876800 h 5384800"/>
              <a:gd name="connsiteX56" fmla="*/ 4127500 w 4652852"/>
              <a:gd name="connsiteY56" fmla="*/ 5384800 h 5384800"/>
              <a:gd name="connsiteX0" fmla="*/ 0 w 4652852"/>
              <a:gd name="connsiteY0" fmla="*/ 0 h 5384800"/>
              <a:gd name="connsiteX1" fmla="*/ 101600 w 4652852"/>
              <a:gd name="connsiteY1" fmla="*/ 76200 h 5384800"/>
              <a:gd name="connsiteX2" fmla="*/ 139700 w 4652852"/>
              <a:gd name="connsiteY2" fmla="*/ 88900 h 5384800"/>
              <a:gd name="connsiteX3" fmla="*/ 152400 w 4652852"/>
              <a:gd name="connsiteY3" fmla="*/ 127000 h 5384800"/>
              <a:gd name="connsiteX4" fmla="*/ 266700 w 4652852"/>
              <a:gd name="connsiteY4" fmla="*/ 203200 h 5384800"/>
              <a:gd name="connsiteX5" fmla="*/ 317500 w 4652852"/>
              <a:gd name="connsiteY5" fmla="*/ 215900 h 5384800"/>
              <a:gd name="connsiteX6" fmla="*/ 434975 w 4652852"/>
              <a:gd name="connsiteY6" fmla="*/ 168275 h 5384800"/>
              <a:gd name="connsiteX7" fmla="*/ 571500 w 4652852"/>
              <a:gd name="connsiteY7" fmla="*/ 203200 h 5384800"/>
              <a:gd name="connsiteX8" fmla="*/ 647700 w 4652852"/>
              <a:gd name="connsiteY8" fmla="*/ 241300 h 5384800"/>
              <a:gd name="connsiteX9" fmla="*/ 762000 w 4652852"/>
              <a:gd name="connsiteY9" fmla="*/ 368300 h 5384800"/>
              <a:gd name="connsiteX10" fmla="*/ 863600 w 4652852"/>
              <a:gd name="connsiteY10" fmla="*/ 508000 h 5384800"/>
              <a:gd name="connsiteX11" fmla="*/ 927100 w 4652852"/>
              <a:gd name="connsiteY11" fmla="*/ 635000 h 5384800"/>
              <a:gd name="connsiteX12" fmla="*/ 1016000 w 4652852"/>
              <a:gd name="connsiteY12" fmla="*/ 838200 h 5384800"/>
              <a:gd name="connsiteX13" fmla="*/ 1066800 w 4652852"/>
              <a:gd name="connsiteY13" fmla="*/ 1028700 h 5384800"/>
              <a:gd name="connsiteX14" fmla="*/ 1117600 w 4652852"/>
              <a:gd name="connsiteY14" fmla="*/ 1193800 h 5384800"/>
              <a:gd name="connsiteX15" fmla="*/ 1168400 w 4652852"/>
              <a:gd name="connsiteY15" fmla="*/ 1358900 h 5384800"/>
              <a:gd name="connsiteX16" fmla="*/ 1219200 w 4652852"/>
              <a:gd name="connsiteY16" fmla="*/ 1485900 h 5384800"/>
              <a:gd name="connsiteX17" fmla="*/ 1257300 w 4652852"/>
              <a:gd name="connsiteY17" fmla="*/ 1587500 h 5384800"/>
              <a:gd name="connsiteX18" fmla="*/ 1308100 w 4652852"/>
              <a:gd name="connsiteY18" fmla="*/ 1739900 h 5384800"/>
              <a:gd name="connsiteX19" fmla="*/ 1358900 w 4652852"/>
              <a:gd name="connsiteY19" fmla="*/ 1892300 h 5384800"/>
              <a:gd name="connsiteX20" fmla="*/ 1435100 w 4652852"/>
              <a:gd name="connsiteY20" fmla="*/ 2057400 h 5384800"/>
              <a:gd name="connsiteX21" fmla="*/ 1498600 w 4652852"/>
              <a:gd name="connsiteY21" fmla="*/ 2349500 h 5384800"/>
              <a:gd name="connsiteX22" fmla="*/ 1536700 w 4652852"/>
              <a:gd name="connsiteY22" fmla="*/ 2476500 h 5384800"/>
              <a:gd name="connsiteX23" fmla="*/ 1574800 w 4652852"/>
              <a:gd name="connsiteY23" fmla="*/ 2717800 h 5384800"/>
              <a:gd name="connsiteX24" fmla="*/ 1714500 w 4652852"/>
              <a:gd name="connsiteY24" fmla="*/ 2844800 h 5384800"/>
              <a:gd name="connsiteX25" fmla="*/ 2032000 w 4652852"/>
              <a:gd name="connsiteY25" fmla="*/ 2819400 h 5384800"/>
              <a:gd name="connsiteX26" fmla="*/ 2133600 w 4652852"/>
              <a:gd name="connsiteY26" fmla="*/ 2870200 h 5384800"/>
              <a:gd name="connsiteX27" fmla="*/ 2247900 w 4652852"/>
              <a:gd name="connsiteY27" fmla="*/ 2971800 h 5384800"/>
              <a:gd name="connsiteX28" fmla="*/ 2346325 w 4652852"/>
              <a:gd name="connsiteY28" fmla="*/ 2908300 h 5384800"/>
              <a:gd name="connsiteX29" fmla="*/ 2413000 w 4652852"/>
              <a:gd name="connsiteY29" fmla="*/ 2959100 h 5384800"/>
              <a:gd name="connsiteX30" fmla="*/ 2476500 w 4652852"/>
              <a:gd name="connsiteY30" fmla="*/ 3035300 h 5384800"/>
              <a:gd name="connsiteX31" fmla="*/ 2527300 w 4652852"/>
              <a:gd name="connsiteY31" fmla="*/ 3124200 h 5384800"/>
              <a:gd name="connsiteX32" fmla="*/ 2578100 w 4652852"/>
              <a:gd name="connsiteY32" fmla="*/ 3200400 h 5384800"/>
              <a:gd name="connsiteX33" fmla="*/ 2667000 w 4652852"/>
              <a:gd name="connsiteY33" fmla="*/ 3314700 h 5384800"/>
              <a:gd name="connsiteX34" fmla="*/ 2743200 w 4652852"/>
              <a:gd name="connsiteY34" fmla="*/ 3340100 h 5384800"/>
              <a:gd name="connsiteX35" fmla="*/ 2971800 w 4652852"/>
              <a:gd name="connsiteY35" fmla="*/ 3365500 h 5384800"/>
              <a:gd name="connsiteX36" fmla="*/ 3073400 w 4652852"/>
              <a:gd name="connsiteY36" fmla="*/ 3378200 h 5384800"/>
              <a:gd name="connsiteX37" fmla="*/ 3124200 w 4652852"/>
              <a:gd name="connsiteY37" fmla="*/ 3390900 h 5384800"/>
              <a:gd name="connsiteX38" fmla="*/ 3187700 w 4652852"/>
              <a:gd name="connsiteY38" fmla="*/ 3403600 h 5384800"/>
              <a:gd name="connsiteX39" fmla="*/ 3263900 w 4652852"/>
              <a:gd name="connsiteY39" fmla="*/ 3429000 h 5384800"/>
              <a:gd name="connsiteX40" fmla="*/ 3581400 w 4652852"/>
              <a:gd name="connsiteY40" fmla="*/ 3441700 h 5384800"/>
              <a:gd name="connsiteX41" fmla="*/ 3708400 w 4652852"/>
              <a:gd name="connsiteY41" fmla="*/ 3454400 h 5384800"/>
              <a:gd name="connsiteX42" fmla="*/ 3746500 w 4652852"/>
              <a:gd name="connsiteY42" fmla="*/ 3467100 h 5384800"/>
              <a:gd name="connsiteX43" fmla="*/ 3873500 w 4652852"/>
              <a:gd name="connsiteY43" fmla="*/ 3492500 h 5384800"/>
              <a:gd name="connsiteX44" fmla="*/ 4025900 w 4652852"/>
              <a:gd name="connsiteY44" fmla="*/ 3556000 h 5384800"/>
              <a:gd name="connsiteX45" fmla="*/ 4203700 w 4652852"/>
              <a:gd name="connsiteY45" fmla="*/ 3606800 h 5384800"/>
              <a:gd name="connsiteX46" fmla="*/ 4279900 w 4652852"/>
              <a:gd name="connsiteY46" fmla="*/ 3632200 h 5384800"/>
              <a:gd name="connsiteX47" fmla="*/ 4622800 w 4652852"/>
              <a:gd name="connsiteY47" fmla="*/ 3683000 h 5384800"/>
              <a:gd name="connsiteX48" fmla="*/ 4584700 w 4652852"/>
              <a:gd name="connsiteY48" fmla="*/ 3905250 h 5384800"/>
              <a:gd name="connsiteX49" fmla="*/ 4648200 w 4652852"/>
              <a:gd name="connsiteY49" fmla="*/ 4121150 h 5384800"/>
              <a:gd name="connsiteX50" fmla="*/ 4432300 w 4652852"/>
              <a:gd name="connsiteY50" fmla="*/ 4318000 h 5384800"/>
              <a:gd name="connsiteX51" fmla="*/ 4432300 w 4652852"/>
              <a:gd name="connsiteY51" fmla="*/ 4470400 h 5384800"/>
              <a:gd name="connsiteX52" fmla="*/ 4381500 w 4652852"/>
              <a:gd name="connsiteY52" fmla="*/ 4597400 h 5384800"/>
              <a:gd name="connsiteX53" fmla="*/ 4343400 w 4652852"/>
              <a:gd name="connsiteY53" fmla="*/ 4749800 h 5384800"/>
              <a:gd name="connsiteX54" fmla="*/ 4318000 w 4652852"/>
              <a:gd name="connsiteY54" fmla="*/ 4876800 h 5384800"/>
              <a:gd name="connsiteX55" fmla="*/ 4127500 w 4652852"/>
              <a:gd name="connsiteY55" fmla="*/ 5384800 h 5384800"/>
              <a:gd name="connsiteX0" fmla="*/ 0 w 4652852"/>
              <a:gd name="connsiteY0" fmla="*/ 0 h 5384800"/>
              <a:gd name="connsiteX1" fmla="*/ 101600 w 4652852"/>
              <a:gd name="connsiteY1" fmla="*/ 76200 h 5384800"/>
              <a:gd name="connsiteX2" fmla="*/ 139700 w 4652852"/>
              <a:gd name="connsiteY2" fmla="*/ 88900 h 5384800"/>
              <a:gd name="connsiteX3" fmla="*/ 152400 w 4652852"/>
              <a:gd name="connsiteY3" fmla="*/ 127000 h 5384800"/>
              <a:gd name="connsiteX4" fmla="*/ 276225 w 4652852"/>
              <a:gd name="connsiteY4" fmla="*/ 165100 h 5384800"/>
              <a:gd name="connsiteX5" fmla="*/ 317500 w 4652852"/>
              <a:gd name="connsiteY5" fmla="*/ 215900 h 5384800"/>
              <a:gd name="connsiteX6" fmla="*/ 434975 w 4652852"/>
              <a:gd name="connsiteY6" fmla="*/ 168275 h 5384800"/>
              <a:gd name="connsiteX7" fmla="*/ 571500 w 4652852"/>
              <a:gd name="connsiteY7" fmla="*/ 203200 h 5384800"/>
              <a:gd name="connsiteX8" fmla="*/ 647700 w 4652852"/>
              <a:gd name="connsiteY8" fmla="*/ 241300 h 5384800"/>
              <a:gd name="connsiteX9" fmla="*/ 762000 w 4652852"/>
              <a:gd name="connsiteY9" fmla="*/ 368300 h 5384800"/>
              <a:gd name="connsiteX10" fmla="*/ 863600 w 4652852"/>
              <a:gd name="connsiteY10" fmla="*/ 508000 h 5384800"/>
              <a:gd name="connsiteX11" fmla="*/ 927100 w 4652852"/>
              <a:gd name="connsiteY11" fmla="*/ 635000 h 5384800"/>
              <a:gd name="connsiteX12" fmla="*/ 1016000 w 4652852"/>
              <a:gd name="connsiteY12" fmla="*/ 838200 h 5384800"/>
              <a:gd name="connsiteX13" fmla="*/ 1066800 w 4652852"/>
              <a:gd name="connsiteY13" fmla="*/ 1028700 h 5384800"/>
              <a:gd name="connsiteX14" fmla="*/ 1117600 w 4652852"/>
              <a:gd name="connsiteY14" fmla="*/ 1193800 h 5384800"/>
              <a:gd name="connsiteX15" fmla="*/ 1168400 w 4652852"/>
              <a:gd name="connsiteY15" fmla="*/ 1358900 h 5384800"/>
              <a:gd name="connsiteX16" fmla="*/ 1219200 w 4652852"/>
              <a:gd name="connsiteY16" fmla="*/ 1485900 h 5384800"/>
              <a:gd name="connsiteX17" fmla="*/ 1257300 w 4652852"/>
              <a:gd name="connsiteY17" fmla="*/ 1587500 h 5384800"/>
              <a:gd name="connsiteX18" fmla="*/ 1308100 w 4652852"/>
              <a:gd name="connsiteY18" fmla="*/ 1739900 h 5384800"/>
              <a:gd name="connsiteX19" fmla="*/ 1358900 w 4652852"/>
              <a:gd name="connsiteY19" fmla="*/ 1892300 h 5384800"/>
              <a:gd name="connsiteX20" fmla="*/ 1435100 w 4652852"/>
              <a:gd name="connsiteY20" fmla="*/ 2057400 h 5384800"/>
              <a:gd name="connsiteX21" fmla="*/ 1498600 w 4652852"/>
              <a:gd name="connsiteY21" fmla="*/ 2349500 h 5384800"/>
              <a:gd name="connsiteX22" fmla="*/ 1536700 w 4652852"/>
              <a:gd name="connsiteY22" fmla="*/ 2476500 h 5384800"/>
              <a:gd name="connsiteX23" fmla="*/ 1574800 w 4652852"/>
              <a:gd name="connsiteY23" fmla="*/ 2717800 h 5384800"/>
              <a:gd name="connsiteX24" fmla="*/ 1714500 w 4652852"/>
              <a:gd name="connsiteY24" fmla="*/ 2844800 h 5384800"/>
              <a:gd name="connsiteX25" fmla="*/ 2032000 w 4652852"/>
              <a:gd name="connsiteY25" fmla="*/ 2819400 h 5384800"/>
              <a:gd name="connsiteX26" fmla="*/ 2133600 w 4652852"/>
              <a:gd name="connsiteY26" fmla="*/ 2870200 h 5384800"/>
              <a:gd name="connsiteX27" fmla="*/ 2247900 w 4652852"/>
              <a:gd name="connsiteY27" fmla="*/ 2971800 h 5384800"/>
              <a:gd name="connsiteX28" fmla="*/ 2346325 w 4652852"/>
              <a:gd name="connsiteY28" fmla="*/ 2908300 h 5384800"/>
              <a:gd name="connsiteX29" fmla="*/ 2413000 w 4652852"/>
              <a:gd name="connsiteY29" fmla="*/ 2959100 h 5384800"/>
              <a:gd name="connsiteX30" fmla="*/ 2476500 w 4652852"/>
              <a:gd name="connsiteY30" fmla="*/ 3035300 h 5384800"/>
              <a:gd name="connsiteX31" fmla="*/ 2527300 w 4652852"/>
              <a:gd name="connsiteY31" fmla="*/ 3124200 h 5384800"/>
              <a:gd name="connsiteX32" fmla="*/ 2578100 w 4652852"/>
              <a:gd name="connsiteY32" fmla="*/ 3200400 h 5384800"/>
              <a:gd name="connsiteX33" fmla="*/ 2667000 w 4652852"/>
              <a:gd name="connsiteY33" fmla="*/ 3314700 h 5384800"/>
              <a:gd name="connsiteX34" fmla="*/ 2743200 w 4652852"/>
              <a:gd name="connsiteY34" fmla="*/ 3340100 h 5384800"/>
              <a:gd name="connsiteX35" fmla="*/ 2971800 w 4652852"/>
              <a:gd name="connsiteY35" fmla="*/ 3365500 h 5384800"/>
              <a:gd name="connsiteX36" fmla="*/ 3073400 w 4652852"/>
              <a:gd name="connsiteY36" fmla="*/ 3378200 h 5384800"/>
              <a:gd name="connsiteX37" fmla="*/ 3124200 w 4652852"/>
              <a:gd name="connsiteY37" fmla="*/ 3390900 h 5384800"/>
              <a:gd name="connsiteX38" fmla="*/ 3187700 w 4652852"/>
              <a:gd name="connsiteY38" fmla="*/ 3403600 h 5384800"/>
              <a:gd name="connsiteX39" fmla="*/ 3263900 w 4652852"/>
              <a:gd name="connsiteY39" fmla="*/ 3429000 h 5384800"/>
              <a:gd name="connsiteX40" fmla="*/ 3581400 w 4652852"/>
              <a:gd name="connsiteY40" fmla="*/ 3441700 h 5384800"/>
              <a:gd name="connsiteX41" fmla="*/ 3708400 w 4652852"/>
              <a:gd name="connsiteY41" fmla="*/ 3454400 h 5384800"/>
              <a:gd name="connsiteX42" fmla="*/ 3746500 w 4652852"/>
              <a:gd name="connsiteY42" fmla="*/ 3467100 h 5384800"/>
              <a:gd name="connsiteX43" fmla="*/ 3873500 w 4652852"/>
              <a:gd name="connsiteY43" fmla="*/ 3492500 h 5384800"/>
              <a:gd name="connsiteX44" fmla="*/ 4025900 w 4652852"/>
              <a:gd name="connsiteY44" fmla="*/ 3556000 h 5384800"/>
              <a:gd name="connsiteX45" fmla="*/ 4203700 w 4652852"/>
              <a:gd name="connsiteY45" fmla="*/ 3606800 h 5384800"/>
              <a:gd name="connsiteX46" fmla="*/ 4279900 w 4652852"/>
              <a:gd name="connsiteY46" fmla="*/ 3632200 h 5384800"/>
              <a:gd name="connsiteX47" fmla="*/ 4622800 w 4652852"/>
              <a:gd name="connsiteY47" fmla="*/ 3683000 h 5384800"/>
              <a:gd name="connsiteX48" fmla="*/ 4584700 w 4652852"/>
              <a:gd name="connsiteY48" fmla="*/ 3905250 h 5384800"/>
              <a:gd name="connsiteX49" fmla="*/ 4648200 w 4652852"/>
              <a:gd name="connsiteY49" fmla="*/ 4121150 h 5384800"/>
              <a:gd name="connsiteX50" fmla="*/ 4432300 w 4652852"/>
              <a:gd name="connsiteY50" fmla="*/ 4318000 h 5384800"/>
              <a:gd name="connsiteX51" fmla="*/ 4432300 w 4652852"/>
              <a:gd name="connsiteY51" fmla="*/ 4470400 h 5384800"/>
              <a:gd name="connsiteX52" fmla="*/ 4381500 w 4652852"/>
              <a:gd name="connsiteY52" fmla="*/ 4597400 h 5384800"/>
              <a:gd name="connsiteX53" fmla="*/ 4343400 w 4652852"/>
              <a:gd name="connsiteY53" fmla="*/ 4749800 h 5384800"/>
              <a:gd name="connsiteX54" fmla="*/ 4318000 w 4652852"/>
              <a:gd name="connsiteY54" fmla="*/ 4876800 h 5384800"/>
              <a:gd name="connsiteX55" fmla="*/ 4127500 w 4652852"/>
              <a:gd name="connsiteY55" fmla="*/ 5384800 h 5384800"/>
              <a:gd name="connsiteX0" fmla="*/ 0 w 4652852"/>
              <a:gd name="connsiteY0" fmla="*/ 0 h 5384800"/>
              <a:gd name="connsiteX1" fmla="*/ 101600 w 4652852"/>
              <a:gd name="connsiteY1" fmla="*/ 76200 h 5384800"/>
              <a:gd name="connsiteX2" fmla="*/ 139700 w 4652852"/>
              <a:gd name="connsiteY2" fmla="*/ 88900 h 5384800"/>
              <a:gd name="connsiteX3" fmla="*/ 152400 w 4652852"/>
              <a:gd name="connsiteY3" fmla="*/ 127000 h 5384800"/>
              <a:gd name="connsiteX4" fmla="*/ 276225 w 4652852"/>
              <a:gd name="connsiteY4" fmla="*/ 165100 h 5384800"/>
              <a:gd name="connsiteX5" fmla="*/ 342900 w 4652852"/>
              <a:gd name="connsiteY5" fmla="*/ 200025 h 5384800"/>
              <a:gd name="connsiteX6" fmla="*/ 434975 w 4652852"/>
              <a:gd name="connsiteY6" fmla="*/ 168275 h 5384800"/>
              <a:gd name="connsiteX7" fmla="*/ 571500 w 4652852"/>
              <a:gd name="connsiteY7" fmla="*/ 203200 h 5384800"/>
              <a:gd name="connsiteX8" fmla="*/ 647700 w 4652852"/>
              <a:gd name="connsiteY8" fmla="*/ 241300 h 5384800"/>
              <a:gd name="connsiteX9" fmla="*/ 762000 w 4652852"/>
              <a:gd name="connsiteY9" fmla="*/ 368300 h 5384800"/>
              <a:gd name="connsiteX10" fmla="*/ 863600 w 4652852"/>
              <a:gd name="connsiteY10" fmla="*/ 508000 h 5384800"/>
              <a:gd name="connsiteX11" fmla="*/ 927100 w 4652852"/>
              <a:gd name="connsiteY11" fmla="*/ 635000 h 5384800"/>
              <a:gd name="connsiteX12" fmla="*/ 1016000 w 4652852"/>
              <a:gd name="connsiteY12" fmla="*/ 838200 h 5384800"/>
              <a:gd name="connsiteX13" fmla="*/ 1066800 w 4652852"/>
              <a:gd name="connsiteY13" fmla="*/ 1028700 h 5384800"/>
              <a:gd name="connsiteX14" fmla="*/ 1117600 w 4652852"/>
              <a:gd name="connsiteY14" fmla="*/ 1193800 h 5384800"/>
              <a:gd name="connsiteX15" fmla="*/ 1168400 w 4652852"/>
              <a:gd name="connsiteY15" fmla="*/ 1358900 h 5384800"/>
              <a:gd name="connsiteX16" fmla="*/ 1219200 w 4652852"/>
              <a:gd name="connsiteY16" fmla="*/ 1485900 h 5384800"/>
              <a:gd name="connsiteX17" fmla="*/ 1257300 w 4652852"/>
              <a:gd name="connsiteY17" fmla="*/ 1587500 h 5384800"/>
              <a:gd name="connsiteX18" fmla="*/ 1308100 w 4652852"/>
              <a:gd name="connsiteY18" fmla="*/ 1739900 h 5384800"/>
              <a:gd name="connsiteX19" fmla="*/ 1358900 w 4652852"/>
              <a:gd name="connsiteY19" fmla="*/ 1892300 h 5384800"/>
              <a:gd name="connsiteX20" fmla="*/ 1435100 w 4652852"/>
              <a:gd name="connsiteY20" fmla="*/ 2057400 h 5384800"/>
              <a:gd name="connsiteX21" fmla="*/ 1498600 w 4652852"/>
              <a:gd name="connsiteY21" fmla="*/ 2349500 h 5384800"/>
              <a:gd name="connsiteX22" fmla="*/ 1536700 w 4652852"/>
              <a:gd name="connsiteY22" fmla="*/ 2476500 h 5384800"/>
              <a:gd name="connsiteX23" fmla="*/ 1574800 w 4652852"/>
              <a:gd name="connsiteY23" fmla="*/ 2717800 h 5384800"/>
              <a:gd name="connsiteX24" fmla="*/ 1714500 w 4652852"/>
              <a:gd name="connsiteY24" fmla="*/ 2844800 h 5384800"/>
              <a:gd name="connsiteX25" fmla="*/ 2032000 w 4652852"/>
              <a:gd name="connsiteY25" fmla="*/ 2819400 h 5384800"/>
              <a:gd name="connsiteX26" fmla="*/ 2133600 w 4652852"/>
              <a:gd name="connsiteY26" fmla="*/ 2870200 h 5384800"/>
              <a:gd name="connsiteX27" fmla="*/ 2247900 w 4652852"/>
              <a:gd name="connsiteY27" fmla="*/ 2971800 h 5384800"/>
              <a:gd name="connsiteX28" fmla="*/ 2346325 w 4652852"/>
              <a:gd name="connsiteY28" fmla="*/ 2908300 h 5384800"/>
              <a:gd name="connsiteX29" fmla="*/ 2413000 w 4652852"/>
              <a:gd name="connsiteY29" fmla="*/ 2959100 h 5384800"/>
              <a:gd name="connsiteX30" fmla="*/ 2476500 w 4652852"/>
              <a:gd name="connsiteY30" fmla="*/ 3035300 h 5384800"/>
              <a:gd name="connsiteX31" fmla="*/ 2527300 w 4652852"/>
              <a:gd name="connsiteY31" fmla="*/ 3124200 h 5384800"/>
              <a:gd name="connsiteX32" fmla="*/ 2578100 w 4652852"/>
              <a:gd name="connsiteY32" fmla="*/ 3200400 h 5384800"/>
              <a:gd name="connsiteX33" fmla="*/ 2667000 w 4652852"/>
              <a:gd name="connsiteY33" fmla="*/ 3314700 h 5384800"/>
              <a:gd name="connsiteX34" fmla="*/ 2743200 w 4652852"/>
              <a:gd name="connsiteY34" fmla="*/ 3340100 h 5384800"/>
              <a:gd name="connsiteX35" fmla="*/ 2971800 w 4652852"/>
              <a:gd name="connsiteY35" fmla="*/ 3365500 h 5384800"/>
              <a:gd name="connsiteX36" fmla="*/ 3073400 w 4652852"/>
              <a:gd name="connsiteY36" fmla="*/ 3378200 h 5384800"/>
              <a:gd name="connsiteX37" fmla="*/ 3124200 w 4652852"/>
              <a:gd name="connsiteY37" fmla="*/ 3390900 h 5384800"/>
              <a:gd name="connsiteX38" fmla="*/ 3187700 w 4652852"/>
              <a:gd name="connsiteY38" fmla="*/ 3403600 h 5384800"/>
              <a:gd name="connsiteX39" fmla="*/ 3263900 w 4652852"/>
              <a:gd name="connsiteY39" fmla="*/ 3429000 h 5384800"/>
              <a:gd name="connsiteX40" fmla="*/ 3581400 w 4652852"/>
              <a:gd name="connsiteY40" fmla="*/ 3441700 h 5384800"/>
              <a:gd name="connsiteX41" fmla="*/ 3708400 w 4652852"/>
              <a:gd name="connsiteY41" fmla="*/ 3454400 h 5384800"/>
              <a:gd name="connsiteX42" fmla="*/ 3746500 w 4652852"/>
              <a:gd name="connsiteY42" fmla="*/ 3467100 h 5384800"/>
              <a:gd name="connsiteX43" fmla="*/ 3873500 w 4652852"/>
              <a:gd name="connsiteY43" fmla="*/ 3492500 h 5384800"/>
              <a:gd name="connsiteX44" fmla="*/ 4025900 w 4652852"/>
              <a:gd name="connsiteY44" fmla="*/ 3556000 h 5384800"/>
              <a:gd name="connsiteX45" fmla="*/ 4203700 w 4652852"/>
              <a:gd name="connsiteY45" fmla="*/ 3606800 h 5384800"/>
              <a:gd name="connsiteX46" fmla="*/ 4279900 w 4652852"/>
              <a:gd name="connsiteY46" fmla="*/ 3632200 h 5384800"/>
              <a:gd name="connsiteX47" fmla="*/ 4622800 w 4652852"/>
              <a:gd name="connsiteY47" fmla="*/ 3683000 h 5384800"/>
              <a:gd name="connsiteX48" fmla="*/ 4584700 w 4652852"/>
              <a:gd name="connsiteY48" fmla="*/ 3905250 h 5384800"/>
              <a:gd name="connsiteX49" fmla="*/ 4648200 w 4652852"/>
              <a:gd name="connsiteY49" fmla="*/ 4121150 h 5384800"/>
              <a:gd name="connsiteX50" fmla="*/ 4432300 w 4652852"/>
              <a:gd name="connsiteY50" fmla="*/ 4318000 h 5384800"/>
              <a:gd name="connsiteX51" fmla="*/ 4432300 w 4652852"/>
              <a:gd name="connsiteY51" fmla="*/ 4470400 h 5384800"/>
              <a:gd name="connsiteX52" fmla="*/ 4381500 w 4652852"/>
              <a:gd name="connsiteY52" fmla="*/ 4597400 h 5384800"/>
              <a:gd name="connsiteX53" fmla="*/ 4343400 w 4652852"/>
              <a:gd name="connsiteY53" fmla="*/ 4749800 h 5384800"/>
              <a:gd name="connsiteX54" fmla="*/ 4318000 w 4652852"/>
              <a:gd name="connsiteY54" fmla="*/ 4876800 h 5384800"/>
              <a:gd name="connsiteX55" fmla="*/ 4127500 w 4652852"/>
              <a:gd name="connsiteY55" fmla="*/ 5384800 h 5384800"/>
              <a:gd name="connsiteX0" fmla="*/ 0 w 4652852"/>
              <a:gd name="connsiteY0" fmla="*/ 0 h 5384800"/>
              <a:gd name="connsiteX1" fmla="*/ 101600 w 4652852"/>
              <a:gd name="connsiteY1" fmla="*/ 76200 h 5384800"/>
              <a:gd name="connsiteX2" fmla="*/ 152400 w 4652852"/>
              <a:gd name="connsiteY2" fmla="*/ 127000 h 5384800"/>
              <a:gd name="connsiteX3" fmla="*/ 276225 w 4652852"/>
              <a:gd name="connsiteY3" fmla="*/ 165100 h 5384800"/>
              <a:gd name="connsiteX4" fmla="*/ 342900 w 4652852"/>
              <a:gd name="connsiteY4" fmla="*/ 200025 h 5384800"/>
              <a:gd name="connsiteX5" fmla="*/ 434975 w 4652852"/>
              <a:gd name="connsiteY5" fmla="*/ 168275 h 5384800"/>
              <a:gd name="connsiteX6" fmla="*/ 571500 w 4652852"/>
              <a:gd name="connsiteY6" fmla="*/ 203200 h 5384800"/>
              <a:gd name="connsiteX7" fmla="*/ 647700 w 4652852"/>
              <a:gd name="connsiteY7" fmla="*/ 241300 h 5384800"/>
              <a:gd name="connsiteX8" fmla="*/ 762000 w 4652852"/>
              <a:gd name="connsiteY8" fmla="*/ 368300 h 5384800"/>
              <a:gd name="connsiteX9" fmla="*/ 863600 w 4652852"/>
              <a:gd name="connsiteY9" fmla="*/ 508000 h 5384800"/>
              <a:gd name="connsiteX10" fmla="*/ 927100 w 4652852"/>
              <a:gd name="connsiteY10" fmla="*/ 635000 h 5384800"/>
              <a:gd name="connsiteX11" fmla="*/ 1016000 w 4652852"/>
              <a:gd name="connsiteY11" fmla="*/ 838200 h 5384800"/>
              <a:gd name="connsiteX12" fmla="*/ 1066800 w 4652852"/>
              <a:gd name="connsiteY12" fmla="*/ 1028700 h 5384800"/>
              <a:gd name="connsiteX13" fmla="*/ 1117600 w 4652852"/>
              <a:gd name="connsiteY13" fmla="*/ 1193800 h 5384800"/>
              <a:gd name="connsiteX14" fmla="*/ 1168400 w 4652852"/>
              <a:gd name="connsiteY14" fmla="*/ 1358900 h 5384800"/>
              <a:gd name="connsiteX15" fmla="*/ 1219200 w 4652852"/>
              <a:gd name="connsiteY15" fmla="*/ 1485900 h 5384800"/>
              <a:gd name="connsiteX16" fmla="*/ 1257300 w 4652852"/>
              <a:gd name="connsiteY16" fmla="*/ 1587500 h 5384800"/>
              <a:gd name="connsiteX17" fmla="*/ 1308100 w 4652852"/>
              <a:gd name="connsiteY17" fmla="*/ 1739900 h 5384800"/>
              <a:gd name="connsiteX18" fmla="*/ 1358900 w 4652852"/>
              <a:gd name="connsiteY18" fmla="*/ 1892300 h 5384800"/>
              <a:gd name="connsiteX19" fmla="*/ 1435100 w 4652852"/>
              <a:gd name="connsiteY19" fmla="*/ 2057400 h 5384800"/>
              <a:gd name="connsiteX20" fmla="*/ 1498600 w 4652852"/>
              <a:gd name="connsiteY20" fmla="*/ 2349500 h 5384800"/>
              <a:gd name="connsiteX21" fmla="*/ 1536700 w 4652852"/>
              <a:gd name="connsiteY21" fmla="*/ 2476500 h 5384800"/>
              <a:gd name="connsiteX22" fmla="*/ 1574800 w 4652852"/>
              <a:gd name="connsiteY22" fmla="*/ 2717800 h 5384800"/>
              <a:gd name="connsiteX23" fmla="*/ 1714500 w 4652852"/>
              <a:gd name="connsiteY23" fmla="*/ 2844800 h 5384800"/>
              <a:gd name="connsiteX24" fmla="*/ 2032000 w 4652852"/>
              <a:gd name="connsiteY24" fmla="*/ 2819400 h 5384800"/>
              <a:gd name="connsiteX25" fmla="*/ 2133600 w 4652852"/>
              <a:gd name="connsiteY25" fmla="*/ 2870200 h 5384800"/>
              <a:gd name="connsiteX26" fmla="*/ 2247900 w 4652852"/>
              <a:gd name="connsiteY26" fmla="*/ 2971800 h 5384800"/>
              <a:gd name="connsiteX27" fmla="*/ 2346325 w 4652852"/>
              <a:gd name="connsiteY27" fmla="*/ 2908300 h 5384800"/>
              <a:gd name="connsiteX28" fmla="*/ 2413000 w 4652852"/>
              <a:gd name="connsiteY28" fmla="*/ 2959100 h 5384800"/>
              <a:gd name="connsiteX29" fmla="*/ 2476500 w 4652852"/>
              <a:gd name="connsiteY29" fmla="*/ 3035300 h 5384800"/>
              <a:gd name="connsiteX30" fmla="*/ 2527300 w 4652852"/>
              <a:gd name="connsiteY30" fmla="*/ 3124200 h 5384800"/>
              <a:gd name="connsiteX31" fmla="*/ 2578100 w 4652852"/>
              <a:gd name="connsiteY31" fmla="*/ 3200400 h 5384800"/>
              <a:gd name="connsiteX32" fmla="*/ 2667000 w 4652852"/>
              <a:gd name="connsiteY32" fmla="*/ 3314700 h 5384800"/>
              <a:gd name="connsiteX33" fmla="*/ 2743200 w 4652852"/>
              <a:gd name="connsiteY33" fmla="*/ 3340100 h 5384800"/>
              <a:gd name="connsiteX34" fmla="*/ 2971800 w 4652852"/>
              <a:gd name="connsiteY34" fmla="*/ 3365500 h 5384800"/>
              <a:gd name="connsiteX35" fmla="*/ 3073400 w 4652852"/>
              <a:gd name="connsiteY35" fmla="*/ 3378200 h 5384800"/>
              <a:gd name="connsiteX36" fmla="*/ 3124200 w 4652852"/>
              <a:gd name="connsiteY36" fmla="*/ 3390900 h 5384800"/>
              <a:gd name="connsiteX37" fmla="*/ 3187700 w 4652852"/>
              <a:gd name="connsiteY37" fmla="*/ 3403600 h 5384800"/>
              <a:gd name="connsiteX38" fmla="*/ 3263900 w 4652852"/>
              <a:gd name="connsiteY38" fmla="*/ 3429000 h 5384800"/>
              <a:gd name="connsiteX39" fmla="*/ 3581400 w 4652852"/>
              <a:gd name="connsiteY39" fmla="*/ 3441700 h 5384800"/>
              <a:gd name="connsiteX40" fmla="*/ 3708400 w 4652852"/>
              <a:gd name="connsiteY40" fmla="*/ 3454400 h 5384800"/>
              <a:gd name="connsiteX41" fmla="*/ 3746500 w 4652852"/>
              <a:gd name="connsiteY41" fmla="*/ 3467100 h 5384800"/>
              <a:gd name="connsiteX42" fmla="*/ 3873500 w 4652852"/>
              <a:gd name="connsiteY42" fmla="*/ 3492500 h 5384800"/>
              <a:gd name="connsiteX43" fmla="*/ 4025900 w 4652852"/>
              <a:gd name="connsiteY43" fmla="*/ 3556000 h 5384800"/>
              <a:gd name="connsiteX44" fmla="*/ 4203700 w 4652852"/>
              <a:gd name="connsiteY44" fmla="*/ 3606800 h 5384800"/>
              <a:gd name="connsiteX45" fmla="*/ 4279900 w 4652852"/>
              <a:gd name="connsiteY45" fmla="*/ 3632200 h 5384800"/>
              <a:gd name="connsiteX46" fmla="*/ 4622800 w 4652852"/>
              <a:gd name="connsiteY46" fmla="*/ 3683000 h 5384800"/>
              <a:gd name="connsiteX47" fmla="*/ 4584700 w 4652852"/>
              <a:gd name="connsiteY47" fmla="*/ 3905250 h 5384800"/>
              <a:gd name="connsiteX48" fmla="*/ 4648200 w 4652852"/>
              <a:gd name="connsiteY48" fmla="*/ 4121150 h 5384800"/>
              <a:gd name="connsiteX49" fmla="*/ 4432300 w 4652852"/>
              <a:gd name="connsiteY49" fmla="*/ 4318000 h 5384800"/>
              <a:gd name="connsiteX50" fmla="*/ 4432300 w 4652852"/>
              <a:gd name="connsiteY50" fmla="*/ 4470400 h 5384800"/>
              <a:gd name="connsiteX51" fmla="*/ 4381500 w 4652852"/>
              <a:gd name="connsiteY51" fmla="*/ 4597400 h 5384800"/>
              <a:gd name="connsiteX52" fmla="*/ 4343400 w 4652852"/>
              <a:gd name="connsiteY52" fmla="*/ 4749800 h 5384800"/>
              <a:gd name="connsiteX53" fmla="*/ 4318000 w 4652852"/>
              <a:gd name="connsiteY53" fmla="*/ 4876800 h 5384800"/>
              <a:gd name="connsiteX54" fmla="*/ 4127500 w 4652852"/>
              <a:gd name="connsiteY54" fmla="*/ 5384800 h 5384800"/>
              <a:gd name="connsiteX0" fmla="*/ 0 w 4652852"/>
              <a:gd name="connsiteY0" fmla="*/ 0 h 5384800"/>
              <a:gd name="connsiteX1" fmla="*/ 101600 w 4652852"/>
              <a:gd name="connsiteY1" fmla="*/ 50800 h 5384800"/>
              <a:gd name="connsiteX2" fmla="*/ 152400 w 4652852"/>
              <a:gd name="connsiteY2" fmla="*/ 127000 h 5384800"/>
              <a:gd name="connsiteX3" fmla="*/ 276225 w 4652852"/>
              <a:gd name="connsiteY3" fmla="*/ 165100 h 5384800"/>
              <a:gd name="connsiteX4" fmla="*/ 342900 w 4652852"/>
              <a:gd name="connsiteY4" fmla="*/ 200025 h 5384800"/>
              <a:gd name="connsiteX5" fmla="*/ 434975 w 4652852"/>
              <a:gd name="connsiteY5" fmla="*/ 168275 h 5384800"/>
              <a:gd name="connsiteX6" fmla="*/ 571500 w 4652852"/>
              <a:gd name="connsiteY6" fmla="*/ 203200 h 5384800"/>
              <a:gd name="connsiteX7" fmla="*/ 647700 w 4652852"/>
              <a:gd name="connsiteY7" fmla="*/ 241300 h 5384800"/>
              <a:gd name="connsiteX8" fmla="*/ 762000 w 4652852"/>
              <a:gd name="connsiteY8" fmla="*/ 368300 h 5384800"/>
              <a:gd name="connsiteX9" fmla="*/ 863600 w 4652852"/>
              <a:gd name="connsiteY9" fmla="*/ 508000 h 5384800"/>
              <a:gd name="connsiteX10" fmla="*/ 927100 w 4652852"/>
              <a:gd name="connsiteY10" fmla="*/ 635000 h 5384800"/>
              <a:gd name="connsiteX11" fmla="*/ 1016000 w 4652852"/>
              <a:gd name="connsiteY11" fmla="*/ 838200 h 5384800"/>
              <a:gd name="connsiteX12" fmla="*/ 1066800 w 4652852"/>
              <a:gd name="connsiteY12" fmla="*/ 1028700 h 5384800"/>
              <a:gd name="connsiteX13" fmla="*/ 1117600 w 4652852"/>
              <a:gd name="connsiteY13" fmla="*/ 1193800 h 5384800"/>
              <a:gd name="connsiteX14" fmla="*/ 1168400 w 4652852"/>
              <a:gd name="connsiteY14" fmla="*/ 1358900 h 5384800"/>
              <a:gd name="connsiteX15" fmla="*/ 1219200 w 4652852"/>
              <a:gd name="connsiteY15" fmla="*/ 1485900 h 5384800"/>
              <a:gd name="connsiteX16" fmla="*/ 1257300 w 4652852"/>
              <a:gd name="connsiteY16" fmla="*/ 1587500 h 5384800"/>
              <a:gd name="connsiteX17" fmla="*/ 1308100 w 4652852"/>
              <a:gd name="connsiteY17" fmla="*/ 1739900 h 5384800"/>
              <a:gd name="connsiteX18" fmla="*/ 1358900 w 4652852"/>
              <a:gd name="connsiteY18" fmla="*/ 1892300 h 5384800"/>
              <a:gd name="connsiteX19" fmla="*/ 1435100 w 4652852"/>
              <a:gd name="connsiteY19" fmla="*/ 2057400 h 5384800"/>
              <a:gd name="connsiteX20" fmla="*/ 1498600 w 4652852"/>
              <a:gd name="connsiteY20" fmla="*/ 2349500 h 5384800"/>
              <a:gd name="connsiteX21" fmla="*/ 1536700 w 4652852"/>
              <a:gd name="connsiteY21" fmla="*/ 2476500 h 5384800"/>
              <a:gd name="connsiteX22" fmla="*/ 1574800 w 4652852"/>
              <a:gd name="connsiteY22" fmla="*/ 2717800 h 5384800"/>
              <a:gd name="connsiteX23" fmla="*/ 1714500 w 4652852"/>
              <a:gd name="connsiteY23" fmla="*/ 2844800 h 5384800"/>
              <a:gd name="connsiteX24" fmla="*/ 2032000 w 4652852"/>
              <a:gd name="connsiteY24" fmla="*/ 2819400 h 5384800"/>
              <a:gd name="connsiteX25" fmla="*/ 2133600 w 4652852"/>
              <a:gd name="connsiteY25" fmla="*/ 2870200 h 5384800"/>
              <a:gd name="connsiteX26" fmla="*/ 2247900 w 4652852"/>
              <a:gd name="connsiteY26" fmla="*/ 2971800 h 5384800"/>
              <a:gd name="connsiteX27" fmla="*/ 2346325 w 4652852"/>
              <a:gd name="connsiteY27" fmla="*/ 2908300 h 5384800"/>
              <a:gd name="connsiteX28" fmla="*/ 2413000 w 4652852"/>
              <a:gd name="connsiteY28" fmla="*/ 2959100 h 5384800"/>
              <a:gd name="connsiteX29" fmla="*/ 2476500 w 4652852"/>
              <a:gd name="connsiteY29" fmla="*/ 3035300 h 5384800"/>
              <a:gd name="connsiteX30" fmla="*/ 2527300 w 4652852"/>
              <a:gd name="connsiteY30" fmla="*/ 3124200 h 5384800"/>
              <a:gd name="connsiteX31" fmla="*/ 2578100 w 4652852"/>
              <a:gd name="connsiteY31" fmla="*/ 3200400 h 5384800"/>
              <a:gd name="connsiteX32" fmla="*/ 2667000 w 4652852"/>
              <a:gd name="connsiteY32" fmla="*/ 3314700 h 5384800"/>
              <a:gd name="connsiteX33" fmla="*/ 2743200 w 4652852"/>
              <a:gd name="connsiteY33" fmla="*/ 3340100 h 5384800"/>
              <a:gd name="connsiteX34" fmla="*/ 2971800 w 4652852"/>
              <a:gd name="connsiteY34" fmla="*/ 3365500 h 5384800"/>
              <a:gd name="connsiteX35" fmla="*/ 3073400 w 4652852"/>
              <a:gd name="connsiteY35" fmla="*/ 3378200 h 5384800"/>
              <a:gd name="connsiteX36" fmla="*/ 3124200 w 4652852"/>
              <a:gd name="connsiteY36" fmla="*/ 3390900 h 5384800"/>
              <a:gd name="connsiteX37" fmla="*/ 3187700 w 4652852"/>
              <a:gd name="connsiteY37" fmla="*/ 3403600 h 5384800"/>
              <a:gd name="connsiteX38" fmla="*/ 3263900 w 4652852"/>
              <a:gd name="connsiteY38" fmla="*/ 3429000 h 5384800"/>
              <a:gd name="connsiteX39" fmla="*/ 3581400 w 4652852"/>
              <a:gd name="connsiteY39" fmla="*/ 3441700 h 5384800"/>
              <a:gd name="connsiteX40" fmla="*/ 3708400 w 4652852"/>
              <a:gd name="connsiteY40" fmla="*/ 3454400 h 5384800"/>
              <a:gd name="connsiteX41" fmla="*/ 3746500 w 4652852"/>
              <a:gd name="connsiteY41" fmla="*/ 3467100 h 5384800"/>
              <a:gd name="connsiteX42" fmla="*/ 3873500 w 4652852"/>
              <a:gd name="connsiteY42" fmla="*/ 3492500 h 5384800"/>
              <a:gd name="connsiteX43" fmla="*/ 4025900 w 4652852"/>
              <a:gd name="connsiteY43" fmla="*/ 3556000 h 5384800"/>
              <a:gd name="connsiteX44" fmla="*/ 4203700 w 4652852"/>
              <a:gd name="connsiteY44" fmla="*/ 3606800 h 5384800"/>
              <a:gd name="connsiteX45" fmla="*/ 4279900 w 4652852"/>
              <a:gd name="connsiteY45" fmla="*/ 3632200 h 5384800"/>
              <a:gd name="connsiteX46" fmla="*/ 4622800 w 4652852"/>
              <a:gd name="connsiteY46" fmla="*/ 3683000 h 5384800"/>
              <a:gd name="connsiteX47" fmla="*/ 4584700 w 4652852"/>
              <a:gd name="connsiteY47" fmla="*/ 3905250 h 5384800"/>
              <a:gd name="connsiteX48" fmla="*/ 4648200 w 4652852"/>
              <a:gd name="connsiteY48" fmla="*/ 4121150 h 5384800"/>
              <a:gd name="connsiteX49" fmla="*/ 4432300 w 4652852"/>
              <a:gd name="connsiteY49" fmla="*/ 4318000 h 5384800"/>
              <a:gd name="connsiteX50" fmla="*/ 4432300 w 4652852"/>
              <a:gd name="connsiteY50" fmla="*/ 4470400 h 5384800"/>
              <a:gd name="connsiteX51" fmla="*/ 4381500 w 4652852"/>
              <a:gd name="connsiteY51" fmla="*/ 4597400 h 5384800"/>
              <a:gd name="connsiteX52" fmla="*/ 4343400 w 4652852"/>
              <a:gd name="connsiteY52" fmla="*/ 4749800 h 5384800"/>
              <a:gd name="connsiteX53" fmla="*/ 4318000 w 4652852"/>
              <a:gd name="connsiteY53" fmla="*/ 4876800 h 5384800"/>
              <a:gd name="connsiteX54" fmla="*/ 4127500 w 4652852"/>
              <a:gd name="connsiteY54" fmla="*/ 5384800 h 5384800"/>
              <a:gd name="connsiteX0" fmla="*/ 0 w 4652852"/>
              <a:gd name="connsiteY0" fmla="*/ 0 h 5384800"/>
              <a:gd name="connsiteX1" fmla="*/ 101600 w 4652852"/>
              <a:gd name="connsiteY1" fmla="*/ 50800 h 5384800"/>
              <a:gd name="connsiteX2" fmla="*/ 152400 w 4652852"/>
              <a:gd name="connsiteY2" fmla="*/ 127000 h 5384800"/>
              <a:gd name="connsiteX3" fmla="*/ 276225 w 4652852"/>
              <a:gd name="connsiteY3" fmla="*/ 165100 h 5384800"/>
              <a:gd name="connsiteX4" fmla="*/ 342900 w 4652852"/>
              <a:gd name="connsiteY4" fmla="*/ 200025 h 5384800"/>
              <a:gd name="connsiteX5" fmla="*/ 434975 w 4652852"/>
              <a:gd name="connsiteY5" fmla="*/ 168275 h 5384800"/>
              <a:gd name="connsiteX6" fmla="*/ 571500 w 4652852"/>
              <a:gd name="connsiteY6" fmla="*/ 203200 h 5384800"/>
              <a:gd name="connsiteX7" fmla="*/ 647700 w 4652852"/>
              <a:gd name="connsiteY7" fmla="*/ 241300 h 5384800"/>
              <a:gd name="connsiteX8" fmla="*/ 762000 w 4652852"/>
              <a:gd name="connsiteY8" fmla="*/ 368300 h 5384800"/>
              <a:gd name="connsiteX9" fmla="*/ 863600 w 4652852"/>
              <a:gd name="connsiteY9" fmla="*/ 508000 h 5384800"/>
              <a:gd name="connsiteX10" fmla="*/ 927100 w 4652852"/>
              <a:gd name="connsiteY10" fmla="*/ 635000 h 5384800"/>
              <a:gd name="connsiteX11" fmla="*/ 1016000 w 4652852"/>
              <a:gd name="connsiteY11" fmla="*/ 838200 h 5384800"/>
              <a:gd name="connsiteX12" fmla="*/ 1066800 w 4652852"/>
              <a:gd name="connsiteY12" fmla="*/ 1028700 h 5384800"/>
              <a:gd name="connsiteX13" fmla="*/ 1117600 w 4652852"/>
              <a:gd name="connsiteY13" fmla="*/ 1193800 h 5384800"/>
              <a:gd name="connsiteX14" fmla="*/ 1168400 w 4652852"/>
              <a:gd name="connsiteY14" fmla="*/ 1358900 h 5384800"/>
              <a:gd name="connsiteX15" fmla="*/ 1219200 w 4652852"/>
              <a:gd name="connsiteY15" fmla="*/ 1485900 h 5384800"/>
              <a:gd name="connsiteX16" fmla="*/ 1257300 w 4652852"/>
              <a:gd name="connsiteY16" fmla="*/ 1587500 h 5384800"/>
              <a:gd name="connsiteX17" fmla="*/ 1282700 w 4652852"/>
              <a:gd name="connsiteY17" fmla="*/ 1739900 h 5384800"/>
              <a:gd name="connsiteX18" fmla="*/ 1358900 w 4652852"/>
              <a:gd name="connsiteY18" fmla="*/ 1892300 h 5384800"/>
              <a:gd name="connsiteX19" fmla="*/ 1435100 w 4652852"/>
              <a:gd name="connsiteY19" fmla="*/ 2057400 h 5384800"/>
              <a:gd name="connsiteX20" fmla="*/ 1498600 w 4652852"/>
              <a:gd name="connsiteY20" fmla="*/ 2349500 h 5384800"/>
              <a:gd name="connsiteX21" fmla="*/ 1536700 w 4652852"/>
              <a:gd name="connsiteY21" fmla="*/ 2476500 h 5384800"/>
              <a:gd name="connsiteX22" fmla="*/ 1574800 w 4652852"/>
              <a:gd name="connsiteY22" fmla="*/ 2717800 h 5384800"/>
              <a:gd name="connsiteX23" fmla="*/ 1714500 w 4652852"/>
              <a:gd name="connsiteY23" fmla="*/ 2844800 h 5384800"/>
              <a:gd name="connsiteX24" fmla="*/ 2032000 w 4652852"/>
              <a:gd name="connsiteY24" fmla="*/ 2819400 h 5384800"/>
              <a:gd name="connsiteX25" fmla="*/ 2133600 w 4652852"/>
              <a:gd name="connsiteY25" fmla="*/ 2870200 h 5384800"/>
              <a:gd name="connsiteX26" fmla="*/ 2247900 w 4652852"/>
              <a:gd name="connsiteY26" fmla="*/ 2971800 h 5384800"/>
              <a:gd name="connsiteX27" fmla="*/ 2346325 w 4652852"/>
              <a:gd name="connsiteY27" fmla="*/ 2908300 h 5384800"/>
              <a:gd name="connsiteX28" fmla="*/ 2413000 w 4652852"/>
              <a:gd name="connsiteY28" fmla="*/ 2959100 h 5384800"/>
              <a:gd name="connsiteX29" fmla="*/ 2476500 w 4652852"/>
              <a:gd name="connsiteY29" fmla="*/ 3035300 h 5384800"/>
              <a:gd name="connsiteX30" fmla="*/ 2527300 w 4652852"/>
              <a:gd name="connsiteY30" fmla="*/ 3124200 h 5384800"/>
              <a:gd name="connsiteX31" fmla="*/ 2578100 w 4652852"/>
              <a:gd name="connsiteY31" fmla="*/ 3200400 h 5384800"/>
              <a:gd name="connsiteX32" fmla="*/ 2667000 w 4652852"/>
              <a:gd name="connsiteY32" fmla="*/ 3314700 h 5384800"/>
              <a:gd name="connsiteX33" fmla="*/ 2743200 w 4652852"/>
              <a:gd name="connsiteY33" fmla="*/ 3340100 h 5384800"/>
              <a:gd name="connsiteX34" fmla="*/ 2971800 w 4652852"/>
              <a:gd name="connsiteY34" fmla="*/ 3365500 h 5384800"/>
              <a:gd name="connsiteX35" fmla="*/ 3073400 w 4652852"/>
              <a:gd name="connsiteY35" fmla="*/ 3378200 h 5384800"/>
              <a:gd name="connsiteX36" fmla="*/ 3124200 w 4652852"/>
              <a:gd name="connsiteY36" fmla="*/ 3390900 h 5384800"/>
              <a:gd name="connsiteX37" fmla="*/ 3187700 w 4652852"/>
              <a:gd name="connsiteY37" fmla="*/ 3403600 h 5384800"/>
              <a:gd name="connsiteX38" fmla="*/ 3263900 w 4652852"/>
              <a:gd name="connsiteY38" fmla="*/ 3429000 h 5384800"/>
              <a:gd name="connsiteX39" fmla="*/ 3581400 w 4652852"/>
              <a:gd name="connsiteY39" fmla="*/ 3441700 h 5384800"/>
              <a:gd name="connsiteX40" fmla="*/ 3708400 w 4652852"/>
              <a:gd name="connsiteY40" fmla="*/ 3454400 h 5384800"/>
              <a:gd name="connsiteX41" fmla="*/ 3746500 w 4652852"/>
              <a:gd name="connsiteY41" fmla="*/ 3467100 h 5384800"/>
              <a:gd name="connsiteX42" fmla="*/ 3873500 w 4652852"/>
              <a:gd name="connsiteY42" fmla="*/ 3492500 h 5384800"/>
              <a:gd name="connsiteX43" fmla="*/ 4025900 w 4652852"/>
              <a:gd name="connsiteY43" fmla="*/ 3556000 h 5384800"/>
              <a:gd name="connsiteX44" fmla="*/ 4203700 w 4652852"/>
              <a:gd name="connsiteY44" fmla="*/ 3606800 h 5384800"/>
              <a:gd name="connsiteX45" fmla="*/ 4279900 w 4652852"/>
              <a:gd name="connsiteY45" fmla="*/ 3632200 h 5384800"/>
              <a:gd name="connsiteX46" fmla="*/ 4622800 w 4652852"/>
              <a:gd name="connsiteY46" fmla="*/ 3683000 h 5384800"/>
              <a:gd name="connsiteX47" fmla="*/ 4584700 w 4652852"/>
              <a:gd name="connsiteY47" fmla="*/ 3905250 h 5384800"/>
              <a:gd name="connsiteX48" fmla="*/ 4648200 w 4652852"/>
              <a:gd name="connsiteY48" fmla="*/ 4121150 h 5384800"/>
              <a:gd name="connsiteX49" fmla="*/ 4432300 w 4652852"/>
              <a:gd name="connsiteY49" fmla="*/ 4318000 h 5384800"/>
              <a:gd name="connsiteX50" fmla="*/ 4432300 w 4652852"/>
              <a:gd name="connsiteY50" fmla="*/ 4470400 h 5384800"/>
              <a:gd name="connsiteX51" fmla="*/ 4381500 w 4652852"/>
              <a:gd name="connsiteY51" fmla="*/ 4597400 h 5384800"/>
              <a:gd name="connsiteX52" fmla="*/ 4343400 w 4652852"/>
              <a:gd name="connsiteY52" fmla="*/ 4749800 h 5384800"/>
              <a:gd name="connsiteX53" fmla="*/ 4318000 w 4652852"/>
              <a:gd name="connsiteY53" fmla="*/ 4876800 h 5384800"/>
              <a:gd name="connsiteX54" fmla="*/ 4127500 w 4652852"/>
              <a:gd name="connsiteY54" fmla="*/ 5384800 h 5384800"/>
              <a:gd name="connsiteX0" fmla="*/ 0 w 4652852"/>
              <a:gd name="connsiteY0" fmla="*/ 0 h 5319486"/>
              <a:gd name="connsiteX1" fmla="*/ 101600 w 4652852"/>
              <a:gd name="connsiteY1" fmla="*/ 50800 h 5319486"/>
              <a:gd name="connsiteX2" fmla="*/ 152400 w 4652852"/>
              <a:gd name="connsiteY2" fmla="*/ 127000 h 5319486"/>
              <a:gd name="connsiteX3" fmla="*/ 276225 w 4652852"/>
              <a:gd name="connsiteY3" fmla="*/ 165100 h 5319486"/>
              <a:gd name="connsiteX4" fmla="*/ 342900 w 4652852"/>
              <a:gd name="connsiteY4" fmla="*/ 200025 h 5319486"/>
              <a:gd name="connsiteX5" fmla="*/ 434975 w 4652852"/>
              <a:gd name="connsiteY5" fmla="*/ 168275 h 5319486"/>
              <a:gd name="connsiteX6" fmla="*/ 571500 w 4652852"/>
              <a:gd name="connsiteY6" fmla="*/ 203200 h 5319486"/>
              <a:gd name="connsiteX7" fmla="*/ 647700 w 4652852"/>
              <a:gd name="connsiteY7" fmla="*/ 241300 h 5319486"/>
              <a:gd name="connsiteX8" fmla="*/ 762000 w 4652852"/>
              <a:gd name="connsiteY8" fmla="*/ 368300 h 5319486"/>
              <a:gd name="connsiteX9" fmla="*/ 863600 w 4652852"/>
              <a:gd name="connsiteY9" fmla="*/ 508000 h 5319486"/>
              <a:gd name="connsiteX10" fmla="*/ 927100 w 4652852"/>
              <a:gd name="connsiteY10" fmla="*/ 635000 h 5319486"/>
              <a:gd name="connsiteX11" fmla="*/ 1016000 w 4652852"/>
              <a:gd name="connsiteY11" fmla="*/ 838200 h 5319486"/>
              <a:gd name="connsiteX12" fmla="*/ 1066800 w 4652852"/>
              <a:gd name="connsiteY12" fmla="*/ 1028700 h 5319486"/>
              <a:gd name="connsiteX13" fmla="*/ 1117600 w 4652852"/>
              <a:gd name="connsiteY13" fmla="*/ 1193800 h 5319486"/>
              <a:gd name="connsiteX14" fmla="*/ 1168400 w 4652852"/>
              <a:gd name="connsiteY14" fmla="*/ 1358900 h 5319486"/>
              <a:gd name="connsiteX15" fmla="*/ 1219200 w 4652852"/>
              <a:gd name="connsiteY15" fmla="*/ 1485900 h 5319486"/>
              <a:gd name="connsiteX16" fmla="*/ 1257300 w 4652852"/>
              <a:gd name="connsiteY16" fmla="*/ 1587500 h 5319486"/>
              <a:gd name="connsiteX17" fmla="*/ 1282700 w 4652852"/>
              <a:gd name="connsiteY17" fmla="*/ 1739900 h 5319486"/>
              <a:gd name="connsiteX18" fmla="*/ 1358900 w 4652852"/>
              <a:gd name="connsiteY18" fmla="*/ 1892300 h 5319486"/>
              <a:gd name="connsiteX19" fmla="*/ 1435100 w 4652852"/>
              <a:gd name="connsiteY19" fmla="*/ 2057400 h 5319486"/>
              <a:gd name="connsiteX20" fmla="*/ 1498600 w 4652852"/>
              <a:gd name="connsiteY20" fmla="*/ 2349500 h 5319486"/>
              <a:gd name="connsiteX21" fmla="*/ 1536700 w 4652852"/>
              <a:gd name="connsiteY21" fmla="*/ 2476500 h 5319486"/>
              <a:gd name="connsiteX22" fmla="*/ 1574800 w 4652852"/>
              <a:gd name="connsiteY22" fmla="*/ 2717800 h 5319486"/>
              <a:gd name="connsiteX23" fmla="*/ 1714500 w 4652852"/>
              <a:gd name="connsiteY23" fmla="*/ 2844800 h 5319486"/>
              <a:gd name="connsiteX24" fmla="*/ 2032000 w 4652852"/>
              <a:gd name="connsiteY24" fmla="*/ 2819400 h 5319486"/>
              <a:gd name="connsiteX25" fmla="*/ 2133600 w 4652852"/>
              <a:gd name="connsiteY25" fmla="*/ 2870200 h 5319486"/>
              <a:gd name="connsiteX26" fmla="*/ 2247900 w 4652852"/>
              <a:gd name="connsiteY26" fmla="*/ 2971800 h 5319486"/>
              <a:gd name="connsiteX27" fmla="*/ 2346325 w 4652852"/>
              <a:gd name="connsiteY27" fmla="*/ 2908300 h 5319486"/>
              <a:gd name="connsiteX28" fmla="*/ 2413000 w 4652852"/>
              <a:gd name="connsiteY28" fmla="*/ 2959100 h 5319486"/>
              <a:gd name="connsiteX29" fmla="*/ 2476500 w 4652852"/>
              <a:gd name="connsiteY29" fmla="*/ 3035300 h 5319486"/>
              <a:gd name="connsiteX30" fmla="*/ 2527300 w 4652852"/>
              <a:gd name="connsiteY30" fmla="*/ 3124200 h 5319486"/>
              <a:gd name="connsiteX31" fmla="*/ 2578100 w 4652852"/>
              <a:gd name="connsiteY31" fmla="*/ 3200400 h 5319486"/>
              <a:gd name="connsiteX32" fmla="*/ 2667000 w 4652852"/>
              <a:gd name="connsiteY32" fmla="*/ 3314700 h 5319486"/>
              <a:gd name="connsiteX33" fmla="*/ 2743200 w 4652852"/>
              <a:gd name="connsiteY33" fmla="*/ 3340100 h 5319486"/>
              <a:gd name="connsiteX34" fmla="*/ 2971800 w 4652852"/>
              <a:gd name="connsiteY34" fmla="*/ 3365500 h 5319486"/>
              <a:gd name="connsiteX35" fmla="*/ 3073400 w 4652852"/>
              <a:gd name="connsiteY35" fmla="*/ 3378200 h 5319486"/>
              <a:gd name="connsiteX36" fmla="*/ 3124200 w 4652852"/>
              <a:gd name="connsiteY36" fmla="*/ 3390900 h 5319486"/>
              <a:gd name="connsiteX37" fmla="*/ 3187700 w 4652852"/>
              <a:gd name="connsiteY37" fmla="*/ 3403600 h 5319486"/>
              <a:gd name="connsiteX38" fmla="*/ 3263900 w 4652852"/>
              <a:gd name="connsiteY38" fmla="*/ 3429000 h 5319486"/>
              <a:gd name="connsiteX39" fmla="*/ 3581400 w 4652852"/>
              <a:gd name="connsiteY39" fmla="*/ 3441700 h 5319486"/>
              <a:gd name="connsiteX40" fmla="*/ 3708400 w 4652852"/>
              <a:gd name="connsiteY40" fmla="*/ 3454400 h 5319486"/>
              <a:gd name="connsiteX41" fmla="*/ 3746500 w 4652852"/>
              <a:gd name="connsiteY41" fmla="*/ 3467100 h 5319486"/>
              <a:gd name="connsiteX42" fmla="*/ 3873500 w 4652852"/>
              <a:gd name="connsiteY42" fmla="*/ 3492500 h 5319486"/>
              <a:gd name="connsiteX43" fmla="*/ 4025900 w 4652852"/>
              <a:gd name="connsiteY43" fmla="*/ 3556000 h 5319486"/>
              <a:gd name="connsiteX44" fmla="*/ 4203700 w 4652852"/>
              <a:gd name="connsiteY44" fmla="*/ 3606800 h 5319486"/>
              <a:gd name="connsiteX45" fmla="*/ 4279900 w 4652852"/>
              <a:gd name="connsiteY45" fmla="*/ 3632200 h 5319486"/>
              <a:gd name="connsiteX46" fmla="*/ 4622800 w 4652852"/>
              <a:gd name="connsiteY46" fmla="*/ 3683000 h 5319486"/>
              <a:gd name="connsiteX47" fmla="*/ 4584700 w 4652852"/>
              <a:gd name="connsiteY47" fmla="*/ 3905250 h 5319486"/>
              <a:gd name="connsiteX48" fmla="*/ 4648200 w 4652852"/>
              <a:gd name="connsiteY48" fmla="*/ 4121150 h 5319486"/>
              <a:gd name="connsiteX49" fmla="*/ 4432300 w 4652852"/>
              <a:gd name="connsiteY49" fmla="*/ 4318000 h 5319486"/>
              <a:gd name="connsiteX50" fmla="*/ 4432300 w 4652852"/>
              <a:gd name="connsiteY50" fmla="*/ 4470400 h 5319486"/>
              <a:gd name="connsiteX51" fmla="*/ 4381500 w 4652852"/>
              <a:gd name="connsiteY51" fmla="*/ 4597400 h 5319486"/>
              <a:gd name="connsiteX52" fmla="*/ 4343400 w 4652852"/>
              <a:gd name="connsiteY52" fmla="*/ 4749800 h 5319486"/>
              <a:gd name="connsiteX53" fmla="*/ 4318000 w 4652852"/>
              <a:gd name="connsiteY53" fmla="*/ 4876800 h 5319486"/>
              <a:gd name="connsiteX54" fmla="*/ 4138386 w 4652852"/>
              <a:gd name="connsiteY54" fmla="*/ 5319486 h 5319486"/>
              <a:gd name="connsiteX0" fmla="*/ 0 w 4652852"/>
              <a:gd name="connsiteY0" fmla="*/ 0 h 5319486"/>
              <a:gd name="connsiteX1" fmla="*/ 101600 w 4652852"/>
              <a:gd name="connsiteY1" fmla="*/ 50800 h 5319486"/>
              <a:gd name="connsiteX2" fmla="*/ 152400 w 4652852"/>
              <a:gd name="connsiteY2" fmla="*/ 127000 h 5319486"/>
              <a:gd name="connsiteX3" fmla="*/ 276225 w 4652852"/>
              <a:gd name="connsiteY3" fmla="*/ 165100 h 5319486"/>
              <a:gd name="connsiteX4" fmla="*/ 342900 w 4652852"/>
              <a:gd name="connsiteY4" fmla="*/ 200025 h 5319486"/>
              <a:gd name="connsiteX5" fmla="*/ 434975 w 4652852"/>
              <a:gd name="connsiteY5" fmla="*/ 168275 h 5319486"/>
              <a:gd name="connsiteX6" fmla="*/ 571500 w 4652852"/>
              <a:gd name="connsiteY6" fmla="*/ 203200 h 5319486"/>
              <a:gd name="connsiteX7" fmla="*/ 647700 w 4652852"/>
              <a:gd name="connsiteY7" fmla="*/ 241300 h 5319486"/>
              <a:gd name="connsiteX8" fmla="*/ 762000 w 4652852"/>
              <a:gd name="connsiteY8" fmla="*/ 368300 h 5319486"/>
              <a:gd name="connsiteX9" fmla="*/ 863600 w 4652852"/>
              <a:gd name="connsiteY9" fmla="*/ 508000 h 5319486"/>
              <a:gd name="connsiteX10" fmla="*/ 927100 w 4652852"/>
              <a:gd name="connsiteY10" fmla="*/ 635000 h 5319486"/>
              <a:gd name="connsiteX11" fmla="*/ 1016000 w 4652852"/>
              <a:gd name="connsiteY11" fmla="*/ 838200 h 5319486"/>
              <a:gd name="connsiteX12" fmla="*/ 1066800 w 4652852"/>
              <a:gd name="connsiteY12" fmla="*/ 1028700 h 5319486"/>
              <a:gd name="connsiteX13" fmla="*/ 1117600 w 4652852"/>
              <a:gd name="connsiteY13" fmla="*/ 1193800 h 5319486"/>
              <a:gd name="connsiteX14" fmla="*/ 1168400 w 4652852"/>
              <a:gd name="connsiteY14" fmla="*/ 1358900 h 5319486"/>
              <a:gd name="connsiteX15" fmla="*/ 1219200 w 4652852"/>
              <a:gd name="connsiteY15" fmla="*/ 1485900 h 5319486"/>
              <a:gd name="connsiteX16" fmla="*/ 1257300 w 4652852"/>
              <a:gd name="connsiteY16" fmla="*/ 1587500 h 5319486"/>
              <a:gd name="connsiteX17" fmla="*/ 1282700 w 4652852"/>
              <a:gd name="connsiteY17" fmla="*/ 1739900 h 5319486"/>
              <a:gd name="connsiteX18" fmla="*/ 1358900 w 4652852"/>
              <a:gd name="connsiteY18" fmla="*/ 1892300 h 5319486"/>
              <a:gd name="connsiteX19" fmla="*/ 1435100 w 4652852"/>
              <a:gd name="connsiteY19" fmla="*/ 2057400 h 5319486"/>
              <a:gd name="connsiteX20" fmla="*/ 1498600 w 4652852"/>
              <a:gd name="connsiteY20" fmla="*/ 2349500 h 5319486"/>
              <a:gd name="connsiteX21" fmla="*/ 1536700 w 4652852"/>
              <a:gd name="connsiteY21" fmla="*/ 2476500 h 5319486"/>
              <a:gd name="connsiteX22" fmla="*/ 1574800 w 4652852"/>
              <a:gd name="connsiteY22" fmla="*/ 2717800 h 5319486"/>
              <a:gd name="connsiteX23" fmla="*/ 1714500 w 4652852"/>
              <a:gd name="connsiteY23" fmla="*/ 2844800 h 5319486"/>
              <a:gd name="connsiteX24" fmla="*/ 2032000 w 4652852"/>
              <a:gd name="connsiteY24" fmla="*/ 2819400 h 5319486"/>
              <a:gd name="connsiteX25" fmla="*/ 2133600 w 4652852"/>
              <a:gd name="connsiteY25" fmla="*/ 2870200 h 5319486"/>
              <a:gd name="connsiteX26" fmla="*/ 2247900 w 4652852"/>
              <a:gd name="connsiteY26" fmla="*/ 2971800 h 5319486"/>
              <a:gd name="connsiteX27" fmla="*/ 2346325 w 4652852"/>
              <a:gd name="connsiteY27" fmla="*/ 2908300 h 5319486"/>
              <a:gd name="connsiteX28" fmla="*/ 2413000 w 4652852"/>
              <a:gd name="connsiteY28" fmla="*/ 2959100 h 5319486"/>
              <a:gd name="connsiteX29" fmla="*/ 2476500 w 4652852"/>
              <a:gd name="connsiteY29" fmla="*/ 3035300 h 5319486"/>
              <a:gd name="connsiteX30" fmla="*/ 2527300 w 4652852"/>
              <a:gd name="connsiteY30" fmla="*/ 3124200 h 5319486"/>
              <a:gd name="connsiteX31" fmla="*/ 2578100 w 4652852"/>
              <a:gd name="connsiteY31" fmla="*/ 3200400 h 5319486"/>
              <a:gd name="connsiteX32" fmla="*/ 2667000 w 4652852"/>
              <a:gd name="connsiteY32" fmla="*/ 3314700 h 5319486"/>
              <a:gd name="connsiteX33" fmla="*/ 2819400 w 4652852"/>
              <a:gd name="connsiteY33" fmla="*/ 3302000 h 5319486"/>
              <a:gd name="connsiteX34" fmla="*/ 2971800 w 4652852"/>
              <a:gd name="connsiteY34" fmla="*/ 3365500 h 5319486"/>
              <a:gd name="connsiteX35" fmla="*/ 3073400 w 4652852"/>
              <a:gd name="connsiteY35" fmla="*/ 3378200 h 5319486"/>
              <a:gd name="connsiteX36" fmla="*/ 3124200 w 4652852"/>
              <a:gd name="connsiteY36" fmla="*/ 3390900 h 5319486"/>
              <a:gd name="connsiteX37" fmla="*/ 3187700 w 4652852"/>
              <a:gd name="connsiteY37" fmla="*/ 3403600 h 5319486"/>
              <a:gd name="connsiteX38" fmla="*/ 3263900 w 4652852"/>
              <a:gd name="connsiteY38" fmla="*/ 3429000 h 5319486"/>
              <a:gd name="connsiteX39" fmla="*/ 3581400 w 4652852"/>
              <a:gd name="connsiteY39" fmla="*/ 3441700 h 5319486"/>
              <a:gd name="connsiteX40" fmla="*/ 3708400 w 4652852"/>
              <a:gd name="connsiteY40" fmla="*/ 3454400 h 5319486"/>
              <a:gd name="connsiteX41" fmla="*/ 3746500 w 4652852"/>
              <a:gd name="connsiteY41" fmla="*/ 3467100 h 5319486"/>
              <a:gd name="connsiteX42" fmla="*/ 3873500 w 4652852"/>
              <a:gd name="connsiteY42" fmla="*/ 3492500 h 5319486"/>
              <a:gd name="connsiteX43" fmla="*/ 4025900 w 4652852"/>
              <a:gd name="connsiteY43" fmla="*/ 3556000 h 5319486"/>
              <a:gd name="connsiteX44" fmla="*/ 4203700 w 4652852"/>
              <a:gd name="connsiteY44" fmla="*/ 3606800 h 5319486"/>
              <a:gd name="connsiteX45" fmla="*/ 4279900 w 4652852"/>
              <a:gd name="connsiteY45" fmla="*/ 3632200 h 5319486"/>
              <a:gd name="connsiteX46" fmla="*/ 4622800 w 4652852"/>
              <a:gd name="connsiteY46" fmla="*/ 3683000 h 5319486"/>
              <a:gd name="connsiteX47" fmla="*/ 4584700 w 4652852"/>
              <a:gd name="connsiteY47" fmla="*/ 3905250 h 5319486"/>
              <a:gd name="connsiteX48" fmla="*/ 4648200 w 4652852"/>
              <a:gd name="connsiteY48" fmla="*/ 4121150 h 5319486"/>
              <a:gd name="connsiteX49" fmla="*/ 4432300 w 4652852"/>
              <a:gd name="connsiteY49" fmla="*/ 4318000 h 5319486"/>
              <a:gd name="connsiteX50" fmla="*/ 4432300 w 4652852"/>
              <a:gd name="connsiteY50" fmla="*/ 4470400 h 5319486"/>
              <a:gd name="connsiteX51" fmla="*/ 4381500 w 4652852"/>
              <a:gd name="connsiteY51" fmla="*/ 4597400 h 5319486"/>
              <a:gd name="connsiteX52" fmla="*/ 4343400 w 4652852"/>
              <a:gd name="connsiteY52" fmla="*/ 4749800 h 5319486"/>
              <a:gd name="connsiteX53" fmla="*/ 4318000 w 4652852"/>
              <a:gd name="connsiteY53" fmla="*/ 4876800 h 5319486"/>
              <a:gd name="connsiteX54" fmla="*/ 4138386 w 4652852"/>
              <a:gd name="connsiteY54" fmla="*/ 5319486 h 5319486"/>
              <a:gd name="connsiteX0" fmla="*/ 0 w 4652852"/>
              <a:gd name="connsiteY0" fmla="*/ 0 h 5319486"/>
              <a:gd name="connsiteX1" fmla="*/ 101600 w 4652852"/>
              <a:gd name="connsiteY1" fmla="*/ 50800 h 5319486"/>
              <a:gd name="connsiteX2" fmla="*/ 152400 w 4652852"/>
              <a:gd name="connsiteY2" fmla="*/ 127000 h 5319486"/>
              <a:gd name="connsiteX3" fmla="*/ 276225 w 4652852"/>
              <a:gd name="connsiteY3" fmla="*/ 165100 h 5319486"/>
              <a:gd name="connsiteX4" fmla="*/ 342900 w 4652852"/>
              <a:gd name="connsiteY4" fmla="*/ 200025 h 5319486"/>
              <a:gd name="connsiteX5" fmla="*/ 434975 w 4652852"/>
              <a:gd name="connsiteY5" fmla="*/ 168275 h 5319486"/>
              <a:gd name="connsiteX6" fmla="*/ 571500 w 4652852"/>
              <a:gd name="connsiteY6" fmla="*/ 203200 h 5319486"/>
              <a:gd name="connsiteX7" fmla="*/ 647700 w 4652852"/>
              <a:gd name="connsiteY7" fmla="*/ 241300 h 5319486"/>
              <a:gd name="connsiteX8" fmla="*/ 762000 w 4652852"/>
              <a:gd name="connsiteY8" fmla="*/ 368300 h 5319486"/>
              <a:gd name="connsiteX9" fmla="*/ 863600 w 4652852"/>
              <a:gd name="connsiteY9" fmla="*/ 508000 h 5319486"/>
              <a:gd name="connsiteX10" fmla="*/ 927100 w 4652852"/>
              <a:gd name="connsiteY10" fmla="*/ 635000 h 5319486"/>
              <a:gd name="connsiteX11" fmla="*/ 1016000 w 4652852"/>
              <a:gd name="connsiteY11" fmla="*/ 838200 h 5319486"/>
              <a:gd name="connsiteX12" fmla="*/ 1066800 w 4652852"/>
              <a:gd name="connsiteY12" fmla="*/ 1028700 h 5319486"/>
              <a:gd name="connsiteX13" fmla="*/ 1117600 w 4652852"/>
              <a:gd name="connsiteY13" fmla="*/ 1193800 h 5319486"/>
              <a:gd name="connsiteX14" fmla="*/ 1168400 w 4652852"/>
              <a:gd name="connsiteY14" fmla="*/ 1358900 h 5319486"/>
              <a:gd name="connsiteX15" fmla="*/ 1219200 w 4652852"/>
              <a:gd name="connsiteY15" fmla="*/ 1485900 h 5319486"/>
              <a:gd name="connsiteX16" fmla="*/ 1257300 w 4652852"/>
              <a:gd name="connsiteY16" fmla="*/ 1587500 h 5319486"/>
              <a:gd name="connsiteX17" fmla="*/ 1282700 w 4652852"/>
              <a:gd name="connsiteY17" fmla="*/ 1739900 h 5319486"/>
              <a:gd name="connsiteX18" fmla="*/ 1358900 w 4652852"/>
              <a:gd name="connsiteY18" fmla="*/ 1892300 h 5319486"/>
              <a:gd name="connsiteX19" fmla="*/ 1435100 w 4652852"/>
              <a:gd name="connsiteY19" fmla="*/ 2057400 h 5319486"/>
              <a:gd name="connsiteX20" fmla="*/ 1498600 w 4652852"/>
              <a:gd name="connsiteY20" fmla="*/ 2349500 h 5319486"/>
              <a:gd name="connsiteX21" fmla="*/ 1536700 w 4652852"/>
              <a:gd name="connsiteY21" fmla="*/ 2476500 h 5319486"/>
              <a:gd name="connsiteX22" fmla="*/ 1574800 w 4652852"/>
              <a:gd name="connsiteY22" fmla="*/ 2717800 h 5319486"/>
              <a:gd name="connsiteX23" fmla="*/ 1714500 w 4652852"/>
              <a:gd name="connsiteY23" fmla="*/ 2844800 h 5319486"/>
              <a:gd name="connsiteX24" fmla="*/ 2032000 w 4652852"/>
              <a:gd name="connsiteY24" fmla="*/ 2819400 h 5319486"/>
              <a:gd name="connsiteX25" fmla="*/ 2133600 w 4652852"/>
              <a:gd name="connsiteY25" fmla="*/ 2870200 h 5319486"/>
              <a:gd name="connsiteX26" fmla="*/ 2247900 w 4652852"/>
              <a:gd name="connsiteY26" fmla="*/ 2971800 h 5319486"/>
              <a:gd name="connsiteX27" fmla="*/ 2346325 w 4652852"/>
              <a:gd name="connsiteY27" fmla="*/ 2908300 h 5319486"/>
              <a:gd name="connsiteX28" fmla="*/ 2413000 w 4652852"/>
              <a:gd name="connsiteY28" fmla="*/ 2959100 h 5319486"/>
              <a:gd name="connsiteX29" fmla="*/ 2476500 w 4652852"/>
              <a:gd name="connsiteY29" fmla="*/ 3035300 h 5319486"/>
              <a:gd name="connsiteX30" fmla="*/ 2527300 w 4652852"/>
              <a:gd name="connsiteY30" fmla="*/ 3124200 h 5319486"/>
              <a:gd name="connsiteX31" fmla="*/ 2578100 w 4652852"/>
              <a:gd name="connsiteY31" fmla="*/ 3200400 h 5319486"/>
              <a:gd name="connsiteX32" fmla="*/ 2667000 w 4652852"/>
              <a:gd name="connsiteY32" fmla="*/ 3314700 h 5319486"/>
              <a:gd name="connsiteX33" fmla="*/ 2819400 w 4652852"/>
              <a:gd name="connsiteY33" fmla="*/ 3302000 h 5319486"/>
              <a:gd name="connsiteX34" fmla="*/ 2880360 w 4652852"/>
              <a:gd name="connsiteY34" fmla="*/ 3449320 h 5319486"/>
              <a:gd name="connsiteX35" fmla="*/ 3073400 w 4652852"/>
              <a:gd name="connsiteY35" fmla="*/ 3378200 h 5319486"/>
              <a:gd name="connsiteX36" fmla="*/ 3124200 w 4652852"/>
              <a:gd name="connsiteY36" fmla="*/ 3390900 h 5319486"/>
              <a:gd name="connsiteX37" fmla="*/ 3187700 w 4652852"/>
              <a:gd name="connsiteY37" fmla="*/ 3403600 h 5319486"/>
              <a:gd name="connsiteX38" fmla="*/ 3263900 w 4652852"/>
              <a:gd name="connsiteY38" fmla="*/ 3429000 h 5319486"/>
              <a:gd name="connsiteX39" fmla="*/ 3581400 w 4652852"/>
              <a:gd name="connsiteY39" fmla="*/ 3441700 h 5319486"/>
              <a:gd name="connsiteX40" fmla="*/ 3708400 w 4652852"/>
              <a:gd name="connsiteY40" fmla="*/ 3454400 h 5319486"/>
              <a:gd name="connsiteX41" fmla="*/ 3746500 w 4652852"/>
              <a:gd name="connsiteY41" fmla="*/ 3467100 h 5319486"/>
              <a:gd name="connsiteX42" fmla="*/ 3873500 w 4652852"/>
              <a:gd name="connsiteY42" fmla="*/ 3492500 h 5319486"/>
              <a:gd name="connsiteX43" fmla="*/ 4025900 w 4652852"/>
              <a:gd name="connsiteY43" fmla="*/ 3556000 h 5319486"/>
              <a:gd name="connsiteX44" fmla="*/ 4203700 w 4652852"/>
              <a:gd name="connsiteY44" fmla="*/ 3606800 h 5319486"/>
              <a:gd name="connsiteX45" fmla="*/ 4279900 w 4652852"/>
              <a:gd name="connsiteY45" fmla="*/ 3632200 h 5319486"/>
              <a:gd name="connsiteX46" fmla="*/ 4622800 w 4652852"/>
              <a:gd name="connsiteY46" fmla="*/ 3683000 h 5319486"/>
              <a:gd name="connsiteX47" fmla="*/ 4584700 w 4652852"/>
              <a:gd name="connsiteY47" fmla="*/ 3905250 h 5319486"/>
              <a:gd name="connsiteX48" fmla="*/ 4648200 w 4652852"/>
              <a:gd name="connsiteY48" fmla="*/ 4121150 h 5319486"/>
              <a:gd name="connsiteX49" fmla="*/ 4432300 w 4652852"/>
              <a:gd name="connsiteY49" fmla="*/ 4318000 h 5319486"/>
              <a:gd name="connsiteX50" fmla="*/ 4432300 w 4652852"/>
              <a:gd name="connsiteY50" fmla="*/ 4470400 h 5319486"/>
              <a:gd name="connsiteX51" fmla="*/ 4381500 w 4652852"/>
              <a:gd name="connsiteY51" fmla="*/ 4597400 h 5319486"/>
              <a:gd name="connsiteX52" fmla="*/ 4343400 w 4652852"/>
              <a:gd name="connsiteY52" fmla="*/ 4749800 h 5319486"/>
              <a:gd name="connsiteX53" fmla="*/ 4318000 w 4652852"/>
              <a:gd name="connsiteY53" fmla="*/ 4876800 h 5319486"/>
              <a:gd name="connsiteX54" fmla="*/ 4138386 w 4652852"/>
              <a:gd name="connsiteY54" fmla="*/ 5319486 h 5319486"/>
              <a:gd name="connsiteX0" fmla="*/ 0 w 4652852"/>
              <a:gd name="connsiteY0" fmla="*/ 0 h 5319486"/>
              <a:gd name="connsiteX1" fmla="*/ 101600 w 4652852"/>
              <a:gd name="connsiteY1" fmla="*/ 50800 h 5319486"/>
              <a:gd name="connsiteX2" fmla="*/ 152400 w 4652852"/>
              <a:gd name="connsiteY2" fmla="*/ 127000 h 5319486"/>
              <a:gd name="connsiteX3" fmla="*/ 276225 w 4652852"/>
              <a:gd name="connsiteY3" fmla="*/ 165100 h 5319486"/>
              <a:gd name="connsiteX4" fmla="*/ 342900 w 4652852"/>
              <a:gd name="connsiteY4" fmla="*/ 200025 h 5319486"/>
              <a:gd name="connsiteX5" fmla="*/ 434975 w 4652852"/>
              <a:gd name="connsiteY5" fmla="*/ 168275 h 5319486"/>
              <a:gd name="connsiteX6" fmla="*/ 571500 w 4652852"/>
              <a:gd name="connsiteY6" fmla="*/ 203200 h 5319486"/>
              <a:gd name="connsiteX7" fmla="*/ 647700 w 4652852"/>
              <a:gd name="connsiteY7" fmla="*/ 241300 h 5319486"/>
              <a:gd name="connsiteX8" fmla="*/ 762000 w 4652852"/>
              <a:gd name="connsiteY8" fmla="*/ 368300 h 5319486"/>
              <a:gd name="connsiteX9" fmla="*/ 863600 w 4652852"/>
              <a:gd name="connsiteY9" fmla="*/ 508000 h 5319486"/>
              <a:gd name="connsiteX10" fmla="*/ 927100 w 4652852"/>
              <a:gd name="connsiteY10" fmla="*/ 635000 h 5319486"/>
              <a:gd name="connsiteX11" fmla="*/ 1016000 w 4652852"/>
              <a:gd name="connsiteY11" fmla="*/ 838200 h 5319486"/>
              <a:gd name="connsiteX12" fmla="*/ 1066800 w 4652852"/>
              <a:gd name="connsiteY12" fmla="*/ 1028700 h 5319486"/>
              <a:gd name="connsiteX13" fmla="*/ 1117600 w 4652852"/>
              <a:gd name="connsiteY13" fmla="*/ 1193800 h 5319486"/>
              <a:gd name="connsiteX14" fmla="*/ 1168400 w 4652852"/>
              <a:gd name="connsiteY14" fmla="*/ 1358900 h 5319486"/>
              <a:gd name="connsiteX15" fmla="*/ 1219200 w 4652852"/>
              <a:gd name="connsiteY15" fmla="*/ 1485900 h 5319486"/>
              <a:gd name="connsiteX16" fmla="*/ 1257300 w 4652852"/>
              <a:gd name="connsiteY16" fmla="*/ 1587500 h 5319486"/>
              <a:gd name="connsiteX17" fmla="*/ 1282700 w 4652852"/>
              <a:gd name="connsiteY17" fmla="*/ 1739900 h 5319486"/>
              <a:gd name="connsiteX18" fmla="*/ 1358900 w 4652852"/>
              <a:gd name="connsiteY18" fmla="*/ 1892300 h 5319486"/>
              <a:gd name="connsiteX19" fmla="*/ 1435100 w 4652852"/>
              <a:gd name="connsiteY19" fmla="*/ 2057400 h 5319486"/>
              <a:gd name="connsiteX20" fmla="*/ 1498600 w 4652852"/>
              <a:gd name="connsiteY20" fmla="*/ 2349500 h 5319486"/>
              <a:gd name="connsiteX21" fmla="*/ 1536700 w 4652852"/>
              <a:gd name="connsiteY21" fmla="*/ 2476500 h 5319486"/>
              <a:gd name="connsiteX22" fmla="*/ 1574800 w 4652852"/>
              <a:gd name="connsiteY22" fmla="*/ 2717800 h 5319486"/>
              <a:gd name="connsiteX23" fmla="*/ 1714500 w 4652852"/>
              <a:gd name="connsiteY23" fmla="*/ 2844800 h 5319486"/>
              <a:gd name="connsiteX24" fmla="*/ 2032000 w 4652852"/>
              <a:gd name="connsiteY24" fmla="*/ 2819400 h 5319486"/>
              <a:gd name="connsiteX25" fmla="*/ 2133600 w 4652852"/>
              <a:gd name="connsiteY25" fmla="*/ 2870200 h 5319486"/>
              <a:gd name="connsiteX26" fmla="*/ 2247900 w 4652852"/>
              <a:gd name="connsiteY26" fmla="*/ 2971800 h 5319486"/>
              <a:gd name="connsiteX27" fmla="*/ 2346325 w 4652852"/>
              <a:gd name="connsiteY27" fmla="*/ 2908300 h 5319486"/>
              <a:gd name="connsiteX28" fmla="*/ 2413000 w 4652852"/>
              <a:gd name="connsiteY28" fmla="*/ 2959100 h 5319486"/>
              <a:gd name="connsiteX29" fmla="*/ 2476500 w 4652852"/>
              <a:gd name="connsiteY29" fmla="*/ 3035300 h 5319486"/>
              <a:gd name="connsiteX30" fmla="*/ 2527300 w 4652852"/>
              <a:gd name="connsiteY30" fmla="*/ 3124200 h 5319486"/>
              <a:gd name="connsiteX31" fmla="*/ 2578100 w 4652852"/>
              <a:gd name="connsiteY31" fmla="*/ 3200400 h 5319486"/>
              <a:gd name="connsiteX32" fmla="*/ 2667000 w 4652852"/>
              <a:gd name="connsiteY32" fmla="*/ 3314700 h 5319486"/>
              <a:gd name="connsiteX33" fmla="*/ 2865120 w 4652852"/>
              <a:gd name="connsiteY33" fmla="*/ 3309620 h 5319486"/>
              <a:gd name="connsiteX34" fmla="*/ 2880360 w 4652852"/>
              <a:gd name="connsiteY34" fmla="*/ 3449320 h 5319486"/>
              <a:gd name="connsiteX35" fmla="*/ 3073400 w 4652852"/>
              <a:gd name="connsiteY35" fmla="*/ 3378200 h 5319486"/>
              <a:gd name="connsiteX36" fmla="*/ 3124200 w 4652852"/>
              <a:gd name="connsiteY36" fmla="*/ 3390900 h 5319486"/>
              <a:gd name="connsiteX37" fmla="*/ 3187700 w 4652852"/>
              <a:gd name="connsiteY37" fmla="*/ 3403600 h 5319486"/>
              <a:gd name="connsiteX38" fmla="*/ 3263900 w 4652852"/>
              <a:gd name="connsiteY38" fmla="*/ 3429000 h 5319486"/>
              <a:gd name="connsiteX39" fmla="*/ 3581400 w 4652852"/>
              <a:gd name="connsiteY39" fmla="*/ 3441700 h 5319486"/>
              <a:gd name="connsiteX40" fmla="*/ 3708400 w 4652852"/>
              <a:gd name="connsiteY40" fmla="*/ 3454400 h 5319486"/>
              <a:gd name="connsiteX41" fmla="*/ 3746500 w 4652852"/>
              <a:gd name="connsiteY41" fmla="*/ 3467100 h 5319486"/>
              <a:gd name="connsiteX42" fmla="*/ 3873500 w 4652852"/>
              <a:gd name="connsiteY42" fmla="*/ 3492500 h 5319486"/>
              <a:gd name="connsiteX43" fmla="*/ 4025900 w 4652852"/>
              <a:gd name="connsiteY43" fmla="*/ 3556000 h 5319486"/>
              <a:gd name="connsiteX44" fmla="*/ 4203700 w 4652852"/>
              <a:gd name="connsiteY44" fmla="*/ 3606800 h 5319486"/>
              <a:gd name="connsiteX45" fmla="*/ 4279900 w 4652852"/>
              <a:gd name="connsiteY45" fmla="*/ 3632200 h 5319486"/>
              <a:gd name="connsiteX46" fmla="*/ 4622800 w 4652852"/>
              <a:gd name="connsiteY46" fmla="*/ 3683000 h 5319486"/>
              <a:gd name="connsiteX47" fmla="*/ 4584700 w 4652852"/>
              <a:gd name="connsiteY47" fmla="*/ 3905250 h 5319486"/>
              <a:gd name="connsiteX48" fmla="*/ 4648200 w 4652852"/>
              <a:gd name="connsiteY48" fmla="*/ 4121150 h 5319486"/>
              <a:gd name="connsiteX49" fmla="*/ 4432300 w 4652852"/>
              <a:gd name="connsiteY49" fmla="*/ 4318000 h 5319486"/>
              <a:gd name="connsiteX50" fmla="*/ 4432300 w 4652852"/>
              <a:gd name="connsiteY50" fmla="*/ 4470400 h 5319486"/>
              <a:gd name="connsiteX51" fmla="*/ 4381500 w 4652852"/>
              <a:gd name="connsiteY51" fmla="*/ 4597400 h 5319486"/>
              <a:gd name="connsiteX52" fmla="*/ 4343400 w 4652852"/>
              <a:gd name="connsiteY52" fmla="*/ 4749800 h 5319486"/>
              <a:gd name="connsiteX53" fmla="*/ 4318000 w 4652852"/>
              <a:gd name="connsiteY53" fmla="*/ 4876800 h 5319486"/>
              <a:gd name="connsiteX54" fmla="*/ 4138386 w 4652852"/>
              <a:gd name="connsiteY54" fmla="*/ 5319486 h 5319486"/>
              <a:gd name="connsiteX0" fmla="*/ 0 w 4652852"/>
              <a:gd name="connsiteY0" fmla="*/ 0 h 5319486"/>
              <a:gd name="connsiteX1" fmla="*/ 101600 w 4652852"/>
              <a:gd name="connsiteY1" fmla="*/ 50800 h 5319486"/>
              <a:gd name="connsiteX2" fmla="*/ 152400 w 4652852"/>
              <a:gd name="connsiteY2" fmla="*/ 127000 h 5319486"/>
              <a:gd name="connsiteX3" fmla="*/ 276225 w 4652852"/>
              <a:gd name="connsiteY3" fmla="*/ 165100 h 5319486"/>
              <a:gd name="connsiteX4" fmla="*/ 342900 w 4652852"/>
              <a:gd name="connsiteY4" fmla="*/ 200025 h 5319486"/>
              <a:gd name="connsiteX5" fmla="*/ 434975 w 4652852"/>
              <a:gd name="connsiteY5" fmla="*/ 168275 h 5319486"/>
              <a:gd name="connsiteX6" fmla="*/ 571500 w 4652852"/>
              <a:gd name="connsiteY6" fmla="*/ 203200 h 5319486"/>
              <a:gd name="connsiteX7" fmla="*/ 647700 w 4652852"/>
              <a:gd name="connsiteY7" fmla="*/ 241300 h 5319486"/>
              <a:gd name="connsiteX8" fmla="*/ 762000 w 4652852"/>
              <a:gd name="connsiteY8" fmla="*/ 368300 h 5319486"/>
              <a:gd name="connsiteX9" fmla="*/ 863600 w 4652852"/>
              <a:gd name="connsiteY9" fmla="*/ 508000 h 5319486"/>
              <a:gd name="connsiteX10" fmla="*/ 927100 w 4652852"/>
              <a:gd name="connsiteY10" fmla="*/ 635000 h 5319486"/>
              <a:gd name="connsiteX11" fmla="*/ 1016000 w 4652852"/>
              <a:gd name="connsiteY11" fmla="*/ 838200 h 5319486"/>
              <a:gd name="connsiteX12" fmla="*/ 1066800 w 4652852"/>
              <a:gd name="connsiteY12" fmla="*/ 1028700 h 5319486"/>
              <a:gd name="connsiteX13" fmla="*/ 1117600 w 4652852"/>
              <a:gd name="connsiteY13" fmla="*/ 1193800 h 5319486"/>
              <a:gd name="connsiteX14" fmla="*/ 1168400 w 4652852"/>
              <a:gd name="connsiteY14" fmla="*/ 1358900 h 5319486"/>
              <a:gd name="connsiteX15" fmla="*/ 1219200 w 4652852"/>
              <a:gd name="connsiteY15" fmla="*/ 1485900 h 5319486"/>
              <a:gd name="connsiteX16" fmla="*/ 1257300 w 4652852"/>
              <a:gd name="connsiteY16" fmla="*/ 1587500 h 5319486"/>
              <a:gd name="connsiteX17" fmla="*/ 1282700 w 4652852"/>
              <a:gd name="connsiteY17" fmla="*/ 1739900 h 5319486"/>
              <a:gd name="connsiteX18" fmla="*/ 1358900 w 4652852"/>
              <a:gd name="connsiteY18" fmla="*/ 1892300 h 5319486"/>
              <a:gd name="connsiteX19" fmla="*/ 1435100 w 4652852"/>
              <a:gd name="connsiteY19" fmla="*/ 2057400 h 5319486"/>
              <a:gd name="connsiteX20" fmla="*/ 1498600 w 4652852"/>
              <a:gd name="connsiteY20" fmla="*/ 2349500 h 5319486"/>
              <a:gd name="connsiteX21" fmla="*/ 1536700 w 4652852"/>
              <a:gd name="connsiteY21" fmla="*/ 2476500 h 5319486"/>
              <a:gd name="connsiteX22" fmla="*/ 1574800 w 4652852"/>
              <a:gd name="connsiteY22" fmla="*/ 2717800 h 5319486"/>
              <a:gd name="connsiteX23" fmla="*/ 1714500 w 4652852"/>
              <a:gd name="connsiteY23" fmla="*/ 2844800 h 5319486"/>
              <a:gd name="connsiteX24" fmla="*/ 2032000 w 4652852"/>
              <a:gd name="connsiteY24" fmla="*/ 2819400 h 5319486"/>
              <a:gd name="connsiteX25" fmla="*/ 2133600 w 4652852"/>
              <a:gd name="connsiteY25" fmla="*/ 2870200 h 5319486"/>
              <a:gd name="connsiteX26" fmla="*/ 2247900 w 4652852"/>
              <a:gd name="connsiteY26" fmla="*/ 2971800 h 5319486"/>
              <a:gd name="connsiteX27" fmla="*/ 2346325 w 4652852"/>
              <a:gd name="connsiteY27" fmla="*/ 2908300 h 5319486"/>
              <a:gd name="connsiteX28" fmla="*/ 2413000 w 4652852"/>
              <a:gd name="connsiteY28" fmla="*/ 2959100 h 5319486"/>
              <a:gd name="connsiteX29" fmla="*/ 2476500 w 4652852"/>
              <a:gd name="connsiteY29" fmla="*/ 3035300 h 5319486"/>
              <a:gd name="connsiteX30" fmla="*/ 2527300 w 4652852"/>
              <a:gd name="connsiteY30" fmla="*/ 3124200 h 5319486"/>
              <a:gd name="connsiteX31" fmla="*/ 2578100 w 4652852"/>
              <a:gd name="connsiteY31" fmla="*/ 3200400 h 5319486"/>
              <a:gd name="connsiteX32" fmla="*/ 2667000 w 4652852"/>
              <a:gd name="connsiteY32" fmla="*/ 3314700 h 5319486"/>
              <a:gd name="connsiteX33" fmla="*/ 2865120 w 4652852"/>
              <a:gd name="connsiteY33" fmla="*/ 3309620 h 5319486"/>
              <a:gd name="connsiteX34" fmla="*/ 2880360 w 4652852"/>
              <a:gd name="connsiteY34" fmla="*/ 3449320 h 5319486"/>
              <a:gd name="connsiteX35" fmla="*/ 2928620 w 4652852"/>
              <a:gd name="connsiteY35" fmla="*/ 3614420 h 5319486"/>
              <a:gd name="connsiteX36" fmla="*/ 3124200 w 4652852"/>
              <a:gd name="connsiteY36" fmla="*/ 3390900 h 5319486"/>
              <a:gd name="connsiteX37" fmla="*/ 3187700 w 4652852"/>
              <a:gd name="connsiteY37" fmla="*/ 3403600 h 5319486"/>
              <a:gd name="connsiteX38" fmla="*/ 3263900 w 4652852"/>
              <a:gd name="connsiteY38" fmla="*/ 3429000 h 5319486"/>
              <a:gd name="connsiteX39" fmla="*/ 3581400 w 4652852"/>
              <a:gd name="connsiteY39" fmla="*/ 3441700 h 5319486"/>
              <a:gd name="connsiteX40" fmla="*/ 3708400 w 4652852"/>
              <a:gd name="connsiteY40" fmla="*/ 3454400 h 5319486"/>
              <a:gd name="connsiteX41" fmla="*/ 3746500 w 4652852"/>
              <a:gd name="connsiteY41" fmla="*/ 3467100 h 5319486"/>
              <a:gd name="connsiteX42" fmla="*/ 3873500 w 4652852"/>
              <a:gd name="connsiteY42" fmla="*/ 3492500 h 5319486"/>
              <a:gd name="connsiteX43" fmla="*/ 4025900 w 4652852"/>
              <a:gd name="connsiteY43" fmla="*/ 3556000 h 5319486"/>
              <a:gd name="connsiteX44" fmla="*/ 4203700 w 4652852"/>
              <a:gd name="connsiteY44" fmla="*/ 3606800 h 5319486"/>
              <a:gd name="connsiteX45" fmla="*/ 4279900 w 4652852"/>
              <a:gd name="connsiteY45" fmla="*/ 3632200 h 5319486"/>
              <a:gd name="connsiteX46" fmla="*/ 4622800 w 4652852"/>
              <a:gd name="connsiteY46" fmla="*/ 3683000 h 5319486"/>
              <a:gd name="connsiteX47" fmla="*/ 4584700 w 4652852"/>
              <a:gd name="connsiteY47" fmla="*/ 3905250 h 5319486"/>
              <a:gd name="connsiteX48" fmla="*/ 4648200 w 4652852"/>
              <a:gd name="connsiteY48" fmla="*/ 4121150 h 5319486"/>
              <a:gd name="connsiteX49" fmla="*/ 4432300 w 4652852"/>
              <a:gd name="connsiteY49" fmla="*/ 4318000 h 5319486"/>
              <a:gd name="connsiteX50" fmla="*/ 4432300 w 4652852"/>
              <a:gd name="connsiteY50" fmla="*/ 4470400 h 5319486"/>
              <a:gd name="connsiteX51" fmla="*/ 4381500 w 4652852"/>
              <a:gd name="connsiteY51" fmla="*/ 4597400 h 5319486"/>
              <a:gd name="connsiteX52" fmla="*/ 4343400 w 4652852"/>
              <a:gd name="connsiteY52" fmla="*/ 4749800 h 5319486"/>
              <a:gd name="connsiteX53" fmla="*/ 4318000 w 4652852"/>
              <a:gd name="connsiteY53" fmla="*/ 4876800 h 5319486"/>
              <a:gd name="connsiteX54" fmla="*/ 4138386 w 4652852"/>
              <a:gd name="connsiteY54" fmla="*/ 5319486 h 5319486"/>
              <a:gd name="connsiteX0" fmla="*/ 0 w 4652852"/>
              <a:gd name="connsiteY0" fmla="*/ 0 h 5319486"/>
              <a:gd name="connsiteX1" fmla="*/ 101600 w 4652852"/>
              <a:gd name="connsiteY1" fmla="*/ 50800 h 5319486"/>
              <a:gd name="connsiteX2" fmla="*/ 152400 w 4652852"/>
              <a:gd name="connsiteY2" fmla="*/ 127000 h 5319486"/>
              <a:gd name="connsiteX3" fmla="*/ 276225 w 4652852"/>
              <a:gd name="connsiteY3" fmla="*/ 165100 h 5319486"/>
              <a:gd name="connsiteX4" fmla="*/ 342900 w 4652852"/>
              <a:gd name="connsiteY4" fmla="*/ 200025 h 5319486"/>
              <a:gd name="connsiteX5" fmla="*/ 434975 w 4652852"/>
              <a:gd name="connsiteY5" fmla="*/ 168275 h 5319486"/>
              <a:gd name="connsiteX6" fmla="*/ 571500 w 4652852"/>
              <a:gd name="connsiteY6" fmla="*/ 203200 h 5319486"/>
              <a:gd name="connsiteX7" fmla="*/ 647700 w 4652852"/>
              <a:gd name="connsiteY7" fmla="*/ 241300 h 5319486"/>
              <a:gd name="connsiteX8" fmla="*/ 762000 w 4652852"/>
              <a:gd name="connsiteY8" fmla="*/ 368300 h 5319486"/>
              <a:gd name="connsiteX9" fmla="*/ 863600 w 4652852"/>
              <a:gd name="connsiteY9" fmla="*/ 508000 h 5319486"/>
              <a:gd name="connsiteX10" fmla="*/ 927100 w 4652852"/>
              <a:gd name="connsiteY10" fmla="*/ 635000 h 5319486"/>
              <a:gd name="connsiteX11" fmla="*/ 1016000 w 4652852"/>
              <a:gd name="connsiteY11" fmla="*/ 838200 h 5319486"/>
              <a:gd name="connsiteX12" fmla="*/ 1066800 w 4652852"/>
              <a:gd name="connsiteY12" fmla="*/ 1028700 h 5319486"/>
              <a:gd name="connsiteX13" fmla="*/ 1117600 w 4652852"/>
              <a:gd name="connsiteY13" fmla="*/ 1193800 h 5319486"/>
              <a:gd name="connsiteX14" fmla="*/ 1168400 w 4652852"/>
              <a:gd name="connsiteY14" fmla="*/ 1358900 h 5319486"/>
              <a:gd name="connsiteX15" fmla="*/ 1219200 w 4652852"/>
              <a:gd name="connsiteY15" fmla="*/ 1485900 h 5319486"/>
              <a:gd name="connsiteX16" fmla="*/ 1257300 w 4652852"/>
              <a:gd name="connsiteY16" fmla="*/ 1587500 h 5319486"/>
              <a:gd name="connsiteX17" fmla="*/ 1282700 w 4652852"/>
              <a:gd name="connsiteY17" fmla="*/ 1739900 h 5319486"/>
              <a:gd name="connsiteX18" fmla="*/ 1358900 w 4652852"/>
              <a:gd name="connsiteY18" fmla="*/ 1892300 h 5319486"/>
              <a:gd name="connsiteX19" fmla="*/ 1435100 w 4652852"/>
              <a:gd name="connsiteY19" fmla="*/ 2057400 h 5319486"/>
              <a:gd name="connsiteX20" fmla="*/ 1498600 w 4652852"/>
              <a:gd name="connsiteY20" fmla="*/ 2349500 h 5319486"/>
              <a:gd name="connsiteX21" fmla="*/ 1536700 w 4652852"/>
              <a:gd name="connsiteY21" fmla="*/ 2476500 h 5319486"/>
              <a:gd name="connsiteX22" fmla="*/ 1574800 w 4652852"/>
              <a:gd name="connsiteY22" fmla="*/ 2717800 h 5319486"/>
              <a:gd name="connsiteX23" fmla="*/ 1714500 w 4652852"/>
              <a:gd name="connsiteY23" fmla="*/ 2844800 h 5319486"/>
              <a:gd name="connsiteX24" fmla="*/ 2032000 w 4652852"/>
              <a:gd name="connsiteY24" fmla="*/ 2819400 h 5319486"/>
              <a:gd name="connsiteX25" fmla="*/ 2133600 w 4652852"/>
              <a:gd name="connsiteY25" fmla="*/ 2870200 h 5319486"/>
              <a:gd name="connsiteX26" fmla="*/ 2247900 w 4652852"/>
              <a:gd name="connsiteY26" fmla="*/ 2971800 h 5319486"/>
              <a:gd name="connsiteX27" fmla="*/ 2346325 w 4652852"/>
              <a:gd name="connsiteY27" fmla="*/ 2908300 h 5319486"/>
              <a:gd name="connsiteX28" fmla="*/ 2413000 w 4652852"/>
              <a:gd name="connsiteY28" fmla="*/ 2959100 h 5319486"/>
              <a:gd name="connsiteX29" fmla="*/ 2476500 w 4652852"/>
              <a:gd name="connsiteY29" fmla="*/ 3035300 h 5319486"/>
              <a:gd name="connsiteX30" fmla="*/ 2527300 w 4652852"/>
              <a:gd name="connsiteY30" fmla="*/ 3124200 h 5319486"/>
              <a:gd name="connsiteX31" fmla="*/ 2578100 w 4652852"/>
              <a:gd name="connsiteY31" fmla="*/ 3200400 h 5319486"/>
              <a:gd name="connsiteX32" fmla="*/ 2667000 w 4652852"/>
              <a:gd name="connsiteY32" fmla="*/ 3314700 h 5319486"/>
              <a:gd name="connsiteX33" fmla="*/ 2865120 w 4652852"/>
              <a:gd name="connsiteY33" fmla="*/ 3309620 h 5319486"/>
              <a:gd name="connsiteX34" fmla="*/ 2880360 w 4652852"/>
              <a:gd name="connsiteY34" fmla="*/ 3449320 h 5319486"/>
              <a:gd name="connsiteX35" fmla="*/ 2928620 w 4652852"/>
              <a:gd name="connsiteY35" fmla="*/ 3614420 h 5319486"/>
              <a:gd name="connsiteX36" fmla="*/ 2910840 w 4652852"/>
              <a:gd name="connsiteY36" fmla="*/ 3810000 h 5319486"/>
              <a:gd name="connsiteX37" fmla="*/ 3187700 w 4652852"/>
              <a:gd name="connsiteY37" fmla="*/ 3403600 h 5319486"/>
              <a:gd name="connsiteX38" fmla="*/ 3263900 w 4652852"/>
              <a:gd name="connsiteY38" fmla="*/ 3429000 h 5319486"/>
              <a:gd name="connsiteX39" fmla="*/ 3581400 w 4652852"/>
              <a:gd name="connsiteY39" fmla="*/ 3441700 h 5319486"/>
              <a:gd name="connsiteX40" fmla="*/ 3708400 w 4652852"/>
              <a:gd name="connsiteY40" fmla="*/ 3454400 h 5319486"/>
              <a:gd name="connsiteX41" fmla="*/ 3746500 w 4652852"/>
              <a:gd name="connsiteY41" fmla="*/ 3467100 h 5319486"/>
              <a:gd name="connsiteX42" fmla="*/ 3873500 w 4652852"/>
              <a:gd name="connsiteY42" fmla="*/ 3492500 h 5319486"/>
              <a:gd name="connsiteX43" fmla="*/ 4025900 w 4652852"/>
              <a:gd name="connsiteY43" fmla="*/ 3556000 h 5319486"/>
              <a:gd name="connsiteX44" fmla="*/ 4203700 w 4652852"/>
              <a:gd name="connsiteY44" fmla="*/ 3606800 h 5319486"/>
              <a:gd name="connsiteX45" fmla="*/ 4279900 w 4652852"/>
              <a:gd name="connsiteY45" fmla="*/ 3632200 h 5319486"/>
              <a:gd name="connsiteX46" fmla="*/ 4622800 w 4652852"/>
              <a:gd name="connsiteY46" fmla="*/ 3683000 h 5319486"/>
              <a:gd name="connsiteX47" fmla="*/ 4584700 w 4652852"/>
              <a:gd name="connsiteY47" fmla="*/ 3905250 h 5319486"/>
              <a:gd name="connsiteX48" fmla="*/ 4648200 w 4652852"/>
              <a:gd name="connsiteY48" fmla="*/ 4121150 h 5319486"/>
              <a:gd name="connsiteX49" fmla="*/ 4432300 w 4652852"/>
              <a:gd name="connsiteY49" fmla="*/ 4318000 h 5319486"/>
              <a:gd name="connsiteX50" fmla="*/ 4432300 w 4652852"/>
              <a:gd name="connsiteY50" fmla="*/ 4470400 h 5319486"/>
              <a:gd name="connsiteX51" fmla="*/ 4381500 w 4652852"/>
              <a:gd name="connsiteY51" fmla="*/ 4597400 h 5319486"/>
              <a:gd name="connsiteX52" fmla="*/ 4343400 w 4652852"/>
              <a:gd name="connsiteY52" fmla="*/ 4749800 h 5319486"/>
              <a:gd name="connsiteX53" fmla="*/ 4318000 w 4652852"/>
              <a:gd name="connsiteY53" fmla="*/ 4876800 h 5319486"/>
              <a:gd name="connsiteX54" fmla="*/ 4138386 w 4652852"/>
              <a:gd name="connsiteY54" fmla="*/ 5319486 h 5319486"/>
              <a:gd name="connsiteX0" fmla="*/ 0 w 4652852"/>
              <a:gd name="connsiteY0" fmla="*/ 0 h 5319486"/>
              <a:gd name="connsiteX1" fmla="*/ 101600 w 4652852"/>
              <a:gd name="connsiteY1" fmla="*/ 50800 h 5319486"/>
              <a:gd name="connsiteX2" fmla="*/ 152400 w 4652852"/>
              <a:gd name="connsiteY2" fmla="*/ 127000 h 5319486"/>
              <a:gd name="connsiteX3" fmla="*/ 276225 w 4652852"/>
              <a:gd name="connsiteY3" fmla="*/ 165100 h 5319486"/>
              <a:gd name="connsiteX4" fmla="*/ 342900 w 4652852"/>
              <a:gd name="connsiteY4" fmla="*/ 200025 h 5319486"/>
              <a:gd name="connsiteX5" fmla="*/ 434975 w 4652852"/>
              <a:gd name="connsiteY5" fmla="*/ 168275 h 5319486"/>
              <a:gd name="connsiteX6" fmla="*/ 571500 w 4652852"/>
              <a:gd name="connsiteY6" fmla="*/ 203200 h 5319486"/>
              <a:gd name="connsiteX7" fmla="*/ 647700 w 4652852"/>
              <a:gd name="connsiteY7" fmla="*/ 241300 h 5319486"/>
              <a:gd name="connsiteX8" fmla="*/ 762000 w 4652852"/>
              <a:gd name="connsiteY8" fmla="*/ 368300 h 5319486"/>
              <a:gd name="connsiteX9" fmla="*/ 863600 w 4652852"/>
              <a:gd name="connsiteY9" fmla="*/ 508000 h 5319486"/>
              <a:gd name="connsiteX10" fmla="*/ 927100 w 4652852"/>
              <a:gd name="connsiteY10" fmla="*/ 635000 h 5319486"/>
              <a:gd name="connsiteX11" fmla="*/ 1016000 w 4652852"/>
              <a:gd name="connsiteY11" fmla="*/ 838200 h 5319486"/>
              <a:gd name="connsiteX12" fmla="*/ 1066800 w 4652852"/>
              <a:gd name="connsiteY12" fmla="*/ 1028700 h 5319486"/>
              <a:gd name="connsiteX13" fmla="*/ 1117600 w 4652852"/>
              <a:gd name="connsiteY13" fmla="*/ 1193800 h 5319486"/>
              <a:gd name="connsiteX14" fmla="*/ 1168400 w 4652852"/>
              <a:gd name="connsiteY14" fmla="*/ 1358900 h 5319486"/>
              <a:gd name="connsiteX15" fmla="*/ 1219200 w 4652852"/>
              <a:gd name="connsiteY15" fmla="*/ 1485900 h 5319486"/>
              <a:gd name="connsiteX16" fmla="*/ 1257300 w 4652852"/>
              <a:gd name="connsiteY16" fmla="*/ 1587500 h 5319486"/>
              <a:gd name="connsiteX17" fmla="*/ 1282700 w 4652852"/>
              <a:gd name="connsiteY17" fmla="*/ 1739900 h 5319486"/>
              <a:gd name="connsiteX18" fmla="*/ 1358900 w 4652852"/>
              <a:gd name="connsiteY18" fmla="*/ 1892300 h 5319486"/>
              <a:gd name="connsiteX19" fmla="*/ 1435100 w 4652852"/>
              <a:gd name="connsiteY19" fmla="*/ 2057400 h 5319486"/>
              <a:gd name="connsiteX20" fmla="*/ 1498600 w 4652852"/>
              <a:gd name="connsiteY20" fmla="*/ 2349500 h 5319486"/>
              <a:gd name="connsiteX21" fmla="*/ 1536700 w 4652852"/>
              <a:gd name="connsiteY21" fmla="*/ 2476500 h 5319486"/>
              <a:gd name="connsiteX22" fmla="*/ 1574800 w 4652852"/>
              <a:gd name="connsiteY22" fmla="*/ 2717800 h 5319486"/>
              <a:gd name="connsiteX23" fmla="*/ 1714500 w 4652852"/>
              <a:gd name="connsiteY23" fmla="*/ 2844800 h 5319486"/>
              <a:gd name="connsiteX24" fmla="*/ 2032000 w 4652852"/>
              <a:gd name="connsiteY24" fmla="*/ 2819400 h 5319486"/>
              <a:gd name="connsiteX25" fmla="*/ 2133600 w 4652852"/>
              <a:gd name="connsiteY25" fmla="*/ 2870200 h 5319486"/>
              <a:gd name="connsiteX26" fmla="*/ 2247900 w 4652852"/>
              <a:gd name="connsiteY26" fmla="*/ 2971800 h 5319486"/>
              <a:gd name="connsiteX27" fmla="*/ 2346325 w 4652852"/>
              <a:gd name="connsiteY27" fmla="*/ 2908300 h 5319486"/>
              <a:gd name="connsiteX28" fmla="*/ 2413000 w 4652852"/>
              <a:gd name="connsiteY28" fmla="*/ 2959100 h 5319486"/>
              <a:gd name="connsiteX29" fmla="*/ 2476500 w 4652852"/>
              <a:gd name="connsiteY29" fmla="*/ 3035300 h 5319486"/>
              <a:gd name="connsiteX30" fmla="*/ 2527300 w 4652852"/>
              <a:gd name="connsiteY30" fmla="*/ 3124200 h 5319486"/>
              <a:gd name="connsiteX31" fmla="*/ 2578100 w 4652852"/>
              <a:gd name="connsiteY31" fmla="*/ 3200400 h 5319486"/>
              <a:gd name="connsiteX32" fmla="*/ 2667000 w 4652852"/>
              <a:gd name="connsiteY32" fmla="*/ 3314700 h 5319486"/>
              <a:gd name="connsiteX33" fmla="*/ 2865120 w 4652852"/>
              <a:gd name="connsiteY33" fmla="*/ 3309620 h 5319486"/>
              <a:gd name="connsiteX34" fmla="*/ 2880360 w 4652852"/>
              <a:gd name="connsiteY34" fmla="*/ 3449320 h 5319486"/>
              <a:gd name="connsiteX35" fmla="*/ 2928620 w 4652852"/>
              <a:gd name="connsiteY35" fmla="*/ 3614420 h 5319486"/>
              <a:gd name="connsiteX36" fmla="*/ 2910840 w 4652852"/>
              <a:gd name="connsiteY36" fmla="*/ 3810000 h 5319486"/>
              <a:gd name="connsiteX37" fmla="*/ 3065780 w 4652852"/>
              <a:gd name="connsiteY37" fmla="*/ 4036060 h 5319486"/>
              <a:gd name="connsiteX38" fmla="*/ 3263900 w 4652852"/>
              <a:gd name="connsiteY38" fmla="*/ 3429000 h 5319486"/>
              <a:gd name="connsiteX39" fmla="*/ 3581400 w 4652852"/>
              <a:gd name="connsiteY39" fmla="*/ 3441700 h 5319486"/>
              <a:gd name="connsiteX40" fmla="*/ 3708400 w 4652852"/>
              <a:gd name="connsiteY40" fmla="*/ 3454400 h 5319486"/>
              <a:gd name="connsiteX41" fmla="*/ 3746500 w 4652852"/>
              <a:gd name="connsiteY41" fmla="*/ 3467100 h 5319486"/>
              <a:gd name="connsiteX42" fmla="*/ 3873500 w 4652852"/>
              <a:gd name="connsiteY42" fmla="*/ 3492500 h 5319486"/>
              <a:gd name="connsiteX43" fmla="*/ 4025900 w 4652852"/>
              <a:gd name="connsiteY43" fmla="*/ 3556000 h 5319486"/>
              <a:gd name="connsiteX44" fmla="*/ 4203700 w 4652852"/>
              <a:gd name="connsiteY44" fmla="*/ 3606800 h 5319486"/>
              <a:gd name="connsiteX45" fmla="*/ 4279900 w 4652852"/>
              <a:gd name="connsiteY45" fmla="*/ 3632200 h 5319486"/>
              <a:gd name="connsiteX46" fmla="*/ 4622800 w 4652852"/>
              <a:gd name="connsiteY46" fmla="*/ 3683000 h 5319486"/>
              <a:gd name="connsiteX47" fmla="*/ 4584700 w 4652852"/>
              <a:gd name="connsiteY47" fmla="*/ 3905250 h 5319486"/>
              <a:gd name="connsiteX48" fmla="*/ 4648200 w 4652852"/>
              <a:gd name="connsiteY48" fmla="*/ 4121150 h 5319486"/>
              <a:gd name="connsiteX49" fmla="*/ 4432300 w 4652852"/>
              <a:gd name="connsiteY49" fmla="*/ 4318000 h 5319486"/>
              <a:gd name="connsiteX50" fmla="*/ 4432300 w 4652852"/>
              <a:gd name="connsiteY50" fmla="*/ 4470400 h 5319486"/>
              <a:gd name="connsiteX51" fmla="*/ 4381500 w 4652852"/>
              <a:gd name="connsiteY51" fmla="*/ 4597400 h 5319486"/>
              <a:gd name="connsiteX52" fmla="*/ 4343400 w 4652852"/>
              <a:gd name="connsiteY52" fmla="*/ 4749800 h 5319486"/>
              <a:gd name="connsiteX53" fmla="*/ 4318000 w 4652852"/>
              <a:gd name="connsiteY53" fmla="*/ 4876800 h 5319486"/>
              <a:gd name="connsiteX54" fmla="*/ 4138386 w 4652852"/>
              <a:gd name="connsiteY54" fmla="*/ 5319486 h 5319486"/>
              <a:gd name="connsiteX0" fmla="*/ 0 w 4652852"/>
              <a:gd name="connsiteY0" fmla="*/ 0 h 5319486"/>
              <a:gd name="connsiteX1" fmla="*/ 101600 w 4652852"/>
              <a:gd name="connsiteY1" fmla="*/ 50800 h 5319486"/>
              <a:gd name="connsiteX2" fmla="*/ 152400 w 4652852"/>
              <a:gd name="connsiteY2" fmla="*/ 127000 h 5319486"/>
              <a:gd name="connsiteX3" fmla="*/ 276225 w 4652852"/>
              <a:gd name="connsiteY3" fmla="*/ 165100 h 5319486"/>
              <a:gd name="connsiteX4" fmla="*/ 342900 w 4652852"/>
              <a:gd name="connsiteY4" fmla="*/ 200025 h 5319486"/>
              <a:gd name="connsiteX5" fmla="*/ 434975 w 4652852"/>
              <a:gd name="connsiteY5" fmla="*/ 168275 h 5319486"/>
              <a:gd name="connsiteX6" fmla="*/ 571500 w 4652852"/>
              <a:gd name="connsiteY6" fmla="*/ 203200 h 5319486"/>
              <a:gd name="connsiteX7" fmla="*/ 647700 w 4652852"/>
              <a:gd name="connsiteY7" fmla="*/ 241300 h 5319486"/>
              <a:gd name="connsiteX8" fmla="*/ 762000 w 4652852"/>
              <a:gd name="connsiteY8" fmla="*/ 368300 h 5319486"/>
              <a:gd name="connsiteX9" fmla="*/ 863600 w 4652852"/>
              <a:gd name="connsiteY9" fmla="*/ 508000 h 5319486"/>
              <a:gd name="connsiteX10" fmla="*/ 927100 w 4652852"/>
              <a:gd name="connsiteY10" fmla="*/ 635000 h 5319486"/>
              <a:gd name="connsiteX11" fmla="*/ 1016000 w 4652852"/>
              <a:gd name="connsiteY11" fmla="*/ 838200 h 5319486"/>
              <a:gd name="connsiteX12" fmla="*/ 1066800 w 4652852"/>
              <a:gd name="connsiteY12" fmla="*/ 1028700 h 5319486"/>
              <a:gd name="connsiteX13" fmla="*/ 1117600 w 4652852"/>
              <a:gd name="connsiteY13" fmla="*/ 1193800 h 5319486"/>
              <a:gd name="connsiteX14" fmla="*/ 1168400 w 4652852"/>
              <a:gd name="connsiteY14" fmla="*/ 1358900 h 5319486"/>
              <a:gd name="connsiteX15" fmla="*/ 1219200 w 4652852"/>
              <a:gd name="connsiteY15" fmla="*/ 1485900 h 5319486"/>
              <a:gd name="connsiteX16" fmla="*/ 1257300 w 4652852"/>
              <a:gd name="connsiteY16" fmla="*/ 1587500 h 5319486"/>
              <a:gd name="connsiteX17" fmla="*/ 1282700 w 4652852"/>
              <a:gd name="connsiteY17" fmla="*/ 1739900 h 5319486"/>
              <a:gd name="connsiteX18" fmla="*/ 1358900 w 4652852"/>
              <a:gd name="connsiteY18" fmla="*/ 1892300 h 5319486"/>
              <a:gd name="connsiteX19" fmla="*/ 1435100 w 4652852"/>
              <a:gd name="connsiteY19" fmla="*/ 2057400 h 5319486"/>
              <a:gd name="connsiteX20" fmla="*/ 1498600 w 4652852"/>
              <a:gd name="connsiteY20" fmla="*/ 2349500 h 5319486"/>
              <a:gd name="connsiteX21" fmla="*/ 1536700 w 4652852"/>
              <a:gd name="connsiteY21" fmla="*/ 2476500 h 5319486"/>
              <a:gd name="connsiteX22" fmla="*/ 1574800 w 4652852"/>
              <a:gd name="connsiteY22" fmla="*/ 2717800 h 5319486"/>
              <a:gd name="connsiteX23" fmla="*/ 1714500 w 4652852"/>
              <a:gd name="connsiteY23" fmla="*/ 2844800 h 5319486"/>
              <a:gd name="connsiteX24" fmla="*/ 2032000 w 4652852"/>
              <a:gd name="connsiteY24" fmla="*/ 2819400 h 5319486"/>
              <a:gd name="connsiteX25" fmla="*/ 2133600 w 4652852"/>
              <a:gd name="connsiteY25" fmla="*/ 2870200 h 5319486"/>
              <a:gd name="connsiteX26" fmla="*/ 2247900 w 4652852"/>
              <a:gd name="connsiteY26" fmla="*/ 2971800 h 5319486"/>
              <a:gd name="connsiteX27" fmla="*/ 2346325 w 4652852"/>
              <a:gd name="connsiteY27" fmla="*/ 2908300 h 5319486"/>
              <a:gd name="connsiteX28" fmla="*/ 2413000 w 4652852"/>
              <a:gd name="connsiteY28" fmla="*/ 2959100 h 5319486"/>
              <a:gd name="connsiteX29" fmla="*/ 2476500 w 4652852"/>
              <a:gd name="connsiteY29" fmla="*/ 3035300 h 5319486"/>
              <a:gd name="connsiteX30" fmla="*/ 2527300 w 4652852"/>
              <a:gd name="connsiteY30" fmla="*/ 3124200 h 5319486"/>
              <a:gd name="connsiteX31" fmla="*/ 2578100 w 4652852"/>
              <a:gd name="connsiteY31" fmla="*/ 3200400 h 5319486"/>
              <a:gd name="connsiteX32" fmla="*/ 2667000 w 4652852"/>
              <a:gd name="connsiteY32" fmla="*/ 3314700 h 5319486"/>
              <a:gd name="connsiteX33" fmla="*/ 2865120 w 4652852"/>
              <a:gd name="connsiteY33" fmla="*/ 3309620 h 5319486"/>
              <a:gd name="connsiteX34" fmla="*/ 2880360 w 4652852"/>
              <a:gd name="connsiteY34" fmla="*/ 3449320 h 5319486"/>
              <a:gd name="connsiteX35" fmla="*/ 2928620 w 4652852"/>
              <a:gd name="connsiteY35" fmla="*/ 3614420 h 5319486"/>
              <a:gd name="connsiteX36" fmla="*/ 2910840 w 4652852"/>
              <a:gd name="connsiteY36" fmla="*/ 3810000 h 5319486"/>
              <a:gd name="connsiteX37" fmla="*/ 3065780 w 4652852"/>
              <a:gd name="connsiteY37" fmla="*/ 4036060 h 5319486"/>
              <a:gd name="connsiteX38" fmla="*/ 3317240 w 4652852"/>
              <a:gd name="connsiteY38" fmla="*/ 3992880 h 5319486"/>
              <a:gd name="connsiteX39" fmla="*/ 3581400 w 4652852"/>
              <a:gd name="connsiteY39" fmla="*/ 3441700 h 5319486"/>
              <a:gd name="connsiteX40" fmla="*/ 3708400 w 4652852"/>
              <a:gd name="connsiteY40" fmla="*/ 3454400 h 5319486"/>
              <a:gd name="connsiteX41" fmla="*/ 3746500 w 4652852"/>
              <a:gd name="connsiteY41" fmla="*/ 3467100 h 5319486"/>
              <a:gd name="connsiteX42" fmla="*/ 3873500 w 4652852"/>
              <a:gd name="connsiteY42" fmla="*/ 3492500 h 5319486"/>
              <a:gd name="connsiteX43" fmla="*/ 4025900 w 4652852"/>
              <a:gd name="connsiteY43" fmla="*/ 3556000 h 5319486"/>
              <a:gd name="connsiteX44" fmla="*/ 4203700 w 4652852"/>
              <a:gd name="connsiteY44" fmla="*/ 3606800 h 5319486"/>
              <a:gd name="connsiteX45" fmla="*/ 4279900 w 4652852"/>
              <a:gd name="connsiteY45" fmla="*/ 3632200 h 5319486"/>
              <a:gd name="connsiteX46" fmla="*/ 4622800 w 4652852"/>
              <a:gd name="connsiteY46" fmla="*/ 3683000 h 5319486"/>
              <a:gd name="connsiteX47" fmla="*/ 4584700 w 4652852"/>
              <a:gd name="connsiteY47" fmla="*/ 3905250 h 5319486"/>
              <a:gd name="connsiteX48" fmla="*/ 4648200 w 4652852"/>
              <a:gd name="connsiteY48" fmla="*/ 4121150 h 5319486"/>
              <a:gd name="connsiteX49" fmla="*/ 4432300 w 4652852"/>
              <a:gd name="connsiteY49" fmla="*/ 4318000 h 5319486"/>
              <a:gd name="connsiteX50" fmla="*/ 4432300 w 4652852"/>
              <a:gd name="connsiteY50" fmla="*/ 4470400 h 5319486"/>
              <a:gd name="connsiteX51" fmla="*/ 4381500 w 4652852"/>
              <a:gd name="connsiteY51" fmla="*/ 4597400 h 5319486"/>
              <a:gd name="connsiteX52" fmla="*/ 4343400 w 4652852"/>
              <a:gd name="connsiteY52" fmla="*/ 4749800 h 5319486"/>
              <a:gd name="connsiteX53" fmla="*/ 4318000 w 4652852"/>
              <a:gd name="connsiteY53" fmla="*/ 4876800 h 5319486"/>
              <a:gd name="connsiteX54" fmla="*/ 4138386 w 4652852"/>
              <a:gd name="connsiteY54" fmla="*/ 5319486 h 5319486"/>
              <a:gd name="connsiteX0" fmla="*/ 0 w 4652852"/>
              <a:gd name="connsiteY0" fmla="*/ 0 h 5319486"/>
              <a:gd name="connsiteX1" fmla="*/ 101600 w 4652852"/>
              <a:gd name="connsiteY1" fmla="*/ 50800 h 5319486"/>
              <a:gd name="connsiteX2" fmla="*/ 152400 w 4652852"/>
              <a:gd name="connsiteY2" fmla="*/ 127000 h 5319486"/>
              <a:gd name="connsiteX3" fmla="*/ 276225 w 4652852"/>
              <a:gd name="connsiteY3" fmla="*/ 165100 h 5319486"/>
              <a:gd name="connsiteX4" fmla="*/ 342900 w 4652852"/>
              <a:gd name="connsiteY4" fmla="*/ 200025 h 5319486"/>
              <a:gd name="connsiteX5" fmla="*/ 434975 w 4652852"/>
              <a:gd name="connsiteY5" fmla="*/ 168275 h 5319486"/>
              <a:gd name="connsiteX6" fmla="*/ 571500 w 4652852"/>
              <a:gd name="connsiteY6" fmla="*/ 203200 h 5319486"/>
              <a:gd name="connsiteX7" fmla="*/ 647700 w 4652852"/>
              <a:gd name="connsiteY7" fmla="*/ 241300 h 5319486"/>
              <a:gd name="connsiteX8" fmla="*/ 762000 w 4652852"/>
              <a:gd name="connsiteY8" fmla="*/ 368300 h 5319486"/>
              <a:gd name="connsiteX9" fmla="*/ 863600 w 4652852"/>
              <a:gd name="connsiteY9" fmla="*/ 508000 h 5319486"/>
              <a:gd name="connsiteX10" fmla="*/ 927100 w 4652852"/>
              <a:gd name="connsiteY10" fmla="*/ 635000 h 5319486"/>
              <a:gd name="connsiteX11" fmla="*/ 1016000 w 4652852"/>
              <a:gd name="connsiteY11" fmla="*/ 838200 h 5319486"/>
              <a:gd name="connsiteX12" fmla="*/ 1066800 w 4652852"/>
              <a:gd name="connsiteY12" fmla="*/ 1028700 h 5319486"/>
              <a:gd name="connsiteX13" fmla="*/ 1117600 w 4652852"/>
              <a:gd name="connsiteY13" fmla="*/ 1193800 h 5319486"/>
              <a:gd name="connsiteX14" fmla="*/ 1168400 w 4652852"/>
              <a:gd name="connsiteY14" fmla="*/ 1358900 h 5319486"/>
              <a:gd name="connsiteX15" fmla="*/ 1219200 w 4652852"/>
              <a:gd name="connsiteY15" fmla="*/ 1485900 h 5319486"/>
              <a:gd name="connsiteX16" fmla="*/ 1257300 w 4652852"/>
              <a:gd name="connsiteY16" fmla="*/ 1587500 h 5319486"/>
              <a:gd name="connsiteX17" fmla="*/ 1282700 w 4652852"/>
              <a:gd name="connsiteY17" fmla="*/ 1739900 h 5319486"/>
              <a:gd name="connsiteX18" fmla="*/ 1358900 w 4652852"/>
              <a:gd name="connsiteY18" fmla="*/ 1892300 h 5319486"/>
              <a:gd name="connsiteX19" fmla="*/ 1435100 w 4652852"/>
              <a:gd name="connsiteY19" fmla="*/ 2057400 h 5319486"/>
              <a:gd name="connsiteX20" fmla="*/ 1498600 w 4652852"/>
              <a:gd name="connsiteY20" fmla="*/ 2349500 h 5319486"/>
              <a:gd name="connsiteX21" fmla="*/ 1536700 w 4652852"/>
              <a:gd name="connsiteY21" fmla="*/ 2476500 h 5319486"/>
              <a:gd name="connsiteX22" fmla="*/ 1574800 w 4652852"/>
              <a:gd name="connsiteY22" fmla="*/ 2717800 h 5319486"/>
              <a:gd name="connsiteX23" fmla="*/ 1714500 w 4652852"/>
              <a:gd name="connsiteY23" fmla="*/ 2844800 h 5319486"/>
              <a:gd name="connsiteX24" fmla="*/ 2032000 w 4652852"/>
              <a:gd name="connsiteY24" fmla="*/ 2819400 h 5319486"/>
              <a:gd name="connsiteX25" fmla="*/ 2133600 w 4652852"/>
              <a:gd name="connsiteY25" fmla="*/ 2870200 h 5319486"/>
              <a:gd name="connsiteX26" fmla="*/ 2247900 w 4652852"/>
              <a:gd name="connsiteY26" fmla="*/ 2971800 h 5319486"/>
              <a:gd name="connsiteX27" fmla="*/ 2346325 w 4652852"/>
              <a:gd name="connsiteY27" fmla="*/ 2908300 h 5319486"/>
              <a:gd name="connsiteX28" fmla="*/ 2413000 w 4652852"/>
              <a:gd name="connsiteY28" fmla="*/ 2959100 h 5319486"/>
              <a:gd name="connsiteX29" fmla="*/ 2476500 w 4652852"/>
              <a:gd name="connsiteY29" fmla="*/ 3035300 h 5319486"/>
              <a:gd name="connsiteX30" fmla="*/ 2527300 w 4652852"/>
              <a:gd name="connsiteY30" fmla="*/ 3124200 h 5319486"/>
              <a:gd name="connsiteX31" fmla="*/ 2578100 w 4652852"/>
              <a:gd name="connsiteY31" fmla="*/ 3200400 h 5319486"/>
              <a:gd name="connsiteX32" fmla="*/ 2667000 w 4652852"/>
              <a:gd name="connsiteY32" fmla="*/ 3314700 h 5319486"/>
              <a:gd name="connsiteX33" fmla="*/ 2865120 w 4652852"/>
              <a:gd name="connsiteY33" fmla="*/ 3309620 h 5319486"/>
              <a:gd name="connsiteX34" fmla="*/ 2880360 w 4652852"/>
              <a:gd name="connsiteY34" fmla="*/ 3449320 h 5319486"/>
              <a:gd name="connsiteX35" fmla="*/ 2928620 w 4652852"/>
              <a:gd name="connsiteY35" fmla="*/ 3614420 h 5319486"/>
              <a:gd name="connsiteX36" fmla="*/ 2910840 w 4652852"/>
              <a:gd name="connsiteY36" fmla="*/ 3810000 h 5319486"/>
              <a:gd name="connsiteX37" fmla="*/ 3035300 w 4652852"/>
              <a:gd name="connsiteY37" fmla="*/ 4074160 h 5319486"/>
              <a:gd name="connsiteX38" fmla="*/ 3317240 w 4652852"/>
              <a:gd name="connsiteY38" fmla="*/ 3992880 h 5319486"/>
              <a:gd name="connsiteX39" fmla="*/ 3581400 w 4652852"/>
              <a:gd name="connsiteY39" fmla="*/ 3441700 h 5319486"/>
              <a:gd name="connsiteX40" fmla="*/ 3708400 w 4652852"/>
              <a:gd name="connsiteY40" fmla="*/ 3454400 h 5319486"/>
              <a:gd name="connsiteX41" fmla="*/ 3746500 w 4652852"/>
              <a:gd name="connsiteY41" fmla="*/ 3467100 h 5319486"/>
              <a:gd name="connsiteX42" fmla="*/ 3873500 w 4652852"/>
              <a:gd name="connsiteY42" fmla="*/ 3492500 h 5319486"/>
              <a:gd name="connsiteX43" fmla="*/ 4025900 w 4652852"/>
              <a:gd name="connsiteY43" fmla="*/ 3556000 h 5319486"/>
              <a:gd name="connsiteX44" fmla="*/ 4203700 w 4652852"/>
              <a:gd name="connsiteY44" fmla="*/ 3606800 h 5319486"/>
              <a:gd name="connsiteX45" fmla="*/ 4279900 w 4652852"/>
              <a:gd name="connsiteY45" fmla="*/ 3632200 h 5319486"/>
              <a:gd name="connsiteX46" fmla="*/ 4622800 w 4652852"/>
              <a:gd name="connsiteY46" fmla="*/ 3683000 h 5319486"/>
              <a:gd name="connsiteX47" fmla="*/ 4584700 w 4652852"/>
              <a:gd name="connsiteY47" fmla="*/ 3905250 h 5319486"/>
              <a:gd name="connsiteX48" fmla="*/ 4648200 w 4652852"/>
              <a:gd name="connsiteY48" fmla="*/ 4121150 h 5319486"/>
              <a:gd name="connsiteX49" fmla="*/ 4432300 w 4652852"/>
              <a:gd name="connsiteY49" fmla="*/ 4318000 h 5319486"/>
              <a:gd name="connsiteX50" fmla="*/ 4432300 w 4652852"/>
              <a:gd name="connsiteY50" fmla="*/ 4470400 h 5319486"/>
              <a:gd name="connsiteX51" fmla="*/ 4381500 w 4652852"/>
              <a:gd name="connsiteY51" fmla="*/ 4597400 h 5319486"/>
              <a:gd name="connsiteX52" fmla="*/ 4343400 w 4652852"/>
              <a:gd name="connsiteY52" fmla="*/ 4749800 h 5319486"/>
              <a:gd name="connsiteX53" fmla="*/ 4318000 w 4652852"/>
              <a:gd name="connsiteY53" fmla="*/ 4876800 h 5319486"/>
              <a:gd name="connsiteX54" fmla="*/ 4138386 w 4652852"/>
              <a:gd name="connsiteY54" fmla="*/ 5319486 h 5319486"/>
              <a:gd name="connsiteX0" fmla="*/ 0 w 4652852"/>
              <a:gd name="connsiteY0" fmla="*/ 0 h 5319486"/>
              <a:gd name="connsiteX1" fmla="*/ 101600 w 4652852"/>
              <a:gd name="connsiteY1" fmla="*/ 50800 h 5319486"/>
              <a:gd name="connsiteX2" fmla="*/ 152400 w 4652852"/>
              <a:gd name="connsiteY2" fmla="*/ 127000 h 5319486"/>
              <a:gd name="connsiteX3" fmla="*/ 276225 w 4652852"/>
              <a:gd name="connsiteY3" fmla="*/ 165100 h 5319486"/>
              <a:gd name="connsiteX4" fmla="*/ 342900 w 4652852"/>
              <a:gd name="connsiteY4" fmla="*/ 200025 h 5319486"/>
              <a:gd name="connsiteX5" fmla="*/ 434975 w 4652852"/>
              <a:gd name="connsiteY5" fmla="*/ 168275 h 5319486"/>
              <a:gd name="connsiteX6" fmla="*/ 571500 w 4652852"/>
              <a:gd name="connsiteY6" fmla="*/ 203200 h 5319486"/>
              <a:gd name="connsiteX7" fmla="*/ 647700 w 4652852"/>
              <a:gd name="connsiteY7" fmla="*/ 241300 h 5319486"/>
              <a:gd name="connsiteX8" fmla="*/ 762000 w 4652852"/>
              <a:gd name="connsiteY8" fmla="*/ 368300 h 5319486"/>
              <a:gd name="connsiteX9" fmla="*/ 863600 w 4652852"/>
              <a:gd name="connsiteY9" fmla="*/ 508000 h 5319486"/>
              <a:gd name="connsiteX10" fmla="*/ 927100 w 4652852"/>
              <a:gd name="connsiteY10" fmla="*/ 635000 h 5319486"/>
              <a:gd name="connsiteX11" fmla="*/ 1016000 w 4652852"/>
              <a:gd name="connsiteY11" fmla="*/ 838200 h 5319486"/>
              <a:gd name="connsiteX12" fmla="*/ 1066800 w 4652852"/>
              <a:gd name="connsiteY12" fmla="*/ 1028700 h 5319486"/>
              <a:gd name="connsiteX13" fmla="*/ 1117600 w 4652852"/>
              <a:gd name="connsiteY13" fmla="*/ 1193800 h 5319486"/>
              <a:gd name="connsiteX14" fmla="*/ 1168400 w 4652852"/>
              <a:gd name="connsiteY14" fmla="*/ 1358900 h 5319486"/>
              <a:gd name="connsiteX15" fmla="*/ 1219200 w 4652852"/>
              <a:gd name="connsiteY15" fmla="*/ 1485900 h 5319486"/>
              <a:gd name="connsiteX16" fmla="*/ 1257300 w 4652852"/>
              <a:gd name="connsiteY16" fmla="*/ 1587500 h 5319486"/>
              <a:gd name="connsiteX17" fmla="*/ 1282700 w 4652852"/>
              <a:gd name="connsiteY17" fmla="*/ 1739900 h 5319486"/>
              <a:gd name="connsiteX18" fmla="*/ 1358900 w 4652852"/>
              <a:gd name="connsiteY18" fmla="*/ 1892300 h 5319486"/>
              <a:gd name="connsiteX19" fmla="*/ 1435100 w 4652852"/>
              <a:gd name="connsiteY19" fmla="*/ 2057400 h 5319486"/>
              <a:gd name="connsiteX20" fmla="*/ 1498600 w 4652852"/>
              <a:gd name="connsiteY20" fmla="*/ 2349500 h 5319486"/>
              <a:gd name="connsiteX21" fmla="*/ 1536700 w 4652852"/>
              <a:gd name="connsiteY21" fmla="*/ 2476500 h 5319486"/>
              <a:gd name="connsiteX22" fmla="*/ 1574800 w 4652852"/>
              <a:gd name="connsiteY22" fmla="*/ 2717800 h 5319486"/>
              <a:gd name="connsiteX23" fmla="*/ 1714500 w 4652852"/>
              <a:gd name="connsiteY23" fmla="*/ 2844800 h 5319486"/>
              <a:gd name="connsiteX24" fmla="*/ 2032000 w 4652852"/>
              <a:gd name="connsiteY24" fmla="*/ 2819400 h 5319486"/>
              <a:gd name="connsiteX25" fmla="*/ 2133600 w 4652852"/>
              <a:gd name="connsiteY25" fmla="*/ 2870200 h 5319486"/>
              <a:gd name="connsiteX26" fmla="*/ 2247900 w 4652852"/>
              <a:gd name="connsiteY26" fmla="*/ 2971800 h 5319486"/>
              <a:gd name="connsiteX27" fmla="*/ 2346325 w 4652852"/>
              <a:gd name="connsiteY27" fmla="*/ 2908300 h 5319486"/>
              <a:gd name="connsiteX28" fmla="*/ 2413000 w 4652852"/>
              <a:gd name="connsiteY28" fmla="*/ 2959100 h 5319486"/>
              <a:gd name="connsiteX29" fmla="*/ 2476500 w 4652852"/>
              <a:gd name="connsiteY29" fmla="*/ 3035300 h 5319486"/>
              <a:gd name="connsiteX30" fmla="*/ 2527300 w 4652852"/>
              <a:gd name="connsiteY30" fmla="*/ 3124200 h 5319486"/>
              <a:gd name="connsiteX31" fmla="*/ 2578100 w 4652852"/>
              <a:gd name="connsiteY31" fmla="*/ 3200400 h 5319486"/>
              <a:gd name="connsiteX32" fmla="*/ 2667000 w 4652852"/>
              <a:gd name="connsiteY32" fmla="*/ 3314700 h 5319486"/>
              <a:gd name="connsiteX33" fmla="*/ 2865120 w 4652852"/>
              <a:gd name="connsiteY33" fmla="*/ 3309620 h 5319486"/>
              <a:gd name="connsiteX34" fmla="*/ 2880360 w 4652852"/>
              <a:gd name="connsiteY34" fmla="*/ 3449320 h 5319486"/>
              <a:gd name="connsiteX35" fmla="*/ 2928620 w 4652852"/>
              <a:gd name="connsiteY35" fmla="*/ 3614420 h 5319486"/>
              <a:gd name="connsiteX36" fmla="*/ 2910840 w 4652852"/>
              <a:gd name="connsiteY36" fmla="*/ 3810000 h 5319486"/>
              <a:gd name="connsiteX37" fmla="*/ 3035300 w 4652852"/>
              <a:gd name="connsiteY37" fmla="*/ 4074160 h 5319486"/>
              <a:gd name="connsiteX38" fmla="*/ 3294380 w 4652852"/>
              <a:gd name="connsiteY38" fmla="*/ 4091940 h 5319486"/>
              <a:gd name="connsiteX39" fmla="*/ 3581400 w 4652852"/>
              <a:gd name="connsiteY39" fmla="*/ 3441700 h 5319486"/>
              <a:gd name="connsiteX40" fmla="*/ 3708400 w 4652852"/>
              <a:gd name="connsiteY40" fmla="*/ 3454400 h 5319486"/>
              <a:gd name="connsiteX41" fmla="*/ 3746500 w 4652852"/>
              <a:gd name="connsiteY41" fmla="*/ 3467100 h 5319486"/>
              <a:gd name="connsiteX42" fmla="*/ 3873500 w 4652852"/>
              <a:gd name="connsiteY42" fmla="*/ 3492500 h 5319486"/>
              <a:gd name="connsiteX43" fmla="*/ 4025900 w 4652852"/>
              <a:gd name="connsiteY43" fmla="*/ 3556000 h 5319486"/>
              <a:gd name="connsiteX44" fmla="*/ 4203700 w 4652852"/>
              <a:gd name="connsiteY44" fmla="*/ 3606800 h 5319486"/>
              <a:gd name="connsiteX45" fmla="*/ 4279900 w 4652852"/>
              <a:gd name="connsiteY45" fmla="*/ 3632200 h 5319486"/>
              <a:gd name="connsiteX46" fmla="*/ 4622800 w 4652852"/>
              <a:gd name="connsiteY46" fmla="*/ 3683000 h 5319486"/>
              <a:gd name="connsiteX47" fmla="*/ 4584700 w 4652852"/>
              <a:gd name="connsiteY47" fmla="*/ 3905250 h 5319486"/>
              <a:gd name="connsiteX48" fmla="*/ 4648200 w 4652852"/>
              <a:gd name="connsiteY48" fmla="*/ 4121150 h 5319486"/>
              <a:gd name="connsiteX49" fmla="*/ 4432300 w 4652852"/>
              <a:gd name="connsiteY49" fmla="*/ 4318000 h 5319486"/>
              <a:gd name="connsiteX50" fmla="*/ 4432300 w 4652852"/>
              <a:gd name="connsiteY50" fmla="*/ 4470400 h 5319486"/>
              <a:gd name="connsiteX51" fmla="*/ 4381500 w 4652852"/>
              <a:gd name="connsiteY51" fmla="*/ 4597400 h 5319486"/>
              <a:gd name="connsiteX52" fmla="*/ 4343400 w 4652852"/>
              <a:gd name="connsiteY52" fmla="*/ 4749800 h 5319486"/>
              <a:gd name="connsiteX53" fmla="*/ 4318000 w 4652852"/>
              <a:gd name="connsiteY53" fmla="*/ 4876800 h 5319486"/>
              <a:gd name="connsiteX54" fmla="*/ 4138386 w 4652852"/>
              <a:gd name="connsiteY54" fmla="*/ 5319486 h 5319486"/>
              <a:gd name="connsiteX0" fmla="*/ 0 w 4652852"/>
              <a:gd name="connsiteY0" fmla="*/ 0 h 5319486"/>
              <a:gd name="connsiteX1" fmla="*/ 101600 w 4652852"/>
              <a:gd name="connsiteY1" fmla="*/ 50800 h 5319486"/>
              <a:gd name="connsiteX2" fmla="*/ 152400 w 4652852"/>
              <a:gd name="connsiteY2" fmla="*/ 127000 h 5319486"/>
              <a:gd name="connsiteX3" fmla="*/ 276225 w 4652852"/>
              <a:gd name="connsiteY3" fmla="*/ 165100 h 5319486"/>
              <a:gd name="connsiteX4" fmla="*/ 342900 w 4652852"/>
              <a:gd name="connsiteY4" fmla="*/ 200025 h 5319486"/>
              <a:gd name="connsiteX5" fmla="*/ 434975 w 4652852"/>
              <a:gd name="connsiteY5" fmla="*/ 168275 h 5319486"/>
              <a:gd name="connsiteX6" fmla="*/ 571500 w 4652852"/>
              <a:gd name="connsiteY6" fmla="*/ 203200 h 5319486"/>
              <a:gd name="connsiteX7" fmla="*/ 647700 w 4652852"/>
              <a:gd name="connsiteY7" fmla="*/ 241300 h 5319486"/>
              <a:gd name="connsiteX8" fmla="*/ 762000 w 4652852"/>
              <a:gd name="connsiteY8" fmla="*/ 368300 h 5319486"/>
              <a:gd name="connsiteX9" fmla="*/ 863600 w 4652852"/>
              <a:gd name="connsiteY9" fmla="*/ 508000 h 5319486"/>
              <a:gd name="connsiteX10" fmla="*/ 927100 w 4652852"/>
              <a:gd name="connsiteY10" fmla="*/ 635000 h 5319486"/>
              <a:gd name="connsiteX11" fmla="*/ 1016000 w 4652852"/>
              <a:gd name="connsiteY11" fmla="*/ 838200 h 5319486"/>
              <a:gd name="connsiteX12" fmla="*/ 1066800 w 4652852"/>
              <a:gd name="connsiteY12" fmla="*/ 1028700 h 5319486"/>
              <a:gd name="connsiteX13" fmla="*/ 1117600 w 4652852"/>
              <a:gd name="connsiteY13" fmla="*/ 1193800 h 5319486"/>
              <a:gd name="connsiteX14" fmla="*/ 1168400 w 4652852"/>
              <a:gd name="connsiteY14" fmla="*/ 1358900 h 5319486"/>
              <a:gd name="connsiteX15" fmla="*/ 1219200 w 4652852"/>
              <a:gd name="connsiteY15" fmla="*/ 1485900 h 5319486"/>
              <a:gd name="connsiteX16" fmla="*/ 1257300 w 4652852"/>
              <a:gd name="connsiteY16" fmla="*/ 1587500 h 5319486"/>
              <a:gd name="connsiteX17" fmla="*/ 1282700 w 4652852"/>
              <a:gd name="connsiteY17" fmla="*/ 1739900 h 5319486"/>
              <a:gd name="connsiteX18" fmla="*/ 1358900 w 4652852"/>
              <a:gd name="connsiteY18" fmla="*/ 1892300 h 5319486"/>
              <a:gd name="connsiteX19" fmla="*/ 1435100 w 4652852"/>
              <a:gd name="connsiteY19" fmla="*/ 2057400 h 5319486"/>
              <a:gd name="connsiteX20" fmla="*/ 1498600 w 4652852"/>
              <a:gd name="connsiteY20" fmla="*/ 2349500 h 5319486"/>
              <a:gd name="connsiteX21" fmla="*/ 1536700 w 4652852"/>
              <a:gd name="connsiteY21" fmla="*/ 2476500 h 5319486"/>
              <a:gd name="connsiteX22" fmla="*/ 1574800 w 4652852"/>
              <a:gd name="connsiteY22" fmla="*/ 2717800 h 5319486"/>
              <a:gd name="connsiteX23" fmla="*/ 1714500 w 4652852"/>
              <a:gd name="connsiteY23" fmla="*/ 2844800 h 5319486"/>
              <a:gd name="connsiteX24" fmla="*/ 2032000 w 4652852"/>
              <a:gd name="connsiteY24" fmla="*/ 2819400 h 5319486"/>
              <a:gd name="connsiteX25" fmla="*/ 2133600 w 4652852"/>
              <a:gd name="connsiteY25" fmla="*/ 2870200 h 5319486"/>
              <a:gd name="connsiteX26" fmla="*/ 2247900 w 4652852"/>
              <a:gd name="connsiteY26" fmla="*/ 2971800 h 5319486"/>
              <a:gd name="connsiteX27" fmla="*/ 2346325 w 4652852"/>
              <a:gd name="connsiteY27" fmla="*/ 2908300 h 5319486"/>
              <a:gd name="connsiteX28" fmla="*/ 2413000 w 4652852"/>
              <a:gd name="connsiteY28" fmla="*/ 2959100 h 5319486"/>
              <a:gd name="connsiteX29" fmla="*/ 2476500 w 4652852"/>
              <a:gd name="connsiteY29" fmla="*/ 3035300 h 5319486"/>
              <a:gd name="connsiteX30" fmla="*/ 2527300 w 4652852"/>
              <a:gd name="connsiteY30" fmla="*/ 3124200 h 5319486"/>
              <a:gd name="connsiteX31" fmla="*/ 2578100 w 4652852"/>
              <a:gd name="connsiteY31" fmla="*/ 3200400 h 5319486"/>
              <a:gd name="connsiteX32" fmla="*/ 2667000 w 4652852"/>
              <a:gd name="connsiteY32" fmla="*/ 3314700 h 5319486"/>
              <a:gd name="connsiteX33" fmla="*/ 2865120 w 4652852"/>
              <a:gd name="connsiteY33" fmla="*/ 3309620 h 5319486"/>
              <a:gd name="connsiteX34" fmla="*/ 2880360 w 4652852"/>
              <a:gd name="connsiteY34" fmla="*/ 3449320 h 5319486"/>
              <a:gd name="connsiteX35" fmla="*/ 2928620 w 4652852"/>
              <a:gd name="connsiteY35" fmla="*/ 3614420 h 5319486"/>
              <a:gd name="connsiteX36" fmla="*/ 2910840 w 4652852"/>
              <a:gd name="connsiteY36" fmla="*/ 3810000 h 5319486"/>
              <a:gd name="connsiteX37" fmla="*/ 3035300 w 4652852"/>
              <a:gd name="connsiteY37" fmla="*/ 4074160 h 5319486"/>
              <a:gd name="connsiteX38" fmla="*/ 3294380 w 4652852"/>
              <a:gd name="connsiteY38" fmla="*/ 4091940 h 5319486"/>
              <a:gd name="connsiteX39" fmla="*/ 3581400 w 4652852"/>
              <a:gd name="connsiteY39" fmla="*/ 3441700 h 5319486"/>
              <a:gd name="connsiteX40" fmla="*/ 3708400 w 4652852"/>
              <a:gd name="connsiteY40" fmla="*/ 3454400 h 5319486"/>
              <a:gd name="connsiteX41" fmla="*/ 3746500 w 4652852"/>
              <a:gd name="connsiteY41" fmla="*/ 3467100 h 5319486"/>
              <a:gd name="connsiteX42" fmla="*/ 3873500 w 4652852"/>
              <a:gd name="connsiteY42" fmla="*/ 3492500 h 5319486"/>
              <a:gd name="connsiteX43" fmla="*/ 4025900 w 4652852"/>
              <a:gd name="connsiteY43" fmla="*/ 3556000 h 5319486"/>
              <a:gd name="connsiteX44" fmla="*/ 4203700 w 4652852"/>
              <a:gd name="connsiteY44" fmla="*/ 3606800 h 5319486"/>
              <a:gd name="connsiteX45" fmla="*/ 4279900 w 4652852"/>
              <a:gd name="connsiteY45" fmla="*/ 3632200 h 5319486"/>
              <a:gd name="connsiteX46" fmla="*/ 4622800 w 4652852"/>
              <a:gd name="connsiteY46" fmla="*/ 3683000 h 5319486"/>
              <a:gd name="connsiteX47" fmla="*/ 4584700 w 4652852"/>
              <a:gd name="connsiteY47" fmla="*/ 3905250 h 5319486"/>
              <a:gd name="connsiteX48" fmla="*/ 4648200 w 4652852"/>
              <a:gd name="connsiteY48" fmla="*/ 4121150 h 5319486"/>
              <a:gd name="connsiteX49" fmla="*/ 4432300 w 4652852"/>
              <a:gd name="connsiteY49" fmla="*/ 4318000 h 5319486"/>
              <a:gd name="connsiteX50" fmla="*/ 4432300 w 4652852"/>
              <a:gd name="connsiteY50" fmla="*/ 4470400 h 5319486"/>
              <a:gd name="connsiteX51" fmla="*/ 4381500 w 4652852"/>
              <a:gd name="connsiteY51" fmla="*/ 4597400 h 5319486"/>
              <a:gd name="connsiteX52" fmla="*/ 4343400 w 4652852"/>
              <a:gd name="connsiteY52" fmla="*/ 4749800 h 5319486"/>
              <a:gd name="connsiteX53" fmla="*/ 4318000 w 4652852"/>
              <a:gd name="connsiteY53" fmla="*/ 4876800 h 5319486"/>
              <a:gd name="connsiteX54" fmla="*/ 4138386 w 4652852"/>
              <a:gd name="connsiteY54" fmla="*/ 5319486 h 5319486"/>
              <a:gd name="connsiteX0" fmla="*/ 0 w 4652852"/>
              <a:gd name="connsiteY0" fmla="*/ 0 h 5319486"/>
              <a:gd name="connsiteX1" fmla="*/ 101600 w 4652852"/>
              <a:gd name="connsiteY1" fmla="*/ 50800 h 5319486"/>
              <a:gd name="connsiteX2" fmla="*/ 152400 w 4652852"/>
              <a:gd name="connsiteY2" fmla="*/ 127000 h 5319486"/>
              <a:gd name="connsiteX3" fmla="*/ 276225 w 4652852"/>
              <a:gd name="connsiteY3" fmla="*/ 165100 h 5319486"/>
              <a:gd name="connsiteX4" fmla="*/ 342900 w 4652852"/>
              <a:gd name="connsiteY4" fmla="*/ 200025 h 5319486"/>
              <a:gd name="connsiteX5" fmla="*/ 434975 w 4652852"/>
              <a:gd name="connsiteY5" fmla="*/ 168275 h 5319486"/>
              <a:gd name="connsiteX6" fmla="*/ 571500 w 4652852"/>
              <a:gd name="connsiteY6" fmla="*/ 203200 h 5319486"/>
              <a:gd name="connsiteX7" fmla="*/ 647700 w 4652852"/>
              <a:gd name="connsiteY7" fmla="*/ 241300 h 5319486"/>
              <a:gd name="connsiteX8" fmla="*/ 762000 w 4652852"/>
              <a:gd name="connsiteY8" fmla="*/ 368300 h 5319486"/>
              <a:gd name="connsiteX9" fmla="*/ 863600 w 4652852"/>
              <a:gd name="connsiteY9" fmla="*/ 508000 h 5319486"/>
              <a:gd name="connsiteX10" fmla="*/ 927100 w 4652852"/>
              <a:gd name="connsiteY10" fmla="*/ 635000 h 5319486"/>
              <a:gd name="connsiteX11" fmla="*/ 1016000 w 4652852"/>
              <a:gd name="connsiteY11" fmla="*/ 838200 h 5319486"/>
              <a:gd name="connsiteX12" fmla="*/ 1066800 w 4652852"/>
              <a:gd name="connsiteY12" fmla="*/ 1028700 h 5319486"/>
              <a:gd name="connsiteX13" fmla="*/ 1117600 w 4652852"/>
              <a:gd name="connsiteY13" fmla="*/ 1193800 h 5319486"/>
              <a:gd name="connsiteX14" fmla="*/ 1168400 w 4652852"/>
              <a:gd name="connsiteY14" fmla="*/ 1358900 h 5319486"/>
              <a:gd name="connsiteX15" fmla="*/ 1219200 w 4652852"/>
              <a:gd name="connsiteY15" fmla="*/ 1485900 h 5319486"/>
              <a:gd name="connsiteX16" fmla="*/ 1257300 w 4652852"/>
              <a:gd name="connsiteY16" fmla="*/ 1587500 h 5319486"/>
              <a:gd name="connsiteX17" fmla="*/ 1282700 w 4652852"/>
              <a:gd name="connsiteY17" fmla="*/ 1739900 h 5319486"/>
              <a:gd name="connsiteX18" fmla="*/ 1358900 w 4652852"/>
              <a:gd name="connsiteY18" fmla="*/ 1892300 h 5319486"/>
              <a:gd name="connsiteX19" fmla="*/ 1435100 w 4652852"/>
              <a:gd name="connsiteY19" fmla="*/ 2057400 h 5319486"/>
              <a:gd name="connsiteX20" fmla="*/ 1498600 w 4652852"/>
              <a:gd name="connsiteY20" fmla="*/ 2349500 h 5319486"/>
              <a:gd name="connsiteX21" fmla="*/ 1536700 w 4652852"/>
              <a:gd name="connsiteY21" fmla="*/ 2476500 h 5319486"/>
              <a:gd name="connsiteX22" fmla="*/ 1574800 w 4652852"/>
              <a:gd name="connsiteY22" fmla="*/ 2717800 h 5319486"/>
              <a:gd name="connsiteX23" fmla="*/ 1714500 w 4652852"/>
              <a:gd name="connsiteY23" fmla="*/ 2844800 h 5319486"/>
              <a:gd name="connsiteX24" fmla="*/ 2032000 w 4652852"/>
              <a:gd name="connsiteY24" fmla="*/ 2819400 h 5319486"/>
              <a:gd name="connsiteX25" fmla="*/ 2133600 w 4652852"/>
              <a:gd name="connsiteY25" fmla="*/ 2870200 h 5319486"/>
              <a:gd name="connsiteX26" fmla="*/ 2247900 w 4652852"/>
              <a:gd name="connsiteY26" fmla="*/ 2971800 h 5319486"/>
              <a:gd name="connsiteX27" fmla="*/ 2346325 w 4652852"/>
              <a:gd name="connsiteY27" fmla="*/ 2908300 h 5319486"/>
              <a:gd name="connsiteX28" fmla="*/ 2413000 w 4652852"/>
              <a:gd name="connsiteY28" fmla="*/ 2959100 h 5319486"/>
              <a:gd name="connsiteX29" fmla="*/ 2476500 w 4652852"/>
              <a:gd name="connsiteY29" fmla="*/ 3035300 h 5319486"/>
              <a:gd name="connsiteX30" fmla="*/ 2527300 w 4652852"/>
              <a:gd name="connsiteY30" fmla="*/ 3124200 h 5319486"/>
              <a:gd name="connsiteX31" fmla="*/ 2578100 w 4652852"/>
              <a:gd name="connsiteY31" fmla="*/ 3200400 h 5319486"/>
              <a:gd name="connsiteX32" fmla="*/ 2667000 w 4652852"/>
              <a:gd name="connsiteY32" fmla="*/ 3314700 h 5319486"/>
              <a:gd name="connsiteX33" fmla="*/ 2865120 w 4652852"/>
              <a:gd name="connsiteY33" fmla="*/ 3309620 h 5319486"/>
              <a:gd name="connsiteX34" fmla="*/ 2880360 w 4652852"/>
              <a:gd name="connsiteY34" fmla="*/ 3449320 h 5319486"/>
              <a:gd name="connsiteX35" fmla="*/ 2928620 w 4652852"/>
              <a:gd name="connsiteY35" fmla="*/ 3614420 h 5319486"/>
              <a:gd name="connsiteX36" fmla="*/ 2910840 w 4652852"/>
              <a:gd name="connsiteY36" fmla="*/ 3810000 h 5319486"/>
              <a:gd name="connsiteX37" fmla="*/ 3035300 w 4652852"/>
              <a:gd name="connsiteY37" fmla="*/ 4074160 h 5319486"/>
              <a:gd name="connsiteX38" fmla="*/ 3294380 w 4652852"/>
              <a:gd name="connsiteY38" fmla="*/ 4091940 h 5319486"/>
              <a:gd name="connsiteX39" fmla="*/ 3665220 w 4652852"/>
              <a:gd name="connsiteY39" fmla="*/ 4097020 h 5319486"/>
              <a:gd name="connsiteX40" fmla="*/ 3708400 w 4652852"/>
              <a:gd name="connsiteY40" fmla="*/ 3454400 h 5319486"/>
              <a:gd name="connsiteX41" fmla="*/ 3746500 w 4652852"/>
              <a:gd name="connsiteY41" fmla="*/ 3467100 h 5319486"/>
              <a:gd name="connsiteX42" fmla="*/ 3873500 w 4652852"/>
              <a:gd name="connsiteY42" fmla="*/ 3492500 h 5319486"/>
              <a:gd name="connsiteX43" fmla="*/ 4025900 w 4652852"/>
              <a:gd name="connsiteY43" fmla="*/ 3556000 h 5319486"/>
              <a:gd name="connsiteX44" fmla="*/ 4203700 w 4652852"/>
              <a:gd name="connsiteY44" fmla="*/ 3606800 h 5319486"/>
              <a:gd name="connsiteX45" fmla="*/ 4279900 w 4652852"/>
              <a:gd name="connsiteY45" fmla="*/ 3632200 h 5319486"/>
              <a:gd name="connsiteX46" fmla="*/ 4622800 w 4652852"/>
              <a:gd name="connsiteY46" fmla="*/ 3683000 h 5319486"/>
              <a:gd name="connsiteX47" fmla="*/ 4584700 w 4652852"/>
              <a:gd name="connsiteY47" fmla="*/ 3905250 h 5319486"/>
              <a:gd name="connsiteX48" fmla="*/ 4648200 w 4652852"/>
              <a:gd name="connsiteY48" fmla="*/ 4121150 h 5319486"/>
              <a:gd name="connsiteX49" fmla="*/ 4432300 w 4652852"/>
              <a:gd name="connsiteY49" fmla="*/ 4318000 h 5319486"/>
              <a:gd name="connsiteX50" fmla="*/ 4432300 w 4652852"/>
              <a:gd name="connsiteY50" fmla="*/ 4470400 h 5319486"/>
              <a:gd name="connsiteX51" fmla="*/ 4381500 w 4652852"/>
              <a:gd name="connsiteY51" fmla="*/ 4597400 h 5319486"/>
              <a:gd name="connsiteX52" fmla="*/ 4343400 w 4652852"/>
              <a:gd name="connsiteY52" fmla="*/ 4749800 h 5319486"/>
              <a:gd name="connsiteX53" fmla="*/ 4318000 w 4652852"/>
              <a:gd name="connsiteY53" fmla="*/ 4876800 h 5319486"/>
              <a:gd name="connsiteX54" fmla="*/ 4138386 w 4652852"/>
              <a:gd name="connsiteY54" fmla="*/ 5319486 h 5319486"/>
              <a:gd name="connsiteX0" fmla="*/ 0 w 4652852"/>
              <a:gd name="connsiteY0" fmla="*/ 0 h 5319486"/>
              <a:gd name="connsiteX1" fmla="*/ 101600 w 4652852"/>
              <a:gd name="connsiteY1" fmla="*/ 50800 h 5319486"/>
              <a:gd name="connsiteX2" fmla="*/ 152400 w 4652852"/>
              <a:gd name="connsiteY2" fmla="*/ 127000 h 5319486"/>
              <a:gd name="connsiteX3" fmla="*/ 276225 w 4652852"/>
              <a:gd name="connsiteY3" fmla="*/ 165100 h 5319486"/>
              <a:gd name="connsiteX4" fmla="*/ 342900 w 4652852"/>
              <a:gd name="connsiteY4" fmla="*/ 200025 h 5319486"/>
              <a:gd name="connsiteX5" fmla="*/ 434975 w 4652852"/>
              <a:gd name="connsiteY5" fmla="*/ 168275 h 5319486"/>
              <a:gd name="connsiteX6" fmla="*/ 571500 w 4652852"/>
              <a:gd name="connsiteY6" fmla="*/ 203200 h 5319486"/>
              <a:gd name="connsiteX7" fmla="*/ 647700 w 4652852"/>
              <a:gd name="connsiteY7" fmla="*/ 241300 h 5319486"/>
              <a:gd name="connsiteX8" fmla="*/ 762000 w 4652852"/>
              <a:gd name="connsiteY8" fmla="*/ 368300 h 5319486"/>
              <a:gd name="connsiteX9" fmla="*/ 863600 w 4652852"/>
              <a:gd name="connsiteY9" fmla="*/ 508000 h 5319486"/>
              <a:gd name="connsiteX10" fmla="*/ 927100 w 4652852"/>
              <a:gd name="connsiteY10" fmla="*/ 635000 h 5319486"/>
              <a:gd name="connsiteX11" fmla="*/ 1016000 w 4652852"/>
              <a:gd name="connsiteY11" fmla="*/ 838200 h 5319486"/>
              <a:gd name="connsiteX12" fmla="*/ 1066800 w 4652852"/>
              <a:gd name="connsiteY12" fmla="*/ 1028700 h 5319486"/>
              <a:gd name="connsiteX13" fmla="*/ 1117600 w 4652852"/>
              <a:gd name="connsiteY13" fmla="*/ 1193800 h 5319486"/>
              <a:gd name="connsiteX14" fmla="*/ 1168400 w 4652852"/>
              <a:gd name="connsiteY14" fmla="*/ 1358900 h 5319486"/>
              <a:gd name="connsiteX15" fmla="*/ 1219200 w 4652852"/>
              <a:gd name="connsiteY15" fmla="*/ 1485900 h 5319486"/>
              <a:gd name="connsiteX16" fmla="*/ 1257300 w 4652852"/>
              <a:gd name="connsiteY16" fmla="*/ 1587500 h 5319486"/>
              <a:gd name="connsiteX17" fmla="*/ 1282700 w 4652852"/>
              <a:gd name="connsiteY17" fmla="*/ 1739900 h 5319486"/>
              <a:gd name="connsiteX18" fmla="*/ 1358900 w 4652852"/>
              <a:gd name="connsiteY18" fmla="*/ 1892300 h 5319486"/>
              <a:gd name="connsiteX19" fmla="*/ 1435100 w 4652852"/>
              <a:gd name="connsiteY19" fmla="*/ 2057400 h 5319486"/>
              <a:gd name="connsiteX20" fmla="*/ 1498600 w 4652852"/>
              <a:gd name="connsiteY20" fmla="*/ 2349500 h 5319486"/>
              <a:gd name="connsiteX21" fmla="*/ 1536700 w 4652852"/>
              <a:gd name="connsiteY21" fmla="*/ 2476500 h 5319486"/>
              <a:gd name="connsiteX22" fmla="*/ 1574800 w 4652852"/>
              <a:gd name="connsiteY22" fmla="*/ 2717800 h 5319486"/>
              <a:gd name="connsiteX23" fmla="*/ 1714500 w 4652852"/>
              <a:gd name="connsiteY23" fmla="*/ 2844800 h 5319486"/>
              <a:gd name="connsiteX24" fmla="*/ 2032000 w 4652852"/>
              <a:gd name="connsiteY24" fmla="*/ 2819400 h 5319486"/>
              <a:gd name="connsiteX25" fmla="*/ 2133600 w 4652852"/>
              <a:gd name="connsiteY25" fmla="*/ 2870200 h 5319486"/>
              <a:gd name="connsiteX26" fmla="*/ 2247900 w 4652852"/>
              <a:gd name="connsiteY26" fmla="*/ 2971800 h 5319486"/>
              <a:gd name="connsiteX27" fmla="*/ 2346325 w 4652852"/>
              <a:gd name="connsiteY27" fmla="*/ 2908300 h 5319486"/>
              <a:gd name="connsiteX28" fmla="*/ 2413000 w 4652852"/>
              <a:gd name="connsiteY28" fmla="*/ 2959100 h 5319486"/>
              <a:gd name="connsiteX29" fmla="*/ 2476500 w 4652852"/>
              <a:gd name="connsiteY29" fmla="*/ 3035300 h 5319486"/>
              <a:gd name="connsiteX30" fmla="*/ 2527300 w 4652852"/>
              <a:gd name="connsiteY30" fmla="*/ 3124200 h 5319486"/>
              <a:gd name="connsiteX31" fmla="*/ 2578100 w 4652852"/>
              <a:gd name="connsiteY31" fmla="*/ 3200400 h 5319486"/>
              <a:gd name="connsiteX32" fmla="*/ 2667000 w 4652852"/>
              <a:gd name="connsiteY32" fmla="*/ 3314700 h 5319486"/>
              <a:gd name="connsiteX33" fmla="*/ 2865120 w 4652852"/>
              <a:gd name="connsiteY33" fmla="*/ 3309620 h 5319486"/>
              <a:gd name="connsiteX34" fmla="*/ 2880360 w 4652852"/>
              <a:gd name="connsiteY34" fmla="*/ 3449320 h 5319486"/>
              <a:gd name="connsiteX35" fmla="*/ 2928620 w 4652852"/>
              <a:gd name="connsiteY35" fmla="*/ 3614420 h 5319486"/>
              <a:gd name="connsiteX36" fmla="*/ 2910840 w 4652852"/>
              <a:gd name="connsiteY36" fmla="*/ 3810000 h 5319486"/>
              <a:gd name="connsiteX37" fmla="*/ 3035300 w 4652852"/>
              <a:gd name="connsiteY37" fmla="*/ 4074160 h 5319486"/>
              <a:gd name="connsiteX38" fmla="*/ 3294380 w 4652852"/>
              <a:gd name="connsiteY38" fmla="*/ 4091940 h 5319486"/>
              <a:gd name="connsiteX39" fmla="*/ 3665220 w 4652852"/>
              <a:gd name="connsiteY39" fmla="*/ 4097020 h 5319486"/>
              <a:gd name="connsiteX40" fmla="*/ 3761740 w 4652852"/>
              <a:gd name="connsiteY40" fmla="*/ 3911600 h 5319486"/>
              <a:gd name="connsiteX41" fmla="*/ 3746500 w 4652852"/>
              <a:gd name="connsiteY41" fmla="*/ 3467100 h 5319486"/>
              <a:gd name="connsiteX42" fmla="*/ 3873500 w 4652852"/>
              <a:gd name="connsiteY42" fmla="*/ 3492500 h 5319486"/>
              <a:gd name="connsiteX43" fmla="*/ 4025900 w 4652852"/>
              <a:gd name="connsiteY43" fmla="*/ 3556000 h 5319486"/>
              <a:gd name="connsiteX44" fmla="*/ 4203700 w 4652852"/>
              <a:gd name="connsiteY44" fmla="*/ 3606800 h 5319486"/>
              <a:gd name="connsiteX45" fmla="*/ 4279900 w 4652852"/>
              <a:gd name="connsiteY45" fmla="*/ 3632200 h 5319486"/>
              <a:gd name="connsiteX46" fmla="*/ 4622800 w 4652852"/>
              <a:gd name="connsiteY46" fmla="*/ 3683000 h 5319486"/>
              <a:gd name="connsiteX47" fmla="*/ 4584700 w 4652852"/>
              <a:gd name="connsiteY47" fmla="*/ 3905250 h 5319486"/>
              <a:gd name="connsiteX48" fmla="*/ 4648200 w 4652852"/>
              <a:gd name="connsiteY48" fmla="*/ 4121150 h 5319486"/>
              <a:gd name="connsiteX49" fmla="*/ 4432300 w 4652852"/>
              <a:gd name="connsiteY49" fmla="*/ 4318000 h 5319486"/>
              <a:gd name="connsiteX50" fmla="*/ 4432300 w 4652852"/>
              <a:gd name="connsiteY50" fmla="*/ 4470400 h 5319486"/>
              <a:gd name="connsiteX51" fmla="*/ 4381500 w 4652852"/>
              <a:gd name="connsiteY51" fmla="*/ 4597400 h 5319486"/>
              <a:gd name="connsiteX52" fmla="*/ 4343400 w 4652852"/>
              <a:gd name="connsiteY52" fmla="*/ 4749800 h 5319486"/>
              <a:gd name="connsiteX53" fmla="*/ 4318000 w 4652852"/>
              <a:gd name="connsiteY53" fmla="*/ 4876800 h 5319486"/>
              <a:gd name="connsiteX54" fmla="*/ 4138386 w 4652852"/>
              <a:gd name="connsiteY54" fmla="*/ 5319486 h 5319486"/>
              <a:gd name="connsiteX0" fmla="*/ 0 w 4652852"/>
              <a:gd name="connsiteY0" fmla="*/ 0 h 5319486"/>
              <a:gd name="connsiteX1" fmla="*/ 101600 w 4652852"/>
              <a:gd name="connsiteY1" fmla="*/ 50800 h 5319486"/>
              <a:gd name="connsiteX2" fmla="*/ 152400 w 4652852"/>
              <a:gd name="connsiteY2" fmla="*/ 127000 h 5319486"/>
              <a:gd name="connsiteX3" fmla="*/ 276225 w 4652852"/>
              <a:gd name="connsiteY3" fmla="*/ 165100 h 5319486"/>
              <a:gd name="connsiteX4" fmla="*/ 342900 w 4652852"/>
              <a:gd name="connsiteY4" fmla="*/ 200025 h 5319486"/>
              <a:gd name="connsiteX5" fmla="*/ 434975 w 4652852"/>
              <a:gd name="connsiteY5" fmla="*/ 168275 h 5319486"/>
              <a:gd name="connsiteX6" fmla="*/ 571500 w 4652852"/>
              <a:gd name="connsiteY6" fmla="*/ 203200 h 5319486"/>
              <a:gd name="connsiteX7" fmla="*/ 647700 w 4652852"/>
              <a:gd name="connsiteY7" fmla="*/ 241300 h 5319486"/>
              <a:gd name="connsiteX8" fmla="*/ 762000 w 4652852"/>
              <a:gd name="connsiteY8" fmla="*/ 368300 h 5319486"/>
              <a:gd name="connsiteX9" fmla="*/ 863600 w 4652852"/>
              <a:gd name="connsiteY9" fmla="*/ 508000 h 5319486"/>
              <a:gd name="connsiteX10" fmla="*/ 927100 w 4652852"/>
              <a:gd name="connsiteY10" fmla="*/ 635000 h 5319486"/>
              <a:gd name="connsiteX11" fmla="*/ 1016000 w 4652852"/>
              <a:gd name="connsiteY11" fmla="*/ 838200 h 5319486"/>
              <a:gd name="connsiteX12" fmla="*/ 1066800 w 4652852"/>
              <a:gd name="connsiteY12" fmla="*/ 1028700 h 5319486"/>
              <a:gd name="connsiteX13" fmla="*/ 1117600 w 4652852"/>
              <a:gd name="connsiteY13" fmla="*/ 1193800 h 5319486"/>
              <a:gd name="connsiteX14" fmla="*/ 1168400 w 4652852"/>
              <a:gd name="connsiteY14" fmla="*/ 1358900 h 5319486"/>
              <a:gd name="connsiteX15" fmla="*/ 1219200 w 4652852"/>
              <a:gd name="connsiteY15" fmla="*/ 1485900 h 5319486"/>
              <a:gd name="connsiteX16" fmla="*/ 1257300 w 4652852"/>
              <a:gd name="connsiteY16" fmla="*/ 1587500 h 5319486"/>
              <a:gd name="connsiteX17" fmla="*/ 1282700 w 4652852"/>
              <a:gd name="connsiteY17" fmla="*/ 1739900 h 5319486"/>
              <a:gd name="connsiteX18" fmla="*/ 1358900 w 4652852"/>
              <a:gd name="connsiteY18" fmla="*/ 1892300 h 5319486"/>
              <a:gd name="connsiteX19" fmla="*/ 1435100 w 4652852"/>
              <a:gd name="connsiteY19" fmla="*/ 2057400 h 5319486"/>
              <a:gd name="connsiteX20" fmla="*/ 1498600 w 4652852"/>
              <a:gd name="connsiteY20" fmla="*/ 2349500 h 5319486"/>
              <a:gd name="connsiteX21" fmla="*/ 1536700 w 4652852"/>
              <a:gd name="connsiteY21" fmla="*/ 2476500 h 5319486"/>
              <a:gd name="connsiteX22" fmla="*/ 1574800 w 4652852"/>
              <a:gd name="connsiteY22" fmla="*/ 2717800 h 5319486"/>
              <a:gd name="connsiteX23" fmla="*/ 1714500 w 4652852"/>
              <a:gd name="connsiteY23" fmla="*/ 2844800 h 5319486"/>
              <a:gd name="connsiteX24" fmla="*/ 2032000 w 4652852"/>
              <a:gd name="connsiteY24" fmla="*/ 2819400 h 5319486"/>
              <a:gd name="connsiteX25" fmla="*/ 2133600 w 4652852"/>
              <a:gd name="connsiteY25" fmla="*/ 2870200 h 5319486"/>
              <a:gd name="connsiteX26" fmla="*/ 2247900 w 4652852"/>
              <a:gd name="connsiteY26" fmla="*/ 2971800 h 5319486"/>
              <a:gd name="connsiteX27" fmla="*/ 2346325 w 4652852"/>
              <a:gd name="connsiteY27" fmla="*/ 2908300 h 5319486"/>
              <a:gd name="connsiteX28" fmla="*/ 2413000 w 4652852"/>
              <a:gd name="connsiteY28" fmla="*/ 2959100 h 5319486"/>
              <a:gd name="connsiteX29" fmla="*/ 2476500 w 4652852"/>
              <a:gd name="connsiteY29" fmla="*/ 3035300 h 5319486"/>
              <a:gd name="connsiteX30" fmla="*/ 2527300 w 4652852"/>
              <a:gd name="connsiteY30" fmla="*/ 3124200 h 5319486"/>
              <a:gd name="connsiteX31" fmla="*/ 2578100 w 4652852"/>
              <a:gd name="connsiteY31" fmla="*/ 3200400 h 5319486"/>
              <a:gd name="connsiteX32" fmla="*/ 2667000 w 4652852"/>
              <a:gd name="connsiteY32" fmla="*/ 3314700 h 5319486"/>
              <a:gd name="connsiteX33" fmla="*/ 2865120 w 4652852"/>
              <a:gd name="connsiteY33" fmla="*/ 3309620 h 5319486"/>
              <a:gd name="connsiteX34" fmla="*/ 2880360 w 4652852"/>
              <a:gd name="connsiteY34" fmla="*/ 3449320 h 5319486"/>
              <a:gd name="connsiteX35" fmla="*/ 2928620 w 4652852"/>
              <a:gd name="connsiteY35" fmla="*/ 3614420 h 5319486"/>
              <a:gd name="connsiteX36" fmla="*/ 2910840 w 4652852"/>
              <a:gd name="connsiteY36" fmla="*/ 3810000 h 5319486"/>
              <a:gd name="connsiteX37" fmla="*/ 3035300 w 4652852"/>
              <a:gd name="connsiteY37" fmla="*/ 4074160 h 5319486"/>
              <a:gd name="connsiteX38" fmla="*/ 3294380 w 4652852"/>
              <a:gd name="connsiteY38" fmla="*/ 4091940 h 5319486"/>
              <a:gd name="connsiteX39" fmla="*/ 3665220 w 4652852"/>
              <a:gd name="connsiteY39" fmla="*/ 4097020 h 5319486"/>
              <a:gd name="connsiteX40" fmla="*/ 3761740 w 4652852"/>
              <a:gd name="connsiteY40" fmla="*/ 3911600 h 5319486"/>
              <a:gd name="connsiteX41" fmla="*/ 3898900 w 4652852"/>
              <a:gd name="connsiteY41" fmla="*/ 3817620 h 5319486"/>
              <a:gd name="connsiteX42" fmla="*/ 3873500 w 4652852"/>
              <a:gd name="connsiteY42" fmla="*/ 3492500 h 5319486"/>
              <a:gd name="connsiteX43" fmla="*/ 4025900 w 4652852"/>
              <a:gd name="connsiteY43" fmla="*/ 3556000 h 5319486"/>
              <a:gd name="connsiteX44" fmla="*/ 4203700 w 4652852"/>
              <a:gd name="connsiteY44" fmla="*/ 3606800 h 5319486"/>
              <a:gd name="connsiteX45" fmla="*/ 4279900 w 4652852"/>
              <a:gd name="connsiteY45" fmla="*/ 3632200 h 5319486"/>
              <a:gd name="connsiteX46" fmla="*/ 4622800 w 4652852"/>
              <a:gd name="connsiteY46" fmla="*/ 3683000 h 5319486"/>
              <a:gd name="connsiteX47" fmla="*/ 4584700 w 4652852"/>
              <a:gd name="connsiteY47" fmla="*/ 3905250 h 5319486"/>
              <a:gd name="connsiteX48" fmla="*/ 4648200 w 4652852"/>
              <a:gd name="connsiteY48" fmla="*/ 4121150 h 5319486"/>
              <a:gd name="connsiteX49" fmla="*/ 4432300 w 4652852"/>
              <a:gd name="connsiteY49" fmla="*/ 4318000 h 5319486"/>
              <a:gd name="connsiteX50" fmla="*/ 4432300 w 4652852"/>
              <a:gd name="connsiteY50" fmla="*/ 4470400 h 5319486"/>
              <a:gd name="connsiteX51" fmla="*/ 4381500 w 4652852"/>
              <a:gd name="connsiteY51" fmla="*/ 4597400 h 5319486"/>
              <a:gd name="connsiteX52" fmla="*/ 4343400 w 4652852"/>
              <a:gd name="connsiteY52" fmla="*/ 4749800 h 5319486"/>
              <a:gd name="connsiteX53" fmla="*/ 4318000 w 4652852"/>
              <a:gd name="connsiteY53" fmla="*/ 4876800 h 5319486"/>
              <a:gd name="connsiteX54" fmla="*/ 4138386 w 4652852"/>
              <a:gd name="connsiteY54" fmla="*/ 5319486 h 5319486"/>
              <a:gd name="connsiteX0" fmla="*/ 0 w 4652852"/>
              <a:gd name="connsiteY0" fmla="*/ 0 h 5319486"/>
              <a:gd name="connsiteX1" fmla="*/ 101600 w 4652852"/>
              <a:gd name="connsiteY1" fmla="*/ 50800 h 5319486"/>
              <a:gd name="connsiteX2" fmla="*/ 152400 w 4652852"/>
              <a:gd name="connsiteY2" fmla="*/ 127000 h 5319486"/>
              <a:gd name="connsiteX3" fmla="*/ 276225 w 4652852"/>
              <a:gd name="connsiteY3" fmla="*/ 165100 h 5319486"/>
              <a:gd name="connsiteX4" fmla="*/ 342900 w 4652852"/>
              <a:gd name="connsiteY4" fmla="*/ 200025 h 5319486"/>
              <a:gd name="connsiteX5" fmla="*/ 434975 w 4652852"/>
              <a:gd name="connsiteY5" fmla="*/ 168275 h 5319486"/>
              <a:gd name="connsiteX6" fmla="*/ 571500 w 4652852"/>
              <a:gd name="connsiteY6" fmla="*/ 203200 h 5319486"/>
              <a:gd name="connsiteX7" fmla="*/ 647700 w 4652852"/>
              <a:gd name="connsiteY7" fmla="*/ 241300 h 5319486"/>
              <a:gd name="connsiteX8" fmla="*/ 762000 w 4652852"/>
              <a:gd name="connsiteY8" fmla="*/ 368300 h 5319486"/>
              <a:gd name="connsiteX9" fmla="*/ 863600 w 4652852"/>
              <a:gd name="connsiteY9" fmla="*/ 508000 h 5319486"/>
              <a:gd name="connsiteX10" fmla="*/ 927100 w 4652852"/>
              <a:gd name="connsiteY10" fmla="*/ 635000 h 5319486"/>
              <a:gd name="connsiteX11" fmla="*/ 1016000 w 4652852"/>
              <a:gd name="connsiteY11" fmla="*/ 838200 h 5319486"/>
              <a:gd name="connsiteX12" fmla="*/ 1066800 w 4652852"/>
              <a:gd name="connsiteY12" fmla="*/ 1028700 h 5319486"/>
              <a:gd name="connsiteX13" fmla="*/ 1117600 w 4652852"/>
              <a:gd name="connsiteY13" fmla="*/ 1193800 h 5319486"/>
              <a:gd name="connsiteX14" fmla="*/ 1168400 w 4652852"/>
              <a:gd name="connsiteY14" fmla="*/ 1358900 h 5319486"/>
              <a:gd name="connsiteX15" fmla="*/ 1219200 w 4652852"/>
              <a:gd name="connsiteY15" fmla="*/ 1485900 h 5319486"/>
              <a:gd name="connsiteX16" fmla="*/ 1257300 w 4652852"/>
              <a:gd name="connsiteY16" fmla="*/ 1587500 h 5319486"/>
              <a:gd name="connsiteX17" fmla="*/ 1282700 w 4652852"/>
              <a:gd name="connsiteY17" fmla="*/ 1739900 h 5319486"/>
              <a:gd name="connsiteX18" fmla="*/ 1358900 w 4652852"/>
              <a:gd name="connsiteY18" fmla="*/ 1892300 h 5319486"/>
              <a:gd name="connsiteX19" fmla="*/ 1435100 w 4652852"/>
              <a:gd name="connsiteY19" fmla="*/ 2057400 h 5319486"/>
              <a:gd name="connsiteX20" fmla="*/ 1498600 w 4652852"/>
              <a:gd name="connsiteY20" fmla="*/ 2349500 h 5319486"/>
              <a:gd name="connsiteX21" fmla="*/ 1536700 w 4652852"/>
              <a:gd name="connsiteY21" fmla="*/ 2476500 h 5319486"/>
              <a:gd name="connsiteX22" fmla="*/ 1574800 w 4652852"/>
              <a:gd name="connsiteY22" fmla="*/ 2717800 h 5319486"/>
              <a:gd name="connsiteX23" fmla="*/ 1714500 w 4652852"/>
              <a:gd name="connsiteY23" fmla="*/ 2844800 h 5319486"/>
              <a:gd name="connsiteX24" fmla="*/ 2032000 w 4652852"/>
              <a:gd name="connsiteY24" fmla="*/ 2819400 h 5319486"/>
              <a:gd name="connsiteX25" fmla="*/ 2133600 w 4652852"/>
              <a:gd name="connsiteY25" fmla="*/ 2870200 h 5319486"/>
              <a:gd name="connsiteX26" fmla="*/ 2247900 w 4652852"/>
              <a:gd name="connsiteY26" fmla="*/ 2971800 h 5319486"/>
              <a:gd name="connsiteX27" fmla="*/ 2346325 w 4652852"/>
              <a:gd name="connsiteY27" fmla="*/ 2908300 h 5319486"/>
              <a:gd name="connsiteX28" fmla="*/ 2413000 w 4652852"/>
              <a:gd name="connsiteY28" fmla="*/ 2959100 h 5319486"/>
              <a:gd name="connsiteX29" fmla="*/ 2476500 w 4652852"/>
              <a:gd name="connsiteY29" fmla="*/ 3035300 h 5319486"/>
              <a:gd name="connsiteX30" fmla="*/ 2527300 w 4652852"/>
              <a:gd name="connsiteY30" fmla="*/ 3124200 h 5319486"/>
              <a:gd name="connsiteX31" fmla="*/ 2578100 w 4652852"/>
              <a:gd name="connsiteY31" fmla="*/ 3200400 h 5319486"/>
              <a:gd name="connsiteX32" fmla="*/ 2667000 w 4652852"/>
              <a:gd name="connsiteY32" fmla="*/ 3314700 h 5319486"/>
              <a:gd name="connsiteX33" fmla="*/ 2865120 w 4652852"/>
              <a:gd name="connsiteY33" fmla="*/ 3309620 h 5319486"/>
              <a:gd name="connsiteX34" fmla="*/ 2880360 w 4652852"/>
              <a:gd name="connsiteY34" fmla="*/ 3449320 h 5319486"/>
              <a:gd name="connsiteX35" fmla="*/ 2928620 w 4652852"/>
              <a:gd name="connsiteY35" fmla="*/ 3614420 h 5319486"/>
              <a:gd name="connsiteX36" fmla="*/ 2910840 w 4652852"/>
              <a:gd name="connsiteY36" fmla="*/ 3810000 h 5319486"/>
              <a:gd name="connsiteX37" fmla="*/ 3035300 w 4652852"/>
              <a:gd name="connsiteY37" fmla="*/ 4074160 h 5319486"/>
              <a:gd name="connsiteX38" fmla="*/ 3294380 w 4652852"/>
              <a:gd name="connsiteY38" fmla="*/ 4091940 h 5319486"/>
              <a:gd name="connsiteX39" fmla="*/ 3665220 w 4652852"/>
              <a:gd name="connsiteY39" fmla="*/ 4097020 h 5319486"/>
              <a:gd name="connsiteX40" fmla="*/ 3792220 w 4652852"/>
              <a:gd name="connsiteY40" fmla="*/ 3911600 h 5319486"/>
              <a:gd name="connsiteX41" fmla="*/ 3898900 w 4652852"/>
              <a:gd name="connsiteY41" fmla="*/ 3817620 h 5319486"/>
              <a:gd name="connsiteX42" fmla="*/ 3873500 w 4652852"/>
              <a:gd name="connsiteY42" fmla="*/ 3492500 h 5319486"/>
              <a:gd name="connsiteX43" fmla="*/ 4025900 w 4652852"/>
              <a:gd name="connsiteY43" fmla="*/ 3556000 h 5319486"/>
              <a:gd name="connsiteX44" fmla="*/ 4203700 w 4652852"/>
              <a:gd name="connsiteY44" fmla="*/ 3606800 h 5319486"/>
              <a:gd name="connsiteX45" fmla="*/ 4279900 w 4652852"/>
              <a:gd name="connsiteY45" fmla="*/ 3632200 h 5319486"/>
              <a:gd name="connsiteX46" fmla="*/ 4622800 w 4652852"/>
              <a:gd name="connsiteY46" fmla="*/ 3683000 h 5319486"/>
              <a:gd name="connsiteX47" fmla="*/ 4584700 w 4652852"/>
              <a:gd name="connsiteY47" fmla="*/ 3905250 h 5319486"/>
              <a:gd name="connsiteX48" fmla="*/ 4648200 w 4652852"/>
              <a:gd name="connsiteY48" fmla="*/ 4121150 h 5319486"/>
              <a:gd name="connsiteX49" fmla="*/ 4432300 w 4652852"/>
              <a:gd name="connsiteY49" fmla="*/ 4318000 h 5319486"/>
              <a:gd name="connsiteX50" fmla="*/ 4432300 w 4652852"/>
              <a:gd name="connsiteY50" fmla="*/ 4470400 h 5319486"/>
              <a:gd name="connsiteX51" fmla="*/ 4381500 w 4652852"/>
              <a:gd name="connsiteY51" fmla="*/ 4597400 h 5319486"/>
              <a:gd name="connsiteX52" fmla="*/ 4343400 w 4652852"/>
              <a:gd name="connsiteY52" fmla="*/ 4749800 h 5319486"/>
              <a:gd name="connsiteX53" fmla="*/ 4318000 w 4652852"/>
              <a:gd name="connsiteY53" fmla="*/ 4876800 h 5319486"/>
              <a:gd name="connsiteX54" fmla="*/ 4138386 w 4652852"/>
              <a:gd name="connsiteY54" fmla="*/ 5319486 h 5319486"/>
              <a:gd name="connsiteX0" fmla="*/ 0 w 4652852"/>
              <a:gd name="connsiteY0" fmla="*/ 0 h 5319486"/>
              <a:gd name="connsiteX1" fmla="*/ 101600 w 4652852"/>
              <a:gd name="connsiteY1" fmla="*/ 50800 h 5319486"/>
              <a:gd name="connsiteX2" fmla="*/ 152400 w 4652852"/>
              <a:gd name="connsiteY2" fmla="*/ 127000 h 5319486"/>
              <a:gd name="connsiteX3" fmla="*/ 276225 w 4652852"/>
              <a:gd name="connsiteY3" fmla="*/ 165100 h 5319486"/>
              <a:gd name="connsiteX4" fmla="*/ 342900 w 4652852"/>
              <a:gd name="connsiteY4" fmla="*/ 200025 h 5319486"/>
              <a:gd name="connsiteX5" fmla="*/ 434975 w 4652852"/>
              <a:gd name="connsiteY5" fmla="*/ 168275 h 5319486"/>
              <a:gd name="connsiteX6" fmla="*/ 571500 w 4652852"/>
              <a:gd name="connsiteY6" fmla="*/ 203200 h 5319486"/>
              <a:gd name="connsiteX7" fmla="*/ 647700 w 4652852"/>
              <a:gd name="connsiteY7" fmla="*/ 241300 h 5319486"/>
              <a:gd name="connsiteX8" fmla="*/ 762000 w 4652852"/>
              <a:gd name="connsiteY8" fmla="*/ 368300 h 5319486"/>
              <a:gd name="connsiteX9" fmla="*/ 863600 w 4652852"/>
              <a:gd name="connsiteY9" fmla="*/ 508000 h 5319486"/>
              <a:gd name="connsiteX10" fmla="*/ 927100 w 4652852"/>
              <a:gd name="connsiteY10" fmla="*/ 635000 h 5319486"/>
              <a:gd name="connsiteX11" fmla="*/ 1016000 w 4652852"/>
              <a:gd name="connsiteY11" fmla="*/ 838200 h 5319486"/>
              <a:gd name="connsiteX12" fmla="*/ 1066800 w 4652852"/>
              <a:gd name="connsiteY12" fmla="*/ 1028700 h 5319486"/>
              <a:gd name="connsiteX13" fmla="*/ 1117600 w 4652852"/>
              <a:gd name="connsiteY13" fmla="*/ 1193800 h 5319486"/>
              <a:gd name="connsiteX14" fmla="*/ 1168400 w 4652852"/>
              <a:gd name="connsiteY14" fmla="*/ 1358900 h 5319486"/>
              <a:gd name="connsiteX15" fmla="*/ 1219200 w 4652852"/>
              <a:gd name="connsiteY15" fmla="*/ 1485900 h 5319486"/>
              <a:gd name="connsiteX16" fmla="*/ 1257300 w 4652852"/>
              <a:gd name="connsiteY16" fmla="*/ 1587500 h 5319486"/>
              <a:gd name="connsiteX17" fmla="*/ 1282700 w 4652852"/>
              <a:gd name="connsiteY17" fmla="*/ 1739900 h 5319486"/>
              <a:gd name="connsiteX18" fmla="*/ 1358900 w 4652852"/>
              <a:gd name="connsiteY18" fmla="*/ 1892300 h 5319486"/>
              <a:gd name="connsiteX19" fmla="*/ 1435100 w 4652852"/>
              <a:gd name="connsiteY19" fmla="*/ 2057400 h 5319486"/>
              <a:gd name="connsiteX20" fmla="*/ 1498600 w 4652852"/>
              <a:gd name="connsiteY20" fmla="*/ 2349500 h 5319486"/>
              <a:gd name="connsiteX21" fmla="*/ 1536700 w 4652852"/>
              <a:gd name="connsiteY21" fmla="*/ 2476500 h 5319486"/>
              <a:gd name="connsiteX22" fmla="*/ 1574800 w 4652852"/>
              <a:gd name="connsiteY22" fmla="*/ 2717800 h 5319486"/>
              <a:gd name="connsiteX23" fmla="*/ 1714500 w 4652852"/>
              <a:gd name="connsiteY23" fmla="*/ 2844800 h 5319486"/>
              <a:gd name="connsiteX24" fmla="*/ 2032000 w 4652852"/>
              <a:gd name="connsiteY24" fmla="*/ 2819400 h 5319486"/>
              <a:gd name="connsiteX25" fmla="*/ 2133600 w 4652852"/>
              <a:gd name="connsiteY25" fmla="*/ 2870200 h 5319486"/>
              <a:gd name="connsiteX26" fmla="*/ 2247900 w 4652852"/>
              <a:gd name="connsiteY26" fmla="*/ 2971800 h 5319486"/>
              <a:gd name="connsiteX27" fmla="*/ 2346325 w 4652852"/>
              <a:gd name="connsiteY27" fmla="*/ 2908300 h 5319486"/>
              <a:gd name="connsiteX28" fmla="*/ 2413000 w 4652852"/>
              <a:gd name="connsiteY28" fmla="*/ 2959100 h 5319486"/>
              <a:gd name="connsiteX29" fmla="*/ 2476500 w 4652852"/>
              <a:gd name="connsiteY29" fmla="*/ 3035300 h 5319486"/>
              <a:gd name="connsiteX30" fmla="*/ 2527300 w 4652852"/>
              <a:gd name="connsiteY30" fmla="*/ 3124200 h 5319486"/>
              <a:gd name="connsiteX31" fmla="*/ 2578100 w 4652852"/>
              <a:gd name="connsiteY31" fmla="*/ 3200400 h 5319486"/>
              <a:gd name="connsiteX32" fmla="*/ 2667000 w 4652852"/>
              <a:gd name="connsiteY32" fmla="*/ 3314700 h 5319486"/>
              <a:gd name="connsiteX33" fmla="*/ 2865120 w 4652852"/>
              <a:gd name="connsiteY33" fmla="*/ 3309620 h 5319486"/>
              <a:gd name="connsiteX34" fmla="*/ 2880360 w 4652852"/>
              <a:gd name="connsiteY34" fmla="*/ 3449320 h 5319486"/>
              <a:gd name="connsiteX35" fmla="*/ 2928620 w 4652852"/>
              <a:gd name="connsiteY35" fmla="*/ 3614420 h 5319486"/>
              <a:gd name="connsiteX36" fmla="*/ 2910840 w 4652852"/>
              <a:gd name="connsiteY36" fmla="*/ 3810000 h 5319486"/>
              <a:gd name="connsiteX37" fmla="*/ 3035300 w 4652852"/>
              <a:gd name="connsiteY37" fmla="*/ 4074160 h 5319486"/>
              <a:gd name="connsiteX38" fmla="*/ 3294380 w 4652852"/>
              <a:gd name="connsiteY38" fmla="*/ 4091940 h 5319486"/>
              <a:gd name="connsiteX39" fmla="*/ 3665220 w 4652852"/>
              <a:gd name="connsiteY39" fmla="*/ 4097020 h 5319486"/>
              <a:gd name="connsiteX40" fmla="*/ 3792220 w 4652852"/>
              <a:gd name="connsiteY40" fmla="*/ 3911600 h 5319486"/>
              <a:gd name="connsiteX41" fmla="*/ 3898900 w 4652852"/>
              <a:gd name="connsiteY41" fmla="*/ 3817620 h 5319486"/>
              <a:gd name="connsiteX42" fmla="*/ 4025900 w 4652852"/>
              <a:gd name="connsiteY42" fmla="*/ 3812540 h 5319486"/>
              <a:gd name="connsiteX43" fmla="*/ 4025900 w 4652852"/>
              <a:gd name="connsiteY43" fmla="*/ 3556000 h 5319486"/>
              <a:gd name="connsiteX44" fmla="*/ 4203700 w 4652852"/>
              <a:gd name="connsiteY44" fmla="*/ 3606800 h 5319486"/>
              <a:gd name="connsiteX45" fmla="*/ 4279900 w 4652852"/>
              <a:gd name="connsiteY45" fmla="*/ 3632200 h 5319486"/>
              <a:gd name="connsiteX46" fmla="*/ 4622800 w 4652852"/>
              <a:gd name="connsiteY46" fmla="*/ 3683000 h 5319486"/>
              <a:gd name="connsiteX47" fmla="*/ 4584700 w 4652852"/>
              <a:gd name="connsiteY47" fmla="*/ 3905250 h 5319486"/>
              <a:gd name="connsiteX48" fmla="*/ 4648200 w 4652852"/>
              <a:gd name="connsiteY48" fmla="*/ 4121150 h 5319486"/>
              <a:gd name="connsiteX49" fmla="*/ 4432300 w 4652852"/>
              <a:gd name="connsiteY49" fmla="*/ 4318000 h 5319486"/>
              <a:gd name="connsiteX50" fmla="*/ 4432300 w 4652852"/>
              <a:gd name="connsiteY50" fmla="*/ 4470400 h 5319486"/>
              <a:gd name="connsiteX51" fmla="*/ 4381500 w 4652852"/>
              <a:gd name="connsiteY51" fmla="*/ 4597400 h 5319486"/>
              <a:gd name="connsiteX52" fmla="*/ 4343400 w 4652852"/>
              <a:gd name="connsiteY52" fmla="*/ 4749800 h 5319486"/>
              <a:gd name="connsiteX53" fmla="*/ 4318000 w 4652852"/>
              <a:gd name="connsiteY53" fmla="*/ 4876800 h 5319486"/>
              <a:gd name="connsiteX54" fmla="*/ 4138386 w 4652852"/>
              <a:gd name="connsiteY54" fmla="*/ 5319486 h 5319486"/>
              <a:gd name="connsiteX0" fmla="*/ 0 w 4652852"/>
              <a:gd name="connsiteY0" fmla="*/ 0 h 5319486"/>
              <a:gd name="connsiteX1" fmla="*/ 101600 w 4652852"/>
              <a:gd name="connsiteY1" fmla="*/ 50800 h 5319486"/>
              <a:gd name="connsiteX2" fmla="*/ 152400 w 4652852"/>
              <a:gd name="connsiteY2" fmla="*/ 127000 h 5319486"/>
              <a:gd name="connsiteX3" fmla="*/ 276225 w 4652852"/>
              <a:gd name="connsiteY3" fmla="*/ 165100 h 5319486"/>
              <a:gd name="connsiteX4" fmla="*/ 342900 w 4652852"/>
              <a:gd name="connsiteY4" fmla="*/ 200025 h 5319486"/>
              <a:gd name="connsiteX5" fmla="*/ 434975 w 4652852"/>
              <a:gd name="connsiteY5" fmla="*/ 168275 h 5319486"/>
              <a:gd name="connsiteX6" fmla="*/ 571500 w 4652852"/>
              <a:gd name="connsiteY6" fmla="*/ 203200 h 5319486"/>
              <a:gd name="connsiteX7" fmla="*/ 647700 w 4652852"/>
              <a:gd name="connsiteY7" fmla="*/ 241300 h 5319486"/>
              <a:gd name="connsiteX8" fmla="*/ 762000 w 4652852"/>
              <a:gd name="connsiteY8" fmla="*/ 368300 h 5319486"/>
              <a:gd name="connsiteX9" fmla="*/ 863600 w 4652852"/>
              <a:gd name="connsiteY9" fmla="*/ 508000 h 5319486"/>
              <a:gd name="connsiteX10" fmla="*/ 927100 w 4652852"/>
              <a:gd name="connsiteY10" fmla="*/ 635000 h 5319486"/>
              <a:gd name="connsiteX11" fmla="*/ 1016000 w 4652852"/>
              <a:gd name="connsiteY11" fmla="*/ 838200 h 5319486"/>
              <a:gd name="connsiteX12" fmla="*/ 1066800 w 4652852"/>
              <a:gd name="connsiteY12" fmla="*/ 1028700 h 5319486"/>
              <a:gd name="connsiteX13" fmla="*/ 1117600 w 4652852"/>
              <a:gd name="connsiteY13" fmla="*/ 1193800 h 5319486"/>
              <a:gd name="connsiteX14" fmla="*/ 1168400 w 4652852"/>
              <a:gd name="connsiteY14" fmla="*/ 1358900 h 5319486"/>
              <a:gd name="connsiteX15" fmla="*/ 1219200 w 4652852"/>
              <a:gd name="connsiteY15" fmla="*/ 1485900 h 5319486"/>
              <a:gd name="connsiteX16" fmla="*/ 1257300 w 4652852"/>
              <a:gd name="connsiteY16" fmla="*/ 1587500 h 5319486"/>
              <a:gd name="connsiteX17" fmla="*/ 1282700 w 4652852"/>
              <a:gd name="connsiteY17" fmla="*/ 1739900 h 5319486"/>
              <a:gd name="connsiteX18" fmla="*/ 1358900 w 4652852"/>
              <a:gd name="connsiteY18" fmla="*/ 1892300 h 5319486"/>
              <a:gd name="connsiteX19" fmla="*/ 1435100 w 4652852"/>
              <a:gd name="connsiteY19" fmla="*/ 2057400 h 5319486"/>
              <a:gd name="connsiteX20" fmla="*/ 1498600 w 4652852"/>
              <a:gd name="connsiteY20" fmla="*/ 2349500 h 5319486"/>
              <a:gd name="connsiteX21" fmla="*/ 1536700 w 4652852"/>
              <a:gd name="connsiteY21" fmla="*/ 2476500 h 5319486"/>
              <a:gd name="connsiteX22" fmla="*/ 1574800 w 4652852"/>
              <a:gd name="connsiteY22" fmla="*/ 2717800 h 5319486"/>
              <a:gd name="connsiteX23" fmla="*/ 1714500 w 4652852"/>
              <a:gd name="connsiteY23" fmla="*/ 2844800 h 5319486"/>
              <a:gd name="connsiteX24" fmla="*/ 2032000 w 4652852"/>
              <a:gd name="connsiteY24" fmla="*/ 2819400 h 5319486"/>
              <a:gd name="connsiteX25" fmla="*/ 2133600 w 4652852"/>
              <a:gd name="connsiteY25" fmla="*/ 2870200 h 5319486"/>
              <a:gd name="connsiteX26" fmla="*/ 2247900 w 4652852"/>
              <a:gd name="connsiteY26" fmla="*/ 2971800 h 5319486"/>
              <a:gd name="connsiteX27" fmla="*/ 2346325 w 4652852"/>
              <a:gd name="connsiteY27" fmla="*/ 2908300 h 5319486"/>
              <a:gd name="connsiteX28" fmla="*/ 2413000 w 4652852"/>
              <a:gd name="connsiteY28" fmla="*/ 2959100 h 5319486"/>
              <a:gd name="connsiteX29" fmla="*/ 2476500 w 4652852"/>
              <a:gd name="connsiteY29" fmla="*/ 3035300 h 5319486"/>
              <a:gd name="connsiteX30" fmla="*/ 2527300 w 4652852"/>
              <a:gd name="connsiteY30" fmla="*/ 3124200 h 5319486"/>
              <a:gd name="connsiteX31" fmla="*/ 2578100 w 4652852"/>
              <a:gd name="connsiteY31" fmla="*/ 3200400 h 5319486"/>
              <a:gd name="connsiteX32" fmla="*/ 2667000 w 4652852"/>
              <a:gd name="connsiteY32" fmla="*/ 3314700 h 5319486"/>
              <a:gd name="connsiteX33" fmla="*/ 2865120 w 4652852"/>
              <a:gd name="connsiteY33" fmla="*/ 3309620 h 5319486"/>
              <a:gd name="connsiteX34" fmla="*/ 2880360 w 4652852"/>
              <a:gd name="connsiteY34" fmla="*/ 3449320 h 5319486"/>
              <a:gd name="connsiteX35" fmla="*/ 2928620 w 4652852"/>
              <a:gd name="connsiteY35" fmla="*/ 3614420 h 5319486"/>
              <a:gd name="connsiteX36" fmla="*/ 2910840 w 4652852"/>
              <a:gd name="connsiteY36" fmla="*/ 3810000 h 5319486"/>
              <a:gd name="connsiteX37" fmla="*/ 3035300 w 4652852"/>
              <a:gd name="connsiteY37" fmla="*/ 4074160 h 5319486"/>
              <a:gd name="connsiteX38" fmla="*/ 3294380 w 4652852"/>
              <a:gd name="connsiteY38" fmla="*/ 4091940 h 5319486"/>
              <a:gd name="connsiteX39" fmla="*/ 3665220 w 4652852"/>
              <a:gd name="connsiteY39" fmla="*/ 4097020 h 5319486"/>
              <a:gd name="connsiteX40" fmla="*/ 3792220 w 4652852"/>
              <a:gd name="connsiteY40" fmla="*/ 3911600 h 5319486"/>
              <a:gd name="connsiteX41" fmla="*/ 3898900 w 4652852"/>
              <a:gd name="connsiteY41" fmla="*/ 3817620 h 5319486"/>
              <a:gd name="connsiteX42" fmla="*/ 4025900 w 4652852"/>
              <a:gd name="connsiteY42" fmla="*/ 3812540 h 5319486"/>
              <a:gd name="connsiteX43" fmla="*/ 4203700 w 4652852"/>
              <a:gd name="connsiteY43" fmla="*/ 3606800 h 5319486"/>
              <a:gd name="connsiteX44" fmla="*/ 4279900 w 4652852"/>
              <a:gd name="connsiteY44" fmla="*/ 3632200 h 5319486"/>
              <a:gd name="connsiteX45" fmla="*/ 4622800 w 4652852"/>
              <a:gd name="connsiteY45" fmla="*/ 3683000 h 5319486"/>
              <a:gd name="connsiteX46" fmla="*/ 4584700 w 4652852"/>
              <a:gd name="connsiteY46" fmla="*/ 3905250 h 5319486"/>
              <a:gd name="connsiteX47" fmla="*/ 4648200 w 4652852"/>
              <a:gd name="connsiteY47" fmla="*/ 4121150 h 5319486"/>
              <a:gd name="connsiteX48" fmla="*/ 4432300 w 4652852"/>
              <a:gd name="connsiteY48" fmla="*/ 4318000 h 5319486"/>
              <a:gd name="connsiteX49" fmla="*/ 4432300 w 4652852"/>
              <a:gd name="connsiteY49" fmla="*/ 4470400 h 5319486"/>
              <a:gd name="connsiteX50" fmla="*/ 4381500 w 4652852"/>
              <a:gd name="connsiteY50" fmla="*/ 4597400 h 5319486"/>
              <a:gd name="connsiteX51" fmla="*/ 4343400 w 4652852"/>
              <a:gd name="connsiteY51" fmla="*/ 4749800 h 5319486"/>
              <a:gd name="connsiteX52" fmla="*/ 4318000 w 4652852"/>
              <a:gd name="connsiteY52" fmla="*/ 4876800 h 5319486"/>
              <a:gd name="connsiteX53" fmla="*/ 4138386 w 4652852"/>
              <a:gd name="connsiteY53" fmla="*/ 5319486 h 5319486"/>
              <a:gd name="connsiteX0" fmla="*/ 0 w 4652852"/>
              <a:gd name="connsiteY0" fmla="*/ 0 h 5319486"/>
              <a:gd name="connsiteX1" fmla="*/ 101600 w 4652852"/>
              <a:gd name="connsiteY1" fmla="*/ 50800 h 5319486"/>
              <a:gd name="connsiteX2" fmla="*/ 152400 w 4652852"/>
              <a:gd name="connsiteY2" fmla="*/ 127000 h 5319486"/>
              <a:gd name="connsiteX3" fmla="*/ 276225 w 4652852"/>
              <a:gd name="connsiteY3" fmla="*/ 165100 h 5319486"/>
              <a:gd name="connsiteX4" fmla="*/ 342900 w 4652852"/>
              <a:gd name="connsiteY4" fmla="*/ 200025 h 5319486"/>
              <a:gd name="connsiteX5" fmla="*/ 434975 w 4652852"/>
              <a:gd name="connsiteY5" fmla="*/ 168275 h 5319486"/>
              <a:gd name="connsiteX6" fmla="*/ 571500 w 4652852"/>
              <a:gd name="connsiteY6" fmla="*/ 203200 h 5319486"/>
              <a:gd name="connsiteX7" fmla="*/ 647700 w 4652852"/>
              <a:gd name="connsiteY7" fmla="*/ 241300 h 5319486"/>
              <a:gd name="connsiteX8" fmla="*/ 762000 w 4652852"/>
              <a:gd name="connsiteY8" fmla="*/ 368300 h 5319486"/>
              <a:gd name="connsiteX9" fmla="*/ 863600 w 4652852"/>
              <a:gd name="connsiteY9" fmla="*/ 508000 h 5319486"/>
              <a:gd name="connsiteX10" fmla="*/ 927100 w 4652852"/>
              <a:gd name="connsiteY10" fmla="*/ 635000 h 5319486"/>
              <a:gd name="connsiteX11" fmla="*/ 1016000 w 4652852"/>
              <a:gd name="connsiteY11" fmla="*/ 838200 h 5319486"/>
              <a:gd name="connsiteX12" fmla="*/ 1066800 w 4652852"/>
              <a:gd name="connsiteY12" fmla="*/ 1028700 h 5319486"/>
              <a:gd name="connsiteX13" fmla="*/ 1117600 w 4652852"/>
              <a:gd name="connsiteY13" fmla="*/ 1193800 h 5319486"/>
              <a:gd name="connsiteX14" fmla="*/ 1168400 w 4652852"/>
              <a:gd name="connsiteY14" fmla="*/ 1358900 h 5319486"/>
              <a:gd name="connsiteX15" fmla="*/ 1219200 w 4652852"/>
              <a:gd name="connsiteY15" fmla="*/ 1485900 h 5319486"/>
              <a:gd name="connsiteX16" fmla="*/ 1257300 w 4652852"/>
              <a:gd name="connsiteY16" fmla="*/ 1587500 h 5319486"/>
              <a:gd name="connsiteX17" fmla="*/ 1282700 w 4652852"/>
              <a:gd name="connsiteY17" fmla="*/ 1739900 h 5319486"/>
              <a:gd name="connsiteX18" fmla="*/ 1358900 w 4652852"/>
              <a:gd name="connsiteY18" fmla="*/ 1892300 h 5319486"/>
              <a:gd name="connsiteX19" fmla="*/ 1435100 w 4652852"/>
              <a:gd name="connsiteY19" fmla="*/ 2057400 h 5319486"/>
              <a:gd name="connsiteX20" fmla="*/ 1498600 w 4652852"/>
              <a:gd name="connsiteY20" fmla="*/ 2349500 h 5319486"/>
              <a:gd name="connsiteX21" fmla="*/ 1536700 w 4652852"/>
              <a:gd name="connsiteY21" fmla="*/ 2476500 h 5319486"/>
              <a:gd name="connsiteX22" fmla="*/ 1574800 w 4652852"/>
              <a:gd name="connsiteY22" fmla="*/ 2717800 h 5319486"/>
              <a:gd name="connsiteX23" fmla="*/ 1714500 w 4652852"/>
              <a:gd name="connsiteY23" fmla="*/ 2844800 h 5319486"/>
              <a:gd name="connsiteX24" fmla="*/ 2032000 w 4652852"/>
              <a:gd name="connsiteY24" fmla="*/ 2819400 h 5319486"/>
              <a:gd name="connsiteX25" fmla="*/ 2133600 w 4652852"/>
              <a:gd name="connsiteY25" fmla="*/ 2870200 h 5319486"/>
              <a:gd name="connsiteX26" fmla="*/ 2247900 w 4652852"/>
              <a:gd name="connsiteY26" fmla="*/ 2971800 h 5319486"/>
              <a:gd name="connsiteX27" fmla="*/ 2346325 w 4652852"/>
              <a:gd name="connsiteY27" fmla="*/ 2908300 h 5319486"/>
              <a:gd name="connsiteX28" fmla="*/ 2413000 w 4652852"/>
              <a:gd name="connsiteY28" fmla="*/ 2959100 h 5319486"/>
              <a:gd name="connsiteX29" fmla="*/ 2476500 w 4652852"/>
              <a:gd name="connsiteY29" fmla="*/ 3035300 h 5319486"/>
              <a:gd name="connsiteX30" fmla="*/ 2527300 w 4652852"/>
              <a:gd name="connsiteY30" fmla="*/ 3124200 h 5319486"/>
              <a:gd name="connsiteX31" fmla="*/ 2578100 w 4652852"/>
              <a:gd name="connsiteY31" fmla="*/ 3200400 h 5319486"/>
              <a:gd name="connsiteX32" fmla="*/ 2667000 w 4652852"/>
              <a:gd name="connsiteY32" fmla="*/ 3314700 h 5319486"/>
              <a:gd name="connsiteX33" fmla="*/ 2865120 w 4652852"/>
              <a:gd name="connsiteY33" fmla="*/ 3309620 h 5319486"/>
              <a:gd name="connsiteX34" fmla="*/ 2880360 w 4652852"/>
              <a:gd name="connsiteY34" fmla="*/ 3449320 h 5319486"/>
              <a:gd name="connsiteX35" fmla="*/ 2928620 w 4652852"/>
              <a:gd name="connsiteY35" fmla="*/ 3614420 h 5319486"/>
              <a:gd name="connsiteX36" fmla="*/ 2910840 w 4652852"/>
              <a:gd name="connsiteY36" fmla="*/ 3810000 h 5319486"/>
              <a:gd name="connsiteX37" fmla="*/ 3035300 w 4652852"/>
              <a:gd name="connsiteY37" fmla="*/ 4074160 h 5319486"/>
              <a:gd name="connsiteX38" fmla="*/ 3294380 w 4652852"/>
              <a:gd name="connsiteY38" fmla="*/ 4091940 h 5319486"/>
              <a:gd name="connsiteX39" fmla="*/ 3665220 w 4652852"/>
              <a:gd name="connsiteY39" fmla="*/ 4097020 h 5319486"/>
              <a:gd name="connsiteX40" fmla="*/ 3792220 w 4652852"/>
              <a:gd name="connsiteY40" fmla="*/ 3911600 h 5319486"/>
              <a:gd name="connsiteX41" fmla="*/ 3898900 w 4652852"/>
              <a:gd name="connsiteY41" fmla="*/ 3817620 h 5319486"/>
              <a:gd name="connsiteX42" fmla="*/ 4025900 w 4652852"/>
              <a:gd name="connsiteY42" fmla="*/ 3812540 h 5319486"/>
              <a:gd name="connsiteX43" fmla="*/ 4188460 w 4652852"/>
              <a:gd name="connsiteY43" fmla="*/ 3736340 h 5319486"/>
              <a:gd name="connsiteX44" fmla="*/ 4279900 w 4652852"/>
              <a:gd name="connsiteY44" fmla="*/ 3632200 h 5319486"/>
              <a:gd name="connsiteX45" fmla="*/ 4622800 w 4652852"/>
              <a:gd name="connsiteY45" fmla="*/ 3683000 h 5319486"/>
              <a:gd name="connsiteX46" fmla="*/ 4584700 w 4652852"/>
              <a:gd name="connsiteY46" fmla="*/ 3905250 h 5319486"/>
              <a:gd name="connsiteX47" fmla="*/ 4648200 w 4652852"/>
              <a:gd name="connsiteY47" fmla="*/ 4121150 h 5319486"/>
              <a:gd name="connsiteX48" fmla="*/ 4432300 w 4652852"/>
              <a:gd name="connsiteY48" fmla="*/ 4318000 h 5319486"/>
              <a:gd name="connsiteX49" fmla="*/ 4432300 w 4652852"/>
              <a:gd name="connsiteY49" fmla="*/ 4470400 h 5319486"/>
              <a:gd name="connsiteX50" fmla="*/ 4381500 w 4652852"/>
              <a:gd name="connsiteY50" fmla="*/ 4597400 h 5319486"/>
              <a:gd name="connsiteX51" fmla="*/ 4343400 w 4652852"/>
              <a:gd name="connsiteY51" fmla="*/ 4749800 h 5319486"/>
              <a:gd name="connsiteX52" fmla="*/ 4318000 w 4652852"/>
              <a:gd name="connsiteY52" fmla="*/ 4876800 h 5319486"/>
              <a:gd name="connsiteX53" fmla="*/ 4138386 w 4652852"/>
              <a:gd name="connsiteY53" fmla="*/ 5319486 h 5319486"/>
              <a:gd name="connsiteX0" fmla="*/ 0 w 4652852"/>
              <a:gd name="connsiteY0" fmla="*/ 0 h 5319486"/>
              <a:gd name="connsiteX1" fmla="*/ 101600 w 4652852"/>
              <a:gd name="connsiteY1" fmla="*/ 50800 h 5319486"/>
              <a:gd name="connsiteX2" fmla="*/ 152400 w 4652852"/>
              <a:gd name="connsiteY2" fmla="*/ 127000 h 5319486"/>
              <a:gd name="connsiteX3" fmla="*/ 276225 w 4652852"/>
              <a:gd name="connsiteY3" fmla="*/ 165100 h 5319486"/>
              <a:gd name="connsiteX4" fmla="*/ 342900 w 4652852"/>
              <a:gd name="connsiteY4" fmla="*/ 200025 h 5319486"/>
              <a:gd name="connsiteX5" fmla="*/ 434975 w 4652852"/>
              <a:gd name="connsiteY5" fmla="*/ 168275 h 5319486"/>
              <a:gd name="connsiteX6" fmla="*/ 571500 w 4652852"/>
              <a:gd name="connsiteY6" fmla="*/ 203200 h 5319486"/>
              <a:gd name="connsiteX7" fmla="*/ 647700 w 4652852"/>
              <a:gd name="connsiteY7" fmla="*/ 241300 h 5319486"/>
              <a:gd name="connsiteX8" fmla="*/ 762000 w 4652852"/>
              <a:gd name="connsiteY8" fmla="*/ 368300 h 5319486"/>
              <a:gd name="connsiteX9" fmla="*/ 863600 w 4652852"/>
              <a:gd name="connsiteY9" fmla="*/ 508000 h 5319486"/>
              <a:gd name="connsiteX10" fmla="*/ 927100 w 4652852"/>
              <a:gd name="connsiteY10" fmla="*/ 635000 h 5319486"/>
              <a:gd name="connsiteX11" fmla="*/ 1016000 w 4652852"/>
              <a:gd name="connsiteY11" fmla="*/ 838200 h 5319486"/>
              <a:gd name="connsiteX12" fmla="*/ 1066800 w 4652852"/>
              <a:gd name="connsiteY12" fmla="*/ 1028700 h 5319486"/>
              <a:gd name="connsiteX13" fmla="*/ 1117600 w 4652852"/>
              <a:gd name="connsiteY13" fmla="*/ 1193800 h 5319486"/>
              <a:gd name="connsiteX14" fmla="*/ 1168400 w 4652852"/>
              <a:gd name="connsiteY14" fmla="*/ 1358900 h 5319486"/>
              <a:gd name="connsiteX15" fmla="*/ 1219200 w 4652852"/>
              <a:gd name="connsiteY15" fmla="*/ 1485900 h 5319486"/>
              <a:gd name="connsiteX16" fmla="*/ 1257300 w 4652852"/>
              <a:gd name="connsiteY16" fmla="*/ 1587500 h 5319486"/>
              <a:gd name="connsiteX17" fmla="*/ 1282700 w 4652852"/>
              <a:gd name="connsiteY17" fmla="*/ 1739900 h 5319486"/>
              <a:gd name="connsiteX18" fmla="*/ 1358900 w 4652852"/>
              <a:gd name="connsiteY18" fmla="*/ 1892300 h 5319486"/>
              <a:gd name="connsiteX19" fmla="*/ 1435100 w 4652852"/>
              <a:gd name="connsiteY19" fmla="*/ 2057400 h 5319486"/>
              <a:gd name="connsiteX20" fmla="*/ 1498600 w 4652852"/>
              <a:gd name="connsiteY20" fmla="*/ 2349500 h 5319486"/>
              <a:gd name="connsiteX21" fmla="*/ 1536700 w 4652852"/>
              <a:gd name="connsiteY21" fmla="*/ 2476500 h 5319486"/>
              <a:gd name="connsiteX22" fmla="*/ 1574800 w 4652852"/>
              <a:gd name="connsiteY22" fmla="*/ 2717800 h 5319486"/>
              <a:gd name="connsiteX23" fmla="*/ 1714500 w 4652852"/>
              <a:gd name="connsiteY23" fmla="*/ 2844800 h 5319486"/>
              <a:gd name="connsiteX24" fmla="*/ 2032000 w 4652852"/>
              <a:gd name="connsiteY24" fmla="*/ 2819400 h 5319486"/>
              <a:gd name="connsiteX25" fmla="*/ 2133600 w 4652852"/>
              <a:gd name="connsiteY25" fmla="*/ 2870200 h 5319486"/>
              <a:gd name="connsiteX26" fmla="*/ 2247900 w 4652852"/>
              <a:gd name="connsiteY26" fmla="*/ 2971800 h 5319486"/>
              <a:gd name="connsiteX27" fmla="*/ 2346325 w 4652852"/>
              <a:gd name="connsiteY27" fmla="*/ 2908300 h 5319486"/>
              <a:gd name="connsiteX28" fmla="*/ 2413000 w 4652852"/>
              <a:gd name="connsiteY28" fmla="*/ 2959100 h 5319486"/>
              <a:gd name="connsiteX29" fmla="*/ 2476500 w 4652852"/>
              <a:gd name="connsiteY29" fmla="*/ 3035300 h 5319486"/>
              <a:gd name="connsiteX30" fmla="*/ 2527300 w 4652852"/>
              <a:gd name="connsiteY30" fmla="*/ 3124200 h 5319486"/>
              <a:gd name="connsiteX31" fmla="*/ 2578100 w 4652852"/>
              <a:gd name="connsiteY31" fmla="*/ 3200400 h 5319486"/>
              <a:gd name="connsiteX32" fmla="*/ 2667000 w 4652852"/>
              <a:gd name="connsiteY32" fmla="*/ 3314700 h 5319486"/>
              <a:gd name="connsiteX33" fmla="*/ 2865120 w 4652852"/>
              <a:gd name="connsiteY33" fmla="*/ 3309620 h 5319486"/>
              <a:gd name="connsiteX34" fmla="*/ 2880360 w 4652852"/>
              <a:gd name="connsiteY34" fmla="*/ 3449320 h 5319486"/>
              <a:gd name="connsiteX35" fmla="*/ 2928620 w 4652852"/>
              <a:gd name="connsiteY35" fmla="*/ 3614420 h 5319486"/>
              <a:gd name="connsiteX36" fmla="*/ 2910840 w 4652852"/>
              <a:gd name="connsiteY36" fmla="*/ 3810000 h 5319486"/>
              <a:gd name="connsiteX37" fmla="*/ 3035300 w 4652852"/>
              <a:gd name="connsiteY37" fmla="*/ 4074160 h 5319486"/>
              <a:gd name="connsiteX38" fmla="*/ 3294380 w 4652852"/>
              <a:gd name="connsiteY38" fmla="*/ 4091940 h 5319486"/>
              <a:gd name="connsiteX39" fmla="*/ 3665220 w 4652852"/>
              <a:gd name="connsiteY39" fmla="*/ 4097020 h 5319486"/>
              <a:gd name="connsiteX40" fmla="*/ 3792220 w 4652852"/>
              <a:gd name="connsiteY40" fmla="*/ 3911600 h 5319486"/>
              <a:gd name="connsiteX41" fmla="*/ 3898900 w 4652852"/>
              <a:gd name="connsiteY41" fmla="*/ 3817620 h 5319486"/>
              <a:gd name="connsiteX42" fmla="*/ 4025900 w 4652852"/>
              <a:gd name="connsiteY42" fmla="*/ 3812540 h 5319486"/>
              <a:gd name="connsiteX43" fmla="*/ 4107179 w 4652852"/>
              <a:gd name="connsiteY43" fmla="*/ 3845560 h 5319486"/>
              <a:gd name="connsiteX44" fmla="*/ 4188460 w 4652852"/>
              <a:gd name="connsiteY44" fmla="*/ 3736340 h 5319486"/>
              <a:gd name="connsiteX45" fmla="*/ 4279900 w 4652852"/>
              <a:gd name="connsiteY45" fmla="*/ 3632200 h 5319486"/>
              <a:gd name="connsiteX46" fmla="*/ 4622800 w 4652852"/>
              <a:gd name="connsiteY46" fmla="*/ 3683000 h 5319486"/>
              <a:gd name="connsiteX47" fmla="*/ 4584700 w 4652852"/>
              <a:gd name="connsiteY47" fmla="*/ 3905250 h 5319486"/>
              <a:gd name="connsiteX48" fmla="*/ 4648200 w 4652852"/>
              <a:gd name="connsiteY48" fmla="*/ 4121150 h 5319486"/>
              <a:gd name="connsiteX49" fmla="*/ 4432300 w 4652852"/>
              <a:gd name="connsiteY49" fmla="*/ 4318000 h 5319486"/>
              <a:gd name="connsiteX50" fmla="*/ 4432300 w 4652852"/>
              <a:gd name="connsiteY50" fmla="*/ 4470400 h 5319486"/>
              <a:gd name="connsiteX51" fmla="*/ 4381500 w 4652852"/>
              <a:gd name="connsiteY51" fmla="*/ 4597400 h 5319486"/>
              <a:gd name="connsiteX52" fmla="*/ 4343400 w 4652852"/>
              <a:gd name="connsiteY52" fmla="*/ 4749800 h 5319486"/>
              <a:gd name="connsiteX53" fmla="*/ 4318000 w 4652852"/>
              <a:gd name="connsiteY53" fmla="*/ 4876800 h 5319486"/>
              <a:gd name="connsiteX54" fmla="*/ 4138386 w 4652852"/>
              <a:gd name="connsiteY54" fmla="*/ 5319486 h 5319486"/>
              <a:gd name="connsiteX0" fmla="*/ 0 w 4652852"/>
              <a:gd name="connsiteY0" fmla="*/ 0 h 5319486"/>
              <a:gd name="connsiteX1" fmla="*/ 101600 w 4652852"/>
              <a:gd name="connsiteY1" fmla="*/ 50800 h 5319486"/>
              <a:gd name="connsiteX2" fmla="*/ 152400 w 4652852"/>
              <a:gd name="connsiteY2" fmla="*/ 127000 h 5319486"/>
              <a:gd name="connsiteX3" fmla="*/ 276225 w 4652852"/>
              <a:gd name="connsiteY3" fmla="*/ 165100 h 5319486"/>
              <a:gd name="connsiteX4" fmla="*/ 342900 w 4652852"/>
              <a:gd name="connsiteY4" fmla="*/ 200025 h 5319486"/>
              <a:gd name="connsiteX5" fmla="*/ 434975 w 4652852"/>
              <a:gd name="connsiteY5" fmla="*/ 168275 h 5319486"/>
              <a:gd name="connsiteX6" fmla="*/ 571500 w 4652852"/>
              <a:gd name="connsiteY6" fmla="*/ 203200 h 5319486"/>
              <a:gd name="connsiteX7" fmla="*/ 647700 w 4652852"/>
              <a:gd name="connsiteY7" fmla="*/ 241300 h 5319486"/>
              <a:gd name="connsiteX8" fmla="*/ 762000 w 4652852"/>
              <a:gd name="connsiteY8" fmla="*/ 368300 h 5319486"/>
              <a:gd name="connsiteX9" fmla="*/ 863600 w 4652852"/>
              <a:gd name="connsiteY9" fmla="*/ 508000 h 5319486"/>
              <a:gd name="connsiteX10" fmla="*/ 927100 w 4652852"/>
              <a:gd name="connsiteY10" fmla="*/ 635000 h 5319486"/>
              <a:gd name="connsiteX11" fmla="*/ 1016000 w 4652852"/>
              <a:gd name="connsiteY11" fmla="*/ 838200 h 5319486"/>
              <a:gd name="connsiteX12" fmla="*/ 1066800 w 4652852"/>
              <a:gd name="connsiteY12" fmla="*/ 1028700 h 5319486"/>
              <a:gd name="connsiteX13" fmla="*/ 1117600 w 4652852"/>
              <a:gd name="connsiteY13" fmla="*/ 1193800 h 5319486"/>
              <a:gd name="connsiteX14" fmla="*/ 1168400 w 4652852"/>
              <a:gd name="connsiteY14" fmla="*/ 1358900 h 5319486"/>
              <a:gd name="connsiteX15" fmla="*/ 1219200 w 4652852"/>
              <a:gd name="connsiteY15" fmla="*/ 1485900 h 5319486"/>
              <a:gd name="connsiteX16" fmla="*/ 1257300 w 4652852"/>
              <a:gd name="connsiteY16" fmla="*/ 1587500 h 5319486"/>
              <a:gd name="connsiteX17" fmla="*/ 1282700 w 4652852"/>
              <a:gd name="connsiteY17" fmla="*/ 1739900 h 5319486"/>
              <a:gd name="connsiteX18" fmla="*/ 1358900 w 4652852"/>
              <a:gd name="connsiteY18" fmla="*/ 1892300 h 5319486"/>
              <a:gd name="connsiteX19" fmla="*/ 1435100 w 4652852"/>
              <a:gd name="connsiteY19" fmla="*/ 2057400 h 5319486"/>
              <a:gd name="connsiteX20" fmla="*/ 1498600 w 4652852"/>
              <a:gd name="connsiteY20" fmla="*/ 2349500 h 5319486"/>
              <a:gd name="connsiteX21" fmla="*/ 1536700 w 4652852"/>
              <a:gd name="connsiteY21" fmla="*/ 2476500 h 5319486"/>
              <a:gd name="connsiteX22" fmla="*/ 1574800 w 4652852"/>
              <a:gd name="connsiteY22" fmla="*/ 2717800 h 5319486"/>
              <a:gd name="connsiteX23" fmla="*/ 1714500 w 4652852"/>
              <a:gd name="connsiteY23" fmla="*/ 2844800 h 5319486"/>
              <a:gd name="connsiteX24" fmla="*/ 2032000 w 4652852"/>
              <a:gd name="connsiteY24" fmla="*/ 2819400 h 5319486"/>
              <a:gd name="connsiteX25" fmla="*/ 2133600 w 4652852"/>
              <a:gd name="connsiteY25" fmla="*/ 2870200 h 5319486"/>
              <a:gd name="connsiteX26" fmla="*/ 2247900 w 4652852"/>
              <a:gd name="connsiteY26" fmla="*/ 2971800 h 5319486"/>
              <a:gd name="connsiteX27" fmla="*/ 2346325 w 4652852"/>
              <a:gd name="connsiteY27" fmla="*/ 2908300 h 5319486"/>
              <a:gd name="connsiteX28" fmla="*/ 2413000 w 4652852"/>
              <a:gd name="connsiteY28" fmla="*/ 2959100 h 5319486"/>
              <a:gd name="connsiteX29" fmla="*/ 2476500 w 4652852"/>
              <a:gd name="connsiteY29" fmla="*/ 3035300 h 5319486"/>
              <a:gd name="connsiteX30" fmla="*/ 2527300 w 4652852"/>
              <a:gd name="connsiteY30" fmla="*/ 3124200 h 5319486"/>
              <a:gd name="connsiteX31" fmla="*/ 2578100 w 4652852"/>
              <a:gd name="connsiteY31" fmla="*/ 3200400 h 5319486"/>
              <a:gd name="connsiteX32" fmla="*/ 2667000 w 4652852"/>
              <a:gd name="connsiteY32" fmla="*/ 3314700 h 5319486"/>
              <a:gd name="connsiteX33" fmla="*/ 2865120 w 4652852"/>
              <a:gd name="connsiteY33" fmla="*/ 3309620 h 5319486"/>
              <a:gd name="connsiteX34" fmla="*/ 2880360 w 4652852"/>
              <a:gd name="connsiteY34" fmla="*/ 3449320 h 5319486"/>
              <a:gd name="connsiteX35" fmla="*/ 2928620 w 4652852"/>
              <a:gd name="connsiteY35" fmla="*/ 3614420 h 5319486"/>
              <a:gd name="connsiteX36" fmla="*/ 2910840 w 4652852"/>
              <a:gd name="connsiteY36" fmla="*/ 3810000 h 5319486"/>
              <a:gd name="connsiteX37" fmla="*/ 3035300 w 4652852"/>
              <a:gd name="connsiteY37" fmla="*/ 4074160 h 5319486"/>
              <a:gd name="connsiteX38" fmla="*/ 3294380 w 4652852"/>
              <a:gd name="connsiteY38" fmla="*/ 4091940 h 5319486"/>
              <a:gd name="connsiteX39" fmla="*/ 3665220 w 4652852"/>
              <a:gd name="connsiteY39" fmla="*/ 4097020 h 5319486"/>
              <a:gd name="connsiteX40" fmla="*/ 3792220 w 4652852"/>
              <a:gd name="connsiteY40" fmla="*/ 3911600 h 5319486"/>
              <a:gd name="connsiteX41" fmla="*/ 3898900 w 4652852"/>
              <a:gd name="connsiteY41" fmla="*/ 3817620 h 5319486"/>
              <a:gd name="connsiteX42" fmla="*/ 4025900 w 4652852"/>
              <a:gd name="connsiteY42" fmla="*/ 3812540 h 5319486"/>
              <a:gd name="connsiteX43" fmla="*/ 4107179 w 4652852"/>
              <a:gd name="connsiteY43" fmla="*/ 3845560 h 5319486"/>
              <a:gd name="connsiteX44" fmla="*/ 4188460 w 4652852"/>
              <a:gd name="connsiteY44" fmla="*/ 3736340 h 5319486"/>
              <a:gd name="connsiteX45" fmla="*/ 4318000 w 4652852"/>
              <a:gd name="connsiteY45" fmla="*/ 3700780 h 5319486"/>
              <a:gd name="connsiteX46" fmla="*/ 4622800 w 4652852"/>
              <a:gd name="connsiteY46" fmla="*/ 3683000 h 5319486"/>
              <a:gd name="connsiteX47" fmla="*/ 4584700 w 4652852"/>
              <a:gd name="connsiteY47" fmla="*/ 3905250 h 5319486"/>
              <a:gd name="connsiteX48" fmla="*/ 4648200 w 4652852"/>
              <a:gd name="connsiteY48" fmla="*/ 4121150 h 5319486"/>
              <a:gd name="connsiteX49" fmla="*/ 4432300 w 4652852"/>
              <a:gd name="connsiteY49" fmla="*/ 4318000 h 5319486"/>
              <a:gd name="connsiteX50" fmla="*/ 4432300 w 4652852"/>
              <a:gd name="connsiteY50" fmla="*/ 4470400 h 5319486"/>
              <a:gd name="connsiteX51" fmla="*/ 4381500 w 4652852"/>
              <a:gd name="connsiteY51" fmla="*/ 4597400 h 5319486"/>
              <a:gd name="connsiteX52" fmla="*/ 4343400 w 4652852"/>
              <a:gd name="connsiteY52" fmla="*/ 4749800 h 5319486"/>
              <a:gd name="connsiteX53" fmla="*/ 4318000 w 4652852"/>
              <a:gd name="connsiteY53" fmla="*/ 4876800 h 5319486"/>
              <a:gd name="connsiteX54" fmla="*/ 4138386 w 4652852"/>
              <a:gd name="connsiteY54" fmla="*/ 5319486 h 5319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652852" h="5319486">
                <a:moveTo>
                  <a:pt x="0" y="0"/>
                </a:moveTo>
                <a:cubicBezTo>
                  <a:pt x="15577" y="12461"/>
                  <a:pt x="76200" y="29633"/>
                  <a:pt x="101600" y="50800"/>
                </a:cubicBezTo>
                <a:cubicBezTo>
                  <a:pt x="127000" y="71967"/>
                  <a:pt x="123296" y="107950"/>
                  <a:pt x="152400" y="127000"/>
                </a:cubicBezTo>
                <a:cubicBezTo>
                  <a:pt x="181504" y="146050"/>
                  <a:pt x="244475" y="152929"/>
                  <a:pt x="276225" y="165100"/>
                </a:cubicBezTo>
                <a:cubicBezTo>
                  <a:pt x="307975" y="177271"/>
                  <a:pt x="316442" y="199496"/>
                  <a:pt x="342900" y="200025"/>
                </a:cubicBezTo>
                <a:cubicBezTo>
                  <a:pt x="369358" y="200554"/>
                  <a:pt x="396875" y="167746"/>
                  <a:pt x="434975" y="168275"/>
                </a:cubicBezTo>
                <a:cubicBezTo>
                  <a:pt x="473075" y="168804"/>
                  <a:pt x="536046" y="191029"/>
                  <a:pt x="571500" y="203200"/>
                </a:cubicBezTo>
                <a:cubicBezTo>
                  <a:pt x="606954" y="215371"/>
                  <a:pt x="626533" y="228600"/>
                  <a:pt x="647700" y="241300"/>
                </a:cubicBezTo>
                <a:cubicBezTo>
                  <a:pt x="679450" y="268817"/>
                  <a:pt x="726017" y="323850"/>
                  <a:pt x="762000" y="368300"/>
                </a:cubicBezTo>
                <a:cubicBezTo>
                  <a:pt x="797983" y="412750"/>
                  <a:pt x="840317" y="469900"/>
                  <a:pt x="863600" y="508000"/>
                </a:cubicBezTo>
                <a:cubicBezTo>
                  <a:pt x="891117" y="552450"/>
                  <a:pt x="901700" y="579967"/>
                  <a:pt x="927100" y="635000"/>
                </a:cubicBezTo>
                <a:cubicBezTo>
                  <a:pt x="952500" y="690033"/>
                  <a:pt x="992717" y="772583"/>
                  <a:pt x="1016000" y="838200"/>
                </a:cubicBezTo>
                <a:cubicBezTo>
                  <a:pt x="1039283" y="903817"/>
                  <a:pt x="1049867" y="969433"/>
                  <a:pt x="1066800" y="1028700"/>
                </a:cubicBezTo>
                <a:cubicBezTo>
                  <a:pt x="1083733" y="1087967"/>
                  <a:pt x="1100667" y="1138767"/>
                  <a:pt x="1117600" y="1193800"/>
                </a:cubicBezTo>
                <a:cubicBezTo>
                  <a:pt x="1134533" y="1248833"/>
                  <a:pt x="1151467" y="1310217"/>
                  <a:pt x="1168400" y="1358900"/>
                </a:cubicBezTo>
                <a:cubicBezTo>
                  <a:pt x="1185333" y="1407583"/>
                  <a:pt x="1204383" y="1447800"/>
                  <a:pt x="1219200" y="1485900"/>
                </a:cubicBezTo>
                <a:cubicBezTo>
                  <a:pt x="1234017" y="1524000"/>
                  <a:pt x="1246717" y="1545167"/>
                  <a:pt x="1257300" y="1587500"/>
                </a:cubicBezTo>
                <a:cubicBezTo>
                  <a:pt x="1267883" y="1629833"/>
                  <a:pt x="1270000" y="1701800"/>
                  <a:pt x="1282700" y="1739900"/>
                </a:cubicBezTo>
                <a:cubicBezTo>
                  <a:pt x="1299633" y="1790700"/>
                  <a:pt x="1333500" y="1839383"/>
                  <a:pt x="1358900" y="1892300"/>
                </a:cubicBezTo>
                <a:cubicBezTo>
                  <a:pt x="1384300" y="1945217"/>
                  <a:pt x="1418167" y="2004483"/>
                  <a:pt x="1435100" y="2057400"/>
                </a:cubicBezTo>
                <a:cubicBezTo>
                  <a:pt x="1458383" y="2133600"/>
                  <a:pt x="1481667" y="2279650"/>
                  <a:pt x="1498600" y="2349500"/>
                </a:cubicBezTo>
                <a:cubicBezTo>
                  <a:pt x="1515533" y="2419350"/>
                  <a:pt x="1517506" y="2399725"/>
                  <a:pt x="1536700" y="2476500"/>
                </a:cubicBezTo>
                <a:cubicBezTo>
                  <a:pt x="1549400" y="2537883"/>
                  <a:pt x="1545167" y="2656417"/>
                  <a:pt x="1574800" y="2717800"/>
                </a:cubicBezTo>
                <a:cubicBezTo>
                  <a:pt x="1604433" y="2779183"/>
                  <a:pt x="1638300" y="2827867"/>
                  <a:pt x="1714500" y="2844800"/>
                </a:cubicBezTo>
                <a:cubicBezTo>
                  <a:pt x="1790700" y="2861733"/>
                  <a:pt x="1962150" y="2815167"/>
                  <a:pt x="2032000" y="2819400"/>
                </a:cubicBezTo>
                <a:cubicBezTo>
                  <a:pt x="2101850" y="2823633"/>
                  <a:pt x="2097617" y="2844800"/>
                  <a:pt x="2133600" y="2870200"/>
                </a:cubicBezTo>
                <a:cubicBezTo>
                  <a:pt x="2169583" y="2895600"/>
                  <a:pt x="2212446" y="2965450"/>
                  <a:pt x="2247900" y="2971800"/>
                </a:cubicBezTo>
                <a:cubicBezTo>
                  <a:pt x="2283354" y="2978150"/>
                  <a:pt x="2318808" y="2910417"/>
                  <a:pt x="2346325" y="2908300"/>
                </a:cubicBezTo>
                <a:cubicBezTo>
                  <a:pt x="2373842" y="2906183"/>
                  <a:pt x="2396067" y="2954867"/>
                  <a:pt x="2413000" y="2959100"/>
                </a:cubicBezTo>
                <a:cubicBezTo>
                  <a:pt x="2476063" y="3053695"/>
                  <a:pt x="2395012" y="2937514"/>
                  <a:pt x="2476500" y="3035300"/>
                </a:cubicBezTo>
                <a:cubicBezTo>
                  <a:pt x="2507880" y="3072956"/>
                  <a:pt x="2500682" y="3079837"/>
                  <a:pt x="2527300" y="3124200"/>
                </a:cubicBezTo>
                <a:cubicBezTo>
                  <a:pt x="2543006" y="3150377"/>
                  <a:pt x="2568447" y="3171440"/>
                  <a:pt x="2578100" y="3200400"/>
                </a:cubicBezTo>
                <a:cubicBezTo>
                  <a:pt x="2594178" y="3248633"/>
                  <a:pt x="2619163" y="3296497"/>
                  <a:pt x="2667000" y="3314700"/>
                </a:cubicBezTo>
                <a:cubicBezTo>
                  <a:pt x="2714837" y="3332903"/>
                  <a:pt x="2829560" y="3287183"/>
                  <a:pt x="2865120" y="3309620"/>
                </a:cubicBezTo>
                <a:cubicBezTo>
                  <a:pt x="2900680" y="3332057"/>
                  <a:pt x="2869777" y="3398520"/>
                  <a:pt x="2880360" y="3449320"/>
                </a:cubicBezTo>
                <a:cubicBezTo>
                  <a:pt x="2890943" y="3500120"/>
                  <a:pt x="2923540" y="3554307"/>
                  <a:pt x="2928620" y="3614420"/>
                </a:cubicBezTo>
                <a:cubicBezTo>
                  <a:pt x="2933700" y="3674533"/>
                  <a:pt x="2893060" y="3733377"/>
                  <a:pt x="2910840" y="3810000"/>
                </a:cubicBezTo>
                <a:cubicBezTo>
                  <a:pt x="2928620" y="3886623"/>
                  <a:pt x="2971377" y="4027170"/>
                  <a:pt x="3035300" y="4074160"/>
                </a:cubicBezTo>
                <a:cubicBezTo>
                  <a:pt x="3099223" y="4121150"/>
                  <a:pt x="3189394" y="4088130"/>
                  <a:pt x="3294380" y="4091940"/>
                </a:cubicBezTo>
                <a:cubicBezTo>
                  <a:pt x="3399366" y="4095750"/>
                  <a:pt x="3559387" y="4092787"/>
                  <a:pt x="3665220" y="4097020"/>
                </a:cubicBezTo>
                <a:cubicBezTo>
                  <a:pt x="3707553" y="4101253"/>
                  <a:pt x="3753273" y="3958167"/>
                  <a:pt x="3792220" y="3911600"/>
                </a:cubicBezTo>
                <a:cubicBezTo>
                  <a:pt x="3831167" y="3865033"/>
                  <a:pt x="3859953" y="3834130"/>
                  <a:pt x="3898900" y="3817620"/>
                </a:cubicBezTo>
                <a:cubicBezTo>
                  <a:pt x="3937847" y="3801110"/>
                  <a:pt x="3991187" y="3807883"/>
                  <a:pt x="4025900" y="3812540"/>
                </a:cubicBezTo>
                <a:cubicBezTo>
                  <a:pt x="4060613" y="3817197"/>
                  <a:pt x="4080086" y="3858260"/>
                  <a:pt x="4107179" y="3845560"/>
                </a:cubicBezTo>
                <a:cubicBezTo>
                  <a:pt x="4134272" y="3832860"/>
                  <a:pt x="4153323" y="3760470"/>
                  <a:pt x="4188460" y="3736340"/>
                </a:cubicBezTo>
                <a:cubicBezTo>
                  <a:pt x="4223597" y="3712210"/>
                  <a:pt x="4245610" y="3709670"/>
                  <a:pt x="4318000" y="3700780"/>
                </a:cubicBezTo>
                <a:cubicBezTo>
                  <a:pt x="4390390" y="3691890"/>
                  <a:pt x="4565650" y="3604683"/>
                  <a:pt x="4622800" y="3683000"/>
                </a:cubicBezTo>
                <a:cubicBezTo>
                  <a:pt x="4679950" y="3761317"/>
                  <a:pt x="4582583" y="3858683"/>
                  <a:pt x="4584700" y="3905250"/>
                </a:cubicBezTo>
                <a:cubicBezTo>
                  <a:pt x="4586817" y="3951817"/>
                  <a:pt x="4673600" y="4052358"/>
                  <a:pt x="4648200" y="4121150"/>
                </a:cubicBezTo>
                <a:cubicBezTo>
                  <a:pt x="4622800" y="4189942"/>
                  <a:pt x="4468283" y="4259792"/>
                  <a:pt x="4432300" y="4318000"/>
                </a:cubicBezTo>
                <a:cubicBezTo>
                  <a:pt x="4396317" y="4376208"/>
                  <a:pt x="4440767" y="4423833"/>
                  <a:pt x="4432300" y="4470400"/>
                </a:cubicBezTo>
                <a:cubicBezTo>
                  <a:pt x="4423833" y="4516967"/>
                  <a:pt x="4396317" y="4550833"/>
                  <a:pt x="4381500" y="4597400"/>
                </a:cubicBezTo>
                <a:cubicBezTo>
                  <a:pt x="4364398" y="4700010"/>
                  <a:pt x="4376943" y="4649171"/>
                  <a:pt x="4343400" y="4749800"/>
                </a:cubicBezTo>
                <a:cubicBezTo>
                  <a:pt x="4334933" y="4792133"/>
                  <a:pt x="4352169" y="4781852"/>
                  <a:pt x="4318000" y="4876800"/>
                </a:cubicBezTo>
                <a:cubicBezTo>
                  <a:pt x="4283831" y="4971748"/>
                  <a:pt x="4178074" y="5213653"/>
                  <a:pt x="4138386" y="5319486"/>
                </a:cubicBezTo>
              </a:path>
            </a:pathLst>
          </a:cu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5369" name="TextBox 31"/>
          <p:cNvSpPr txBox="1">
            <a:spLocks noChangeArrowheads="1"/>
          </p:cNvSpPr>
          <p:nvPr/>
        </p:nvSpPr>
        <p:spPr bwMode="auto">
          <a:xfrm>
            <a:off x="2225686" y="1731169"/>
            <a:ext cx="17510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smtClean="0">
                <a:solidFill>
                  <a:srgbClr val="17375E"/>
                </a:solidFill>
                <a:latin typeface="Arial" charset="0"/>
                <a:cs typeface="Arial" charset="0"/>
              </a:rPr>
              <a:t>Россия</a:t>
            </a:r>
          </a:p>
        </p:txBody>
      </p:sp>
      <p:sp>
        <p:nvSpPr>
          <p:cNvPr id="15370" name="TextBox 32"/>
          <p:cNvSpPr txBox="1">
            <a:spLocks noChangeArrowheads="1"/>
          </p:cNvSpPr>
          <p:nvPr/>
        </p:nvSpPr>
        <p:spPr bwMode="auto">
          <a:xfrm>
            <a:off x="303221" y="3421856"/>
            <a:ext cx="12350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smtClean="0">
                <a:solidFill>
                  <a:srgbClr val="17375E"/>
                </a:solidFill>
                <a:latin typeface="Arial" charset="0"/>
                <a:cs typeface="Arial" charset="0"/>
              </a:rPr>
              <a:t>К Н Р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2703516" y="3873108"/>
            <a:ext cx="1984375" cy="756047"/>
          </a:xfrm>
          <a:custGeom>
            <a:avLst/>
            <a:gdLst>
              <a:gd name="connsiteX0" fmla="*/ 7154455 w 7154455"/>
              <a:gd name="connsiteY0" fmla="*/ 0 h 4557713"/>
              <a:gd name="connsiteX1" fmla="*/ 7080713 w 7154455"/>
              <a:gd name="connsiteY1" fmla="*/ 29496 h 4557713"/>
              <a:gd name="connsiteX2" fmla="*/ 7036468 w 7154455"/>
              <a:gd name="connsiteY2" fmla="*/ 44245 h 4557713"/>
              <a:gd name="connsiteX3" fmla="*/ 6977474 w 7154455"/>
              <a:gd name="connsiteY3" fmla="*/ 73742 h 4557713"/>
              <a:gd name="connsiteX4" fmla="*/ 6888984 w 7154455"/>
              <a:gd name="connsiteY4" fmla="*/ 103238 h 4557713"/>
              <a:gd name="connsiteX5" fmla="*/ 6785745 w 7154455"/>
              <a:gd name="connsiteY5" fmla="*/ 132735 h 4557713"/>
              <a:gd name="connsiteX6" fmla="*/ 6697255 w 7154455"/>
              <a:gd name="connsiteY6" fmla="*/ 176980 h 4557713"/>
              <a:gd name="connsiteX7" fmla="*/ 6623513 w 7154455"/>
              <a:gd name="connsiteY7" fmla="*/ 162232 h 4557713"/>
              <a:gd name="connsiteX8" fmla="*/ 6505526 w 7154455"/>
              <a:gd name="connsiteY8" fmla="*/ 147484 h 4557713"/>
              <a:gd name="connsiteX9" fmla="*/ 6181061 w 7154455"/>
              <a:gd name="connsiteY9" fmla="*/ 162232 h 4557713"/>
              <a:gd name="connsiteX10" fmla="*/ 6107319 w 7154455"/>
              <a:gd name="connsiteY10" fmla="*/ 176980 h 4557713"/>
              <a:gd name="connsiteX11" fmla="*/ 5856597 w 7154455"/>
              <a:gd name="connsiteY11" fmla="*/ 191729 h 4557713"/>
              <a:gd name="connsiteX12" fmla="*/ 5768106 w 7154455"/>
              <a:gd name="connsiteY12" fmla="*/ 235974 h 4557713"/>
              <a:gd name="connsiteX13" fmla="*/ 5679616 w 7154455"/>
              <a:gd name="connsiteY13" fmla="*/ 280219 h 4557713"/>
              <a:gd name="connsiteX14" fmla="*/ 5546881 w 7154455"/>
              <a:gd name="connsiteY14" fmla="*/ 368709 h 4557713"/>
              <a:gd name="connsiteX15" fmla="*/ 5502635 w 7154455"/>
              <a:gd name="connsiteY15" fmla="*/ 412955 h 4557713"/>
              <a:gd name="connsiteX16" fmla="*/ 5487887 w 7154455"/>
              <a:gd name="connsiteY16" fmla="*/ 545690 h 4557713"/>
              <a:gd name="connsiteX17" fmla="*/ 5369900 w 7154455"/>
              <a:gd name="connsiteY17" fmla="*/ 575187 h 4557713"/>
              <a:gd name="connsiteX18" fmla="*/ 5325655 w 7154455"/>
              <a:gd name="connsiteY18" fmla="*/ 589935 h 4557713"/>
              <a:gd name="connsiteX19" fmla="*/ 5251913 w 7154455"/>
              <a:gd name="connsiteY19" fmla="*/ 604684 h 4557713"/>
              <a:gd name="connsiteX20" fmla="*/ 5074932 w 7154455"/>
              <a:gd name="connsiteY20" fmla="*/ 693174 h 4557713"/>
              <a:gd name="connsiteX21" fmla="*/ 5030687 w 7154455"/>
              <a:gd name="connsiteY21" fmla="*/ 707922 h 4557713"/>
              <a:gd name="connsiteX22" fmla="*/ 4971693 w 7154455"/>
              <a:gd name="connsiteY22" fmla="*/ 752167 h 4557713"/>
              <a:gd name="connsiteX23" fmla="*/ 4912700 w 7154455"/>
              <a:gd name="connsiteY23" fmla="*/ 840658 h 4557713"/>
              <a:gd name="connsiteX24" fmla="*/ 4897952 w 7154455"/>
              <a:gd name="connsiteY24" fmla="*/ 914400 h 4557713"/>
              <a:gd name="connsiteX25" fmla="*/ 4853706 w 7154455"/>
              <a:gd name="connsiteY25" fmla="*/ 943896 h 4557713"/>
              <a:gd name="connsiteX26" fmla="*/ 4794713 w 7154455"/>
              <a:gd name="connsiteY26" fmla="*/ 988142 h 4557713"/>
              <a:gd name="connsiteX27" fmla="*/ 4617732 w 7154455"/>
              <a:gd name="connsiteY27" fmla="*/ 943896 h 4557713"/>
              <a:gd name="connsiteX28" fmla="*/ 4573487 w 7154455"/>
              <a:gd name="connsiteY28" fmla="*/ 914400 h 4557713"/>
              <a:gd name="connsiteX29" fmla="*/ 4278519 w 7154455"/>
              <a:gd name="connsiteY29" fmla="*/ 929148 h 4557713"/>
              <a:gd name="connsiteX30" fmla="*/ 4190029 w 7154455"/>
              <a:gd name="connsiteY30" fmla="*/ 988142 h 4557713"/>
              <a:gd name="connsiteX31" fmla="*/ 4145784 w 7154455"/>
              <a:gd name="connsiteY31" fmla="*/ 1017638 h 4557713"/>
              <a:gd name="connsiteX32" fmla="*/ 4057293 w 7154455"/>
              <a:gd name="connsiteY32" fmla="*/ 1091380 h 4557713"/>
              <a:gd name="connsiteX33" fmla="*/ 4027797 w 7154455"/>
              <a:gd name="connsiteY33" fmla="*/ 1135626 h 4557713"/>
              <a:gd name="connsiteX34" fmla="*/ 3983552 w 7154455"/>
              <a:gd name="connsiteY34" fmla="*/ 1150374 h 4557713"/>
              <a:gd name="connsiteX35" fmla="*/ 3939306 w 7154455"/>
              <a:gd name="connsiteY35" fmla="*/ 1179871 h 4557713"/>
              <a:gd name="connsiteX36" fmla="*/ 3821319 w 7154455"/>
              <a:gd name="connsiteY36" fmla="*/ 1238864 h 4557713"/>
              <a:gd name="connsiteX37" fmla="*/ 3747577 w 7154455"/>
              <a:gd name="connsiteY37" fmla="*/ 1312606 h 4557713"/>
              <a:gd name="connsiteX38" fmla="*/ 3659087 w 7154455"/>
              <a:gd name="connsiteY38" fmla="*/ 1401096 h 4557713"/>
              <a:gd name="connsiteX39" fmla="*/ 3585345 w 7154455"/>
              <a:gd name="connsiteY39" fmla="*/ 1489587 h 4557713"/>
              <a:gd name="connsiteX40" fmla="*/ 3541100 w 7154455"/>
              <a:gd name="connsiteY40" fmla="*/ 1533832 h 4557713"/>
              <a:gd name="connsiteX41" fmla="*/ 3526352 w 7154455"/>
              <a:gd name="connsiteY41" fmla="*/ 1858296 h 4557713"/>
              <a:gd name="connsiteX42" fmla="*/ 3452610 w 7154455"/>
              <a:gd name="connsiteY42" fmla="*/ 1991032 h 4557713"/>
              <a:gd name="connsiteX43" fmla="*/ 3423113 w 7154455"/>
              <a:gd name="connsiteY43" fmla="*/ 2035277 h 4557713"/>
              <a:gd name="connsiteX44" fmla="*/ 3408364 w 7154455"/>
              <a:gd name="connsiteY44" fmla="*/ 2079522 h 4557713"/>
              <a:gd name="connsiteX45" fmla="*/ 3364119 w 7154455"/>
              <a:gd name="connsiteY45" fmla="*/ 2123767 h 4557713"/>
              <a:gd name="connsiteX46" fmla="*/ 3334622 w 7154455"/>
              <a:gd name="connsiteY46" fmla="*/ 2168013 h 4557713"/>
              <a:gd name="connsiteX47" fmla="*/ 3319874 w 7154455"/>
              <a:gd name="connsiteY47" fmla="*/ 2212258 h 4557713"/>
              <a:gd name="connsiteX48" fmla="*/ 3305126 w 7154455"/>
              <a:gd name="connsiteY48" fmla="*/ 2359742 h 4557713"/>
              <a:gd name="connsiteX49" fmla="*/ 3201887 w 7154455"/>
              <a:gd name="connsiteY49" fmla="*/ 2477729 h 4557713"/>
              <a:gd name="connsiteX50" fmla="*/ 3128145 w 7154455"/>
              <a:gd name="connsiteY50" fmla="*/ 2566219 h 4557713"/>
              <a:gd name="connsiteX51" fmla="*/ 3083900 w 7154455"/>
              <a:gd name="connsiteY51" fmla="*/ 2595716 h 4557713"/>
              <a:gd name="connsiteX52" fmla="*/ 3039655 w 7154455"/>
              <a:gd name="connsiteY52" fmla="*/ 2728451 h 4557713"/>
              <a:gd name="connsiteX53" fmla="*/ 2995410 w 7154455"/>
              <a:gd name="connsiteY53" fmla="*/ 2743200 h 4557713"/>
              <a:gd name="connsiteX54" fmla="*/ 2980661 w 7154455"/>
              <a:gd name="connsiteY54" fmla="*/ 2787445 h 4557713"/>
              <a:gd name="connsiteX55" fmla="*/ 2892171 w 7154455"/>
              <a:gd name="connsiteY55" fmla="*/ 2861187 h 4557713"/>
              <a:gd name="connsiteX56" fmla="*/ 2788932 w 7154455"/>
              <a:gd name="connsiteY56" fmla="*/ 2949677 h 4557713"/>
              <a:gd name="connsiteX57" fmla="*/ 2670945 w 7154455"/>
              <a:gd name="connsiteY57" fmla="*/ 3082413 h 4557713"/>
              <a:gd name="connsiteX58" fmla="*/ 2656197 w 7154455"/>
              <a:gd name="connsiteY58" fmla="*/ 3126658 h 4557713"/>
              <a:gd name="connsiteX59" fmla="*/ 2611952 w 7154455"/>
              <a:gd name="connsiteY59" fmla="*/ 3215148 h 4557713"/>
              <a:gd name="connsiteX60" fmla="*/ 2597203 w 7154455"/>
              <a:gd name="connsiteY60" fmla="*/ 3333135 h 4557713"/>
              <a:gd name="connsiteX61" fmla="*/ 2538210 w 7154455"/>
              <a:gd name="connsiteY61" fmla="*/ 3347884 h 4557713"/>
              <a:gd name="connsiteX62" fmla="*/ 2331732 w 7154455"/>
              <a:gd name="connsiteY62" fmla="*/ 3318387 h 4557713"/>
              <a:gd name="connsiteX63" fmla="*/ 2125255 w 7154455"/>
              <a:gd name="connsiteY63" fmla="*/ 3333135 h 4557713"/>
              <a:gd name="connsiteX64" fmla="*/ 1712300 w 7154455"/>
              <a:gd name="connsiteY64" fmla="*/ 3362632 h 4557713"/>
              <a:gd name="connsiteX65" fmla="*/ 1623810 w 7154455"/>
              <a:gd name="connsiteY65" fmla="*/ 3436374 h 4557713"/>
              <a:gd name="connsiteX66" fmla="*/ 1579564 w 7154455"/>
              <a:gd name="connsiteY66" fmla="*/ 3465871 h 4557713"/>
              <a:gd name="connsiteX67" fmla="*/ 1446829 w 7154455"/>
              <a:gd name="connsiteY67" fmla="*/ 3436374 h 4557713"/>
              <a:gd name="connsiteX68" fmla="*/ 1358339 w 7154455"/>
              <a:gd name="connsiteY68" fmla="*/ 3377380 h 4557713"/>
              <a:gd name="connsiteX69" fmla="*/ 1122364 w 7154455"/>
              <a:gd name="connsiteY69" fmla="*/ 3392129 h 4557713"/>
              <a:gd name="connsiteX70" fmla="*/ 1048622 w 7154455"/>
              <a:gd name="connsiteY70" fmla="*/ 3406877 h 4557713"/>
              <a:gd name="connsiteX71" fmla="*/ 1004377 w 7154455"/>
              <a:gd name="connsiteY71" fmla="*/ 3421626 h 4557713"/>
              <a:gd name="connsiteX72" fmla="*/ 842145 w 7154455"/>
              <a:gd name="connsiteY72" fmla="*/ 3436374 h 4557713"/>
              <a:gd name="connsiteX73" fmla="*/ 797900 w 7154455"/>
              <a:gd name="connsiteY73" fmla="*/ 3451122 h 4557713"/>
              <a:gd name="connsiteX74" fmla="*/ 709410 w 7154455"/>
              <a:gd name="connsiteY74" fmla="*/ 3524864 h 4557713"/>
              <a:gd name="connsiteX75" fmla="*/ 635668 w 7154455"/>
              <a:gd name="connsiteY75" fmla="*/ 3672348 h 4557713"/>
              <a:gd name="connsiteX76" fmla="*/ 561926 w 7154455"/>
              <a:gd name="connsiteY76" fmla="*/ 3760838 h 4557713"/>
              <a:gd name="connsiteX77" fmla="*/ 443939 w 7154455"/>
              <a:gd name="connsiteY77" fmla="*/ 3967316 h 4557713"/>
              <a:gd name="connsiteX78" fmla="*/ 399693 w 7154455"/>
              <a:gd name="connsiteY78" fmla="*/ 4159045 h 4557713"/>
              <a:gd name="connsiteX79" fmla="*/ 355448 w 7154455"/>
              <a:gd name="connsiteY79" fmla="*/ 4203290 h 4557713"/>
              <a:gd name="connsiteX80" fmla="*/ 281706 w 7154455"/>
              <a:gd name="connsiteY80" fmla="*/ 4277032 h 4557713"/>
              <a:gd name="connsiteX81" fmla="*/ 252210 w 7154455"/>
              <a:gd name="connsiteY81" fmla="*/ 4321277 h 4557713"/>
              <a:gd name="connsiteX82" fmla="*/ 148971 w 7154455"/>
              <a:gd name="connsiteY82" fmla="*/ 4395019 h 4557713"/>
              <a:gd name="connsiteX83" fmla="*/ 75229 w 7154455"/>
              <a:gd name="connsiteY83" fmla="*/ 4483509 h 4557713"/>
              <a:gd name="connsiteX84" fmla="*/ 30984 w 7154455"/>
              <a:gd name="connsiteY84" fmla="*/ 4513006 h 4557713"/>
              <a:gd name="connsiteX85" fmla="*/ 30984 w 7154455"/>
              <a:gd name="connsiteY85" fmla="*/ 4557251 h 4557713"/>
              <a:gd name="connsiteX0" fmla="*/ 7154455 w 7154455"/>
              <a:gd name="connsiteY0" fmla="*/ 0 h 4557713"/>
              <a:gd name="connsiteX1" fmla="*/ 7080713 w 7154455"/>
              <a:gd name="connsiteY1" fmla="*/ 29496 h 4557713"/>
              <a:gd name="connsiteX2" fmla="*/ 6977474 w 7154455"/>
              <a:gd name="connsiteY2" fmla="*/ 73742 h 4557713"/>
              <a:gd name="connsiteX3" fmla="*/ 6888984 w 7154455"/>
              <a:gd name="connsiteY3" fmla="*/ 103238 h 4557713"/>
              <a:gd name="connsiteX4" fmla="*/ 6785745 w 7154455"/>
              <a:gd name="connsiteY4" fmla="*/ 132735 h 4557713"/>
              <a:gd name="connsiteX5" fmla="*/ 6697255 w 7154455"/>
              <a:gd name="connsiteY5" fmla="*/ 176980 h 4557713"/>
              <a:gd name="connsiteX6" fmla="*/ 6623513 w 7154455"/>
              <a:gd name="connsiteY6" fmla="*/ 162232 h 4557713"/>
              <a:gd name="connsiteX7" fmla="*/ 6505526 w 7154455"/>
              <a:gd name="connsiteY7" fmla="*/ 147484 h 4557713"/>
              <a:gd name="connsiteX8" fmla="*/ 6181061 w 7154455"/>
              <a:gd name="connsiteY8" fmla="*/ 162232 h 4557713"/>
              <a:gd name="connsiteX9" fmla="*/ 6107319 w 7154455"/>
              <a:gd name="connsiteY9" fmla="*/ 176980 h 4557713"/>
              <a:gd name="connsiteX10" fmla="*/ 5856597 w 7154455"/>
              <a:gd name="connsiteY10" fmla="*/ 191729 h 4557713"/>
              <a:gd name="connsiteX11" fmla="*/ 5768106 w 7154455"/>
              <a:gd name="connsiteY11" fmla="*/ 235974 h 4557713"/>
              <a:gd name="connsiteX12" fmla="*/ 5679616 w 7154455"/>
              <a:gd name="connsiteY12" fmla="*/ 280219 h 4557713"/>
              <a:gd name="connsiteX13" fmla="*/ 5546881 w 7154455"/>
              <a:gd name="connsiteY13" fmla="*/ 368709 h 4557713"/>
              <a:gd name="connsiteX14" fmla="*/ 5502635 w 7154455"/>
              <a:gd name="connsiteY14" fmla="*/ 412955 h 4557713"/>
              <a:gd name="connsiteX15" fmla="*/ 5487887 w 7154455"/>
              <a:gd name="connsiteY15" fmla="*/ 545690 h 4557713"/>
              <a:gd name="connsiteX16" fmla="*/ 5369900 w 7154455"/>
              <a:gd name="connsiteY16" fmla="*/ 575187 h 4557713"/>
              <a:gd name="connsiteX17" fmla="*/ 5325655 w 7154455"/>
              <a:gd name="connsiteY17" fmla="*/ 589935 h 4557713"/>
              <a:gd name="connsiteX18" fmla="*/ 5251913 w 7154455"/>
              <a:gd name="connsiteY18" fmla="*/ 604684 h 4557713"/>
              <a:gd name="connsiteX19" fmla="*/ 5074932 w 7154455"/>
              <a:gd name="connsiteY19" fmla="*/ 693174 h 4557713"/>
              <a:gd name="connsiteX20" fmla="*/ 5030687 w 7154455"/>
              <a:gd name="connsiteY20" fmla="*/ 707922 h 4557713"/>
              <a:gd name="connsiteX21" fmla="*/ 4971693 w 7154455"/>
              <a:gd name="connsiteY21" fmla="*/ 752167 h 4557713"/>
              <a:gd name="connsiteX22" fmla="*/ 4912700 w 7154455"/>
              <a:gd name="connsiteY22" fmla="*/ 840658 h 4557713"/>
              <a:gd name="connsiteX23" fmla="*/ 4897952 w 7154455"/>
              <a:gd name="connsiteY23" fmla="*/ 914400 h 4557713"/>
              <a:gd name="connsiteX24" fmla="*/ 4853706 w 7154455"/>
              <a:gd name="connsiteY24" fmla="*/ 943896 h 4557713"/>
              <a:gd name="connsiteX25" fmla="*/ 4794713 w 7154455"/>
              <a:gd name="connsiteY25" fmla="*/ 988142 h 4557713"/>
              <a:gd name="connsiteX26" fmla="*/ 4617732 w 7154455"/>
              <a:gd name="connsiteY26" fmla="*/ 943896 h 4557713"/>
              <a:gd name="connsiteX27" fmla="*/ 4573487 w 7154455"/>
              <a:gd name="connsiteY27" fmla="*/ 914400 h 4557713"/>
              <a:gd name="connsiteX28" fmla="*/ 4278519 w 7154455"/>
              <a:gd name="connsiteY28" fmla="*/ 929148 h 4557713"/>
              <a:gd name="connsiteX29" fmla="*/ 4190029 w 7154455"/>
              <a:gd name="connsiteY29" fmla="*/ 988142 h 4557713"/>
              <a:gd name="connsiteX30" fmla="*/ 4145784 w 7154455"/>
              <a:gd name="connsiteY30" fmla="*/ 1017638 h 4557713"/>
              <a:gd name="connsiteX31" fmla="*/ 4057293 w 7154455"/>
              <a:gd name="connsiteY31" fmla="*/ 1091380 h 4557713"/>
              <a:gd name="connsiteX32" fmla="*/ 4027797 w 7154455"/>
              <a:gd name="connsiteY32" fmla="*/ 1135626 h 4557713"/>
              <a:gd name="connsiteX33" fmla="*/ 3983552 w 7154455"/>
              <a:gd name="connsiteY33" fmla="*/ 1150374 h 4557713"/>
              <a:gd name="connsiteX34" fmla="*/ 3939306 w 7154455"/>
              <a:gd name="connsiteY34" fmla="*/ 1179871 h 4557713"/>
              <a:gd name="connsiteX35" fmla="*/ 3821319 w 7154455"/>
              <a:gd name="connsiteY35" fmla="*/ 1238864 h 4557713"/>
              <a:gd name="connsiteX36" fmla="*/ 3747577 w 7154455"/>
              <a:gd name="connsiteY36" fmla="*/ 1312606 h 4557713"/>
              <a:gd name="connsiteX37" fmla="*/ 3659087 w 7154455"/>
              <a:gd name="connsiteY37" fmla="*/ 1401096 h 4557713"/>
              <a:gd name="connsiteX38" fmla="*/ 3585345 w 7154455"/>
              <a:gd name="connsiteY38" fmla="*/ 1489587 h 4557713"/>
              <a:gd name="connsiteX39" fmla="*/ 3541100 w 7154455"/>
              <a:gd name="connsiteY39" fmla="*/ 1533832 h 4557713"/>
              <a:gd name="connsiteX40" fmla="*/ 3526352 w 7154455"/>
              <a:gd name="connsiteY40" fmla="*/ 1858296 h 4557713"/>
              <a:gd name="connsiteX41" fmla="*/ 3452610 w 7154455"/>
              <a:gd name="connsiteY41" fmla="*/ 1991032 h 4557713"/>
              <a:gd name="connsiteX42" fmla="*/ 3423113 w 7154455"/>
              <a:gd name="connsiteY42" fmla="*/ 2035277 h 4557713"/>
              <a:gd name="connsiteX43" fmla="*/ 3408364 w 7154455"/>
              <a:gd name="connsiteY43" fmla="*/ 2079522 h 4557713"/>
              <a:gd name="connsiteX44" fmla="*/ 3364119 w 7154455"/>
              <a:gd name="connsiteY44" fmla="*/ 2123767 h 4557713"/>
              <a:gd name="connsiteX45" fmla="*/ 3334622 w 7154455"/>
              <a:gd name="connsiteY45" fmla="*/ 2168013 h 4557713"/>
              <a:gd name="connsiteX46" fmla="*/ 3319874 w 7154455"/>
              <a:gd name="connsiteY46" fmla="*/ 2212258 h 4557713"/>
              <a:gd name="connsiteX47" fmla="*/ 3305126 w 7154455"/>
              <a:gd name="connsiteY47" fmla="*/ 2359742 h 4557713"/>
              <a:gd name="connsiteX48" fmla="*/ 3201887 w 7154455"/>
              <a:gd name="connsiteY48" fmla="*/ 2477729 h 4557713"/>
              <a:gd name="connsiteX49" fmla="*/ 3128145 w 7154455"/>
              <a:gd name="connsiteY49" fmla="*/ 2566219 h 4557713"/>
              <a:gd name="connsiteX50" fmla="*/ 3083900 w 7154455"/>
              <a:gd name="connsiteY50" fmla="*/ 2595716 h 4557713"/>
              <a:gd name="connsiteX51" fmla="*/ 3039655 w 7154455"/>
              <a:gd name="connsiteY51" fmla="*/ 2728451 h 4557713"/>
              <a:gd name="connsiteX52" fmla="*/ 2995410 w 7154455"/>
              <a:gd name="connsiteY52" fmla="*/ 2743200 h 4557713"/>
              <a:gd name="connsiteX53" fmla="*/ 2980661 w 7154455"/>
              <a:gd name="connsiteY53" fmla="*/ 2787445 h 4557713"/>
              <a:gd name="connsiteX54" fmla="*/ 2892171 w 7154455"/>
              <a:gd name="connsiteY54" fmla="*/ 2861187 h 4557713"/>
              <a:gd name="connsiteX55" fmla="*/ 2788932 w 7154455"/>
              <a:gd name="connsiteY55" fmla="*/ 2949677 h 4557713"/>
              <a:gd name="connsiteX56" fmla="*/ 2670945 w 7154455"/>
              <a:gd name="connsiteY56" fmla="*/ 3082413 h 4557713"/>
              <a:gd name="connsiteX57" fmla="*/ 2656197 w 7154455"/>
              <a:gd name="connsiteY57" fmla="*/ 3126658 h 4557713"/>
              <a:gd name="connsiteX58" fmla="*/ 2611952 w 7154455"/>
              <a:gd name="connsiteY58" fmla="*/ 3215148 h 4557713"/>
              <a:gd name="connsiteX59" fmla="*/ 2597203 w 7154455"/>
              <a:gd name="connsiteY59" fmla="*/ 3333135 h 4557713"/>
              <a:gd name="connsiteX60" fmla="*/ 2538210 w 7154455"/>
              <a:gd name="connsiteY60" fmla="*/ 3347884 h 4557713"/>
              <a:gd name="connsiteX61" fmla="*/ 2331732 w 7154455"/>
              <a:gd name="connsiteY61" fmla="*/ 3318387 h 4557713"/>
              <a:gd name="connsiteX62" fmla="*/ 2125255 w 7154455"/>
              <a:gd name="connsiteY62" fmla="*/ 3333135 h 4557713"/>
              <a:gd name="connsiteX63" fmla="*/ 1712300 w 7154455"/>
              <a:gd name="connsiteY63" fmla="*/ 3362632 h 4557713"/>
              <a:gd name="connsiteX64" fmla="*/ 1623810 w 7154455"/>
              <a:gd name="connsiteY64" fmla="*/ 3436374 h 4557713"/>
              <a:gd name="connsiteX65" fmla="*/ 1579564 w 7154455"/>
              <a:gd name="connsiteY65" fmla="*/ 3465871 h 4557713"/>
              <a:gd name="connsiteX66" fmla="*/ 1446829 w 7154455"/>
              <a:gd name="connsiteY66" fmla="*/ 3436374 h 4557713"/>
              <a:gd name="connsiteX67" fmla="*/ 1358339 w 7154455"/>
              <a:gd name="connsiteY67" fmla="*/ 3377380 h 4557713"/>
              <a:gd name="connsiteX68" fmla="*/ 1122364 w 7154455"/>
              <a:gd name="connsiteY68" fmla="*/ 3392129 h 4557713"/>
              <a:gd name="connsiteX69" fmla="*/ 1048622 w 7154455"/>
              <a:gd name="connsiteY69" fmla="*/ 3406877 h 4557713"/>
              <a:gd name="connsiteX70" fmla="*/ 1004377 w 7154455"/>
              <a:gd name="connsiteY70" fmla="*/ 3421626 h 4557713"/>
              <a:gd name="connsiteX71" fmla="*/ 842145 w 7154455"/>
              <a:gd name="connsiteY71" fmla="*/ 3436374 h 4557713"/>
              <a:gd name="connsiteX72" fmla="*/ 797900 w 7154455"/>
              <a:gd name="connsiteY72" fmla="*/ 3451122 h 4557713"/>
              <a:gd name="connsiteX73" fmla="*/ 709410 w 7154455"/>
              <a:gd name="connsiteY73" fmla="*/ 3524864 h 4557713"/>
              <a:gd name="connsiteX74" fmla="*/ 635668 w 7154455"/>
              <a:gd name="connsiteY74" fmla="*/ 3672348 h 4557713"/>
              <a:gd name="connsiteX75" fmla="*/ 561926 w 7154455"/>
              <a:gd name="connsiteY75" fmla="*/ 3760838 h 4557713"/>
              <a:gd name="connsiteX76" fmla="*/ 443939 w 7154455"/>
              <a:gd name="connsiteY76" fmla="*/ 3967316 h 4557713"/>
              <a:gd name="connsiteX77" fmla="*/ 399693 w 7154455"/>
              <a:gd name="connsiteY77" fmla="*/ 4159045 h 4557713"/>
              <a:gd name="connsiteX78" fmla="*/ 355448 w 7154455"/>
              <a:gd name="connsiteY78" fmla="*/ 4203290 h 4557713"/>
              <a:gd name="connsiteX79" fmla="*/ 281706 w 7154455"/>
              <a:gd name="connsiteY79" fmla="*/ 4277032 h 4557713"/>
              <a:gd name="connsiteX80" fmla="*/ 252210 w 7154455"/>
              <a:gd name="connsiteY80" fmla="*/ 4321277 h 4557713"/>
              <a:gd name="connsiteX81" fmla="*/ 148971 w 7154455"/>
              <a:gd name="connsiteY81" fmla="*/ 4395019 h 4557713"/>
              <a:gd name="connsiteX82" fmla="*/ 75229 w 7154455"/>
              <a:gd name="connsiteY82" fmla="*/ 4483509 h 4557713"/>
              <a:gd name="connsiteX83" fmla="*/ 30984 w 7154455"/>
              <a:gd name="connsiteY83" fmla="*/ 4513006 h 4557713"/>
              <a:gd name="connsiteX84" fmla="*/ 30984 w 7154455"/>
              <a:gd name="connsiteY84" fmla="*/ 4557251 h 4557713"/>
              <a:gd name="connsiteX0" fmla="*/ 7154455 w 7154455"/>
              <a:gd name="connsiteY0" fmla="*/ 0 h 4557713"/>
              <a:gd name="connsiteX1" fmla="*/ 7080713 w 7154455"/>
              <a:gd name="connsiteY1" fmla="*/ 29496 h 4557713"/>
              <a:gd name="connsiteX2" fmla="*/ 6888984 w 7154455"/>
              <a:gd name="connsiteY2" fmla="*/ 103238 h 4557713"/>
              <a:gd name="connsiteX3" fmla="*/ 6785745 w 7154455"/>
              <a:gd name="connsiteY3" fmla="*/ 132735 h 4557713"/>
              <a:gd name="connsiteX4" fmla="*/ 6697255 w 7154455"/>
              <a:gd name="connsiteY4" fmla="*/ 176980 h 4557713"/>
              <a:gd name="connsiteX5" fmla="*/ 6623513 w 7154455"/>
              <a:gd name="connsiteY5" fmla="*/ 162232 h 4557713"/>
              <a:gd name="connsiteX6" fmla="*/ 6505526 w 7154455"/>
              <a:gd name="connsiteY6" fmla="*/ 147484 h 4557713"/>
              <a:gd name="connsiteX7" fmla="*/ 6181061 w 7154455"/>
              <a:gd name="connsiteY7" fmla="*/ 162232 h 4557713"/>
              <a:gd name="connsiteX8" fmla="*/ 6107319 w 7154455"/>
              <a:gd name="connsiteY8" fmla="*/ 176980 h 4557713"/>
              <a:gd name="connsiteX9" fmla="*/ 5856597 w 7154455"/>
              <a:gd name="connsiteY9" fmla="*/ 191729 h 4557713"/>
              <a:gd name="connsiteX10" fmla="*/ 5768106 w 7154455"/>
              <a:gd name="connsiteY10" fmla="*/ 235974 h 4557713"/>
              <a:gd name="connsiteX11" fmla="*/ 5679616 w 7154455"/>
              <a:gd name="connsiteY11" fmla="*/ 280219 h 4557713"/>
              <a:gd name="connsiteX12" fmla="*/ 5546881 w 7154455"/>
              <a:gd name="connsiteY12" fmla="*/ 368709 h 4557713"/>
              <a:gd name="connsiteX13" fmla="*/ 5502635 w 7154455"/>
              <a:gd name="connsiteY13" fmla="*/ 412955 h 4557713"/>
              <a:gd name="connsiteX14" fmla="*/ 5487887 w 7154455"/>
              <a:gd name="connsiteY14" fmla="*/ 545690 h 4557713"/>
              <a:gd name="connsiteX15" fmla="*/ 5369900 w 7154455"/>
              <a:gd name="connsiteY15" fmla="*/ 575187 h 4557713"/>
              <a:gd name="connsiteX16" fmla="*/ 5325655 w 7154455"/>
              <a:gd name="connsiteY16" fmla="*/ 589935 h 4557713"/>
              <a:gd name="connsiteX17" fmla="*/ 5251913 w 7154455"/>
              <a:gd name="connsiteY17" fmla="*/ 604684 h 4557713"/>
              <a:gd name="connsiteX18" fmla="*/ 5074932 w 7154455"/>
              <a:gd name="connsiteY18" fmla="*/ 693174 h 4557713"/>
              <a:gd name="connsiteX19" fmla="*/ 5030687 w 7154455"/>
              <a:gd name="connsiteY19" fmla="*/ 707922 h 4557713"/>
              <a:gd name="connsiteX20" fmla="*/ 4971693 w 7154455"/>
              <a:gd name="connsiteY20" fmla="*/ 752167 h 4557713"/>
              <a:gd name="connsiteX21" fmla="*/ 4912700 w 7154455"/>
              <a:gd name="connsiteY21" fmla="*/ 840658 h 4557713"/>
              <a:gd name="connsiteX22" fmla="*/ 4897952 w 7154455"/>
              <a:gd name="connsiteY22" fmla="*/ 914400 h 4557713"/>
              <a:gd name="connsiteX23" fmla="*/ 4853706 w 7154455"/>
              <a:gd name="connsiteY23" fmla="*/ 943896 h 4557713"/>
              <a:gd name="connsiteX24" fmla="*/ 4794713 w 7154455"/>
              <a:gd name="connsiteY24" fmla="*/ 988142 h 4557713"/>
              <a:gd name="connsiteX25" fmla="*/ 4617732 w 7154455"/>
              <a:gd name="connsiteY25" fmla="*/ 943896 h 4557713"/>
              <a:gd name="connsiteX26" fmla="*/ 4573487 w 7154455"/>
              <a:gd name="connsiteY26" fmla="*/ 914400 h 4557713"/>
              <a:gd name="connsiteX27" fmla="*/ 4278519 w 7154455"/>
              <a:gd name="connsiteY27" fmla="*/ 929148 h 4557713"/>
              <a:gd name="connsiteX28" fmla="*/ 4190029 w 7154455"/>
              <a:gd name="connsiteY28" fmla="*/ 988142 h 4557713"/>
              <a:gd name="connsiteX29" fmla="*/ 4145784 w 7154455"/>
              <a:gd name="connsiteY29" fmla="*/ 1017638 h 4557713"/>
              <a:gd name="connsiteX30" fmla="*/ 4057293 w 7154455"/>
              <a:gd name="connsiteY30" fmla="*/ 1091380 h 4557713"/>
              <a:gd name="connsiteX31" fmla="*/ 4027797 w 7154455"/>
              <a:gd name="connsiteY31" fmla="*/ 1135626 h 4557713"/>
              <a:gd name="connsiteX32" fmla="*/ 3983552 w 7154455"/>
              <a:gd name="connsiteY32" fmla="*/ 1150374 h 4557713"/>
              <a:gd name="connsiteX33" fmla="*/ 3939306 w 7154455"/>
              <a:gd name="connsiteY33" fmla="*/ 1179871 h 4557713"/>
              <a:gd name="connsiteX34" fmla="*/ 3821319 w 7154455"/>
              <a:gd name="connsiteY34" fmla="*/ 1238864 h 4557713"/>
              <a:gd name="connsiteX35" fmla="*/ 3747577 w 7154455"/>
              <a:gd name="connsiteY35" fmla="*/ 1312606 h 4557713"/>
              <a:gd name="connsiteX36" fmla="*/ 3659087 w 7154455"/>
              <a:gd name="connsiteY36" fmla="*/ 1401096 h 4557713"/>
              <a:gd name="connsiteX37" fmla="*/ 3585345 w 7154455"/>
              <a:gd name="connsiteY37" fmla="*/ 1489587 h 4557713"/>
              <a:gd name="connsiteX38" fmla="*/ 3541100 w 7154455"/>
              <a:gd name="connsiteY38" fmla="*/ 1533832 h 4557713"/>
              <a:gd name="connsiteX39" fmla="*/ 3526352 w 7154455"/>
              <a:gd name="connsiteY39" fmla="*/ 1858296 h 4557713"/>
              <a:gd name="connsiteX40" fmla="*/ 3452610 w 7154455"/>
              <a:gd name="connsiteY40" fmla="*/ 1991032 h 4557713"/>
              <a:gd name="connsiteX41" fmla="*/ 3423113 w 7154455"/>
              <a:gd name="connsiteY41" fmla="*/ 2035277 h 4557713"/>
              <a:gd name="connsiteX42" fmla="*/ 3408364 w 7154455"/>
              <a:gd name="connsiteY42" fmla="*/ 2079522 h 4557713"/>
              <a:gd name="connsiteX43" fmla="*/ 3364119 w 7154455"/>
              <a:gd name="connsiteY43" fmla="*/ 2123767 h 4557713"/>
              <a:gd name="connsiteX44" fmla="*/ 3334622 w 7154455"/>
              <a:gd name="connsiteY44" fmla="*/ 2168013 h 4557713"/>
              <a:gd name="connsiteX45" fmla="*/ 3319874 w 7154455"/>
              <a:gd name="connsiteY45" fmla="*/ 2212258 h 4557713"/>
              <a:gd name="connsiteX46" fmla="*/ 3305126 w 7154455"/>
              <a:gd name="connsiteY46" fmla="*/ 2359742 h 4557713"/>
              <a:gd name="connsiteX47" fmla="*/ 3201887 w 7154455"/>
              <a:gd name="connsiteY47" fmla="*/ 2477729 h 4557713"/>
              <a:gd name="connsiteX48" fmla="*/ 3128145 w 7154455"/>
              <a:gd name="connsiteY48" fmla="*/ 2566219 h 4557713"/>
              <a:gd name="connsiteX49" fmla="*/ 3083900 w 7154455"/>
              <a:gd name="connsiteY49" fmla="*/ 2595716 h 4557713"/>
              <a:gd name="connsiteX50" fmla="*/ 3039655 w 7154455"/>
              <a:gd name="connsiteY50" fmla="*/ 2728451 h 4557713"/>
              <a:gd name="connsiteX51" fmla="*/ 2995410 w 7154455"/>
              <a:gd name="connsiteY51" fmla="*/ 2743200 h 4557713"/>
              <a:gd name="connsiteX52" fmla="*/ 2980661 w 7154455"/>
              <a:gd name="connsiteY52" fmla="*/ 2787445 h 4557713"/>
              <a:gd name="connsiteX53" fmla="*/ 2892171 w 7154455"/>
              <a:gd name="connsiteY53" fmla="*/ 2861187 h 4557713"/>
              <a:gd name="connsiteX54" fmla="*/ 2788932 w 7154455"/>
              <a:gd name="connsiteY54" fmla="*/ 2949677 h 4557713"/>
              <a:gd name="connsiteX55" fmla="*/ 2670945 w 7154455"/>
              <a:gd name="connsiteY55" fmla="*/ 3082413 h 4557713"/>
              <a:gd name="connsiteX56" fmla="*/ 2656197 w 7154455"/>
              <a:gd name="connsiteY56" fmla="*/ 3126658 h 4557713"/>
              <a:gd name="connsiteX57" fmla="*/ 2611952 w 7154455"/>
              <a:gd name="connsiteY57" fmla="*/ 3215148 h 4557713"/>
              <a:gd name="connsiteX58" fmla="*/ 2597203 w 7154455"/>
              <a:gd name="connsiteY58" fmla="*/ 3333135 h 4557713"/>
              <a:gd name="connsiteX59" fmla="*/ 2538210 w 7154455"/>
              <a:gd name="connsiteY59" fmla="*/ 3347884 h 4557713"/>
              <a:gd name="connsiteX60" fmla="*/ 2331732 w 7154455"/>
              <a:gd name="connsiteY60" fmla="*/ 3318387 h 4557713"/>
              <a:gd name="connsiteX61" fmla="*/ 2125255 w 7154455"/>
              <a:gd name="connsiteY61" fmla="*/ 3333135 h 4557713"/>
              <a:gd name="connsiteX62" fmla="*/ 1712300 w 7154455"/>
              <a:gd name="connsiteY62" fmla="*/ 3362632 h 4557713"/>
              <a:gd name="connsiteX63" fmla="*/ 1623810 w 7154455"/>
              <a:gd name="connsiteY63" fmla="*/ 3436374 h 4557713"/>
              <a:gd name="connsiteX64" fmla="*/ 1579564 w 7154455"/>
              <a:gd name="connsiteY64" fmla="*/ 3465871 h 4557713"/>
              <a:gd name="connsiteX65" fmla="*/ 1446829 w 7154455"/>
              <a:gd name="connsiteY65" fmla="*/ 3436374 h 4557713"/>
              <a:gd name="connsiteX66" fmla="*/ 1358339 w 7154455"/>
              <a:gd name="connsiteY66" fmla="*/ 3377380 h 4557713"/>
              <a:gd name="connsiteX67" fmla="*/ 1122364 w 7154455"/>
              <a:gd name="connsiteY67" fmla="*/ 3392129 h 4557713"/>
              <a:gd name="connsiteX68" fmla="*/ 1048622 w 7154455"/>
              <a:gd name="connsiteY68" fmla="*/ 3406877 h 4557713"/>
              <a:gd name="connsiteX69" fmla="*/ 1004377 w 7154455"/>
              <a:gd name="connsiteY69" fmla="*/ 3421626 h 4557713"/>
              <a:gd name="connsiteX70" fmla="*/ 842145 w 7154455"/>
              <a:gd name="connsiteY70" fmla="*/ 3436374 h 4557713"/>
              <a:gd name="connsiteX71" fmla="*/ 797900 w 7154455"/>
              <a:gd name="connsiteY71" fmla="*/ 3451122 h 4557713"/>
              <a:gd name="connsiteX72" fmla="*/ 709410 w 7154455"/>
              <a:gd name="connsiteY72" fmla="*/ 3524864 h 4557713"/>
              <a:gd name="connsiteX73" fmla="*/ 635668 w 7154455"/>
              <a:gd name="connsiteY73" fmla="*/ 3672348 h 4557713"/>
              <a:gd name="connsiteX74" fmla="*/ 561926 w 7154455"/>
              <a:gd name="connsiteY74" fmla="*/ 3760838 h 4557713"/>
              <a:gd name="connsiteX75" fmla="*/ 443939 w 7154455"/>
              <a:gd name="connsiteY75" fmla="*/ 3967316 h 4557713"/>
              <a:gd name="connsiteX76" fmla="*/ 399693 w 7154455"/>
              <a:gd name="connsiteY76" fmla="*/ 4159045 h 4557713"/>
              <a:gd name="connsiteX77" fmla="*/ 355448 w 7154455"/>
              <a:gd name="connsiteY77" fmla="*/ 4203290 h 4557713"/>
              <a:gd name="connsiteX78" fmla="*/ 281706 w 7154455"/>
              <a:gd name="connsiteY78" fmla="*/ 4277032 h 4557713"/>
              <a:gd name="connsiteX79" fmla="*/ 252210 w 7154455"/>
              <a:gd name="connsiteY79" fmla="*/ 4321277 h 4557713"/>
              <a:gd name="connsiteX80" fmla="*/ 148971 w 7154455"/>
              <a:gd name="connsiteY80" fmla="*/ 4395019 h 4557713"/>
              <a:gd name="connsiteX81" fmla="*/ 75229 w 7154455"/>
              <a:gd name="connsiteY81" fmla="*/ 4483509 h 4557713"/>
              <a:gd name="connsiteX82" fmla="*/ 30984 w 7154455"/>
              <a:gd name="connsiteY82" fmla="*/ 4513006 h 4557713"/>
              <a:gd name="connsiteX83" fmla="*/ 30984 w 7154455"/>
              <a:gd name="connsiteY83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785745 w 7154455"/>
              <a:gd name="connsiteY2" fmla="*/ 132735 h 4557713"/>
              <a:gd name="connsiteX3" fmla="*/ 6697255 w 7154455"/>
              <a:gd name="connsiteY3" fmla="*/ 176980 h 4557713"/>
              <a:gd name="connsiteX4" fmla="*/ 6623513 w 7154455"/>
              <a:gd name="connsiteY4" fmla="*/ 162232 h 4557713"/>
              <a:gd name="connsiteX5" fmla="*/ 6505526 w 7154455"/>
              <a:gd name="connsiteY5" fmla="*/ 147484 h 4557713"/>
              <a:gd name="connsiteX6" fmla="*/ 6181061 w 7154455"/>
              <a:gd name="connsiteY6" fmla="*/ 162232 h 4557713"/>
              <a:gd name="connsiteX7" fmla="*/ 6107319 w 7154455"/>
              <a:gd name="connsiteY7" fmla="*/ 176980 h 4557713"/>
              <a:gd name="connsiteX8" fmla="*/ 5856597 w 7154455"/>
              <a:gd name="connsiteY8" fmla="*/ 191729 h 4557713"/>
              <a:gd name="connsiteX9" fmla="*/ 5768106 w 7154455"/>
              <a:gd name="connsiteY9" fmla="*/ 235974 h 4557713"/>
              <a:gd name="connsiteX10" fmla="*/ 5679616 w 7154455"/>
              <a:gd name="connsiteY10" fmla="*/ 280219 h 4557713"/>
              <a:gd name="connsiteX11" fmla="*/ 5546881 w 7154455"/>
              <a:gd name="connsiteY11" fmla="*/ 368709 h 4557713"/>
              <a:gd name="connsiteX12" fmla="*/ 5502635 w 7154455"/>
              <a:gd name="connsiteY12" fmla="*/ 412955 h 4557713"/>
              <a:gd name="connsiteX13" fmla="*/ 5487887 w 7154455"/>
              <a:gd name="connsiteY13" fmla="*/ 545690 h 4557713"/>
              <a:gd name="connsiteX14" fmla="*/ 5369900 w 7154455"/>
              <a:gd name="connsiteY14" fmla="*/ 575187 h 4557713"/>
              <a:gd name="connsiteX15" fmla="*/ 5325655 w 7154455"/>
              <a:gd name="connsiteY15" fmla="*/ 589935 h 4557713"/>
              <a:gd name="connsiteX16" fmla="*/ 5251913 w 7154455"/>
              <a:gd name="connsiteY16" fmla="*/ 604684 h 4557713"/>
              <a:gd name="connsiteX17" fmla="*/ 5074932 w 7154455"/>
              <a:gd name="connsiteY17" fmla="*/ 693174 h 4557713"/>
              <a:gd name="connsiteX18" fmla="*/ 5030687 w 7154455"/>
              <a:gd name="connsiteY18" fmla="*/ 707922 h 4557713"/>
              <a:gd name="connsiteX19" fmla="*/ 4971693 w 7154455"/>
              <a:gd name="connsiteY19" fmla="*/ 752167 h 4557713"/>
              <a:gd name="connsiteX20" fmla="*/ 4912700 w 7154455"/>
              <a:gd name="connsiteY20" fmla="*/ 840658 h 4557713"/>
              <a:gd name="connsiteX21" fmla="*/ 4897952 w 7154455"/>
              <a:gd name="connsiteY21" fmla="*/ 914400 h 4557713"/>
              <a:gd name="connsiteX22" fmla="*/ 4853706 w 7154455"/>
              <a:gd name="connsiteY22" fmla="*/ 943896 h 4557713"/>
              <a:gd name="connsiteX23" fmla="*/ 4794713 w 7154455"/>
              <a:gd name="connsiteY23" fmla="*/ 988142 h 4557713"/>
              <a:gd name="connsiteX24" fmla="*/ 4617732 w 7154455"/>
              <a:gd name="connsiteY24" fmla="*/ 943896 h 4557713"/>
              <a:gd name="connsiteX25" fmla="*/ 4573487 w 7154455"/>
              <a:gd name="connsiteY25" fmla="*/ 914400 h 4557713"/>
              <a:gd name="connsiteX26" fmla="*/ 4278519 w 7154455"/>
              <a:gd name="connsiteY26" fmla="*/ 929148 h 4557713"/>
              <a:gd name="connsiteX27" fmla="*/ 4190029 w 7154455"/>
              <a:gd name="connsiteY27" fmla="*/ 988142 h 4557713"/>
              <a:gd name="connsiteX28" fmla="*/ 4145784 w 7154455"/>
              <a:gd name="connsiteY28" fmla="*/ 1017638 h 4557713"/>
              <a:gd name="connsiteX29" fmla="*/ 4057293 w 7154455"/>
              <a:gd name="connsiteY29" fmla="*/ 1091380 h 4557713"/>
              <a:gd name="connsiteX30" fmla="*/ 4027797 w 7154455"/>
              <a:gd name="connsiteY30" fmla="*/ 1135626 h 4557713"/>
              <a:gd name="connsiteX31" fmla="*/ 3983552 w 7154455"/>
              <a:gd name="connsiteY31" fmla="*/ 1150374 h 4557713"/>
              <a:gd name="connsiteX32" fmla="*/ 3939306 w 7154455"/>
              <a:gd name="connsiteY32" fmla="*/ 1179871 h 4557713"/>
              <a:gd name="connsiteX33" fmla="*/ 3821319 w 7154455"/>
              <a:gd name="connsiteY33" fmla="*/ 1238864 h 4557713"/>
              <a:gd name="connsiteX34" fmla="*/ 3747577 w 7154455"/>
              <a:gd name="connsiteY34" fmla="*/ 1312606 h 4557713"/>
              <a:gd name="connsiteX35" fmla="*/ 3659087 w 7154455"/>
              <a:gd name="connsiteY35" fmla="*/ 1401096 h 4557713"/>
              <a:gd name="connsiteX36" fmla="*/ 3585345 w 7154455"/>
              <a:gd name="connsiteY36" fmla="*/ 1489587 h 4557713"/>
              <a:gd name="connsiteX37" fmla="*/ 3541100 w 7154455"/>
              <a:gd name="connsiteY37" fmla="*/ 1533832 h 4557713"/>
              <a:gd name="connsiteX38" fmla="*/ 3526352 w 7154455"/>
              <a:gd name="connsiteY38" fmla="*/ 1858296 h 4557713"/>
              <a:gd name="connsiteX39" fmla="*/ 3452610 w 7154455"/>
              <a:gd name="connsiteY39" fmla="*/ 1991032 h 4557713"/>
              <a:gd name="connsiteX40" fmla="*/ 3423113 w 7154455"/>
              <a:gd name="connsiteY40" fmla="*/ 2035277 h 4557713"/>
              <a:gd name="connsiteX41" fmla="*/ 3408364 w 7154455"/>
              <a:gd name="connsiteY41" fmla="*/ 2079522 h 4557713"/>
              <a:gd name="connsiteX42" fmla="*/ 3364119 w 7154455"/>
              <a:gd name="connsiteY42" fmla="*/ 2123767 h 4557713"/>
              <a:gd name="connsiteX43" fmla="*/ 3334622 w 7154455"/>
              <a:gd name="connsiteY43" fmla="*/ 2168013 h 4557713"/>
              <a:gd name="connsiteX44" fmla="*/ 3319874 w 7154455"/>
              <a:gd name="connsiteY44" fmla="*/ 2212258 h 4557713"/>
              <a:gd name="connsiteX45" fmla="*/ 3305126 w 7154455"/>
              <a:gd name="connsiteY45" fmla="*/ 2359742 h 4557713"/>
              <a:gd name="connsiteX46" fmla="*/ 3201887 w 7154455"/>
              <a:gd name="connsiteY46" fmla="*/ 2477729 h 4557713"/>
              <a:gd name="connsiteX47" fmla="*/ 3128145 w 7154455"/>
              <a:gd name="connsiteY47" fmla="*/ 2566219 h 4557713"/>
              <a:gd name="connsiteX48" fmla="*/ 3083900 w 7154455"/>
              <a:gd name="connsiteY48" fmla="*/ 2595716 h 4557713"/>
              <a:gd name="connsiteX49" fmla="*/ 3039655 w 7154455"/>
              <a:gd name="connsiteY49" fmla="*/ 2728451 h 4557713"/>
              <a:gd name="connsiteX50" fmla="*/ 2995410 w 7154455"/>
              <a:gd name="connsiteY50" fmla="*/ 2743200 h 4557713"/>
              <a:gd name="connsiteX51" fmla="*/ 2980661 w 7154455"/>
              <a:gd name="connsiteY51" fmla="*/ 2787445 h 4557713"/>
              <a:gd name="connsiteX52" fmla="*/ 2892171 w 7154455"/>
              <a:gd name="connsiteY52" fmla="*/ 2861187 h 4557713"/>
              <a:gd name="connsiteX53" fmla="*/ 2788932 w 7154455"/>
              <a:gd name="connsiteY53" fmla="*/ 2949677 h 4557713"/>
              <a:gd name="connsiteX54" fmla="*/ 2670945 w 7154455"/>
              <a:gd name="connsiteY54" fmla="*/ 3082413 h 4557713"/>
              <a:gd name="connsiteX55" fmla="*/ 2656197 w 7154455"/>
              <a:gd name="connsiteY55" fmla="*/ 3126658 h 4557713"/>
              <a:gd name="connsiteX56" fmla="*/ 2611952 w 7154455"/>
              <a:gd name="connsiteY56" fmla="*/ 3215148 h 4557713"/>
              <a:gd name="connsiteX57" fmla="*/ 2597203 w 7154455"/>
              <a:gd name="connsiteY57" fmla="*/ 3333135 h 4557713"/>
              <a:gd name="connsiteX58" fmla="*/ 2538210 w 7154455"/>
              <a:gd name="connsiteY58" fmla="*/ 3347884 h 4557713"/>
              <a:gd name="connsiteX59" fmla="*/ 2331732 w 7154455"/>
              <a:gd name="connsiteY59" fmla="*/ 3318387 h 4557713"/>
              <a:gd name="connsiteX60" fmla="*/ 2125255 w 7154455"/>
              <a:gd name="connsiteY60" fmla="*/ 3333135 h 4557713"/>
              <a:gd name="connsiteX61" fmla="*/ 1712300 w 7154455"/>
              <a:gd name="connsiteY61" fmla="*/ 3362632 h 4557713"/>
              <a:gd name="connsiteX62" fmla="*/ 1623810 w 7154455"/>
              <a:gd name="connsiteY62" fmla="*/ 3436374 h 4557713"/>
              <a:gd name="connsiteX63" fmla="*/ 1579564 w 7154455"/>
              <a:gd name="connsiteY63" fmla="*/ 3465871 h 4557713"/>
              <a:gd name="connsiteX64" fmla="*/ 1446829 w 7154455"/>
              <a:gd name="connsiteY64" fmla="*/ 3436374 h 4557713"/>
              <a:gd name="connsiteX65" fmla="*/ 1358339 w 7154455"/>
              <a:gd name="connsiteY65" fmla="*/ 3377380 h 4557713"/>
              <a:gd name="connsiteX66" fmla="*/ 1122364 w 7154455"/>
              <a:gd name="connsiteY66" fmla="*/ 3392129 h 4557713"/>
              <a:gd name="connsiteX67" fmla="*/ 1048622 w 7154455"/>
              <a:gd name="connsiteY67" fmla="*/ 3406877 h 4557713"/>
              <a:gd name="connsiteX68" fmla="*/ 1004377 w 7154455"/>
              <a:gd name="connsiteY68" fmla="*/ 3421626 h 4557713"/>
              <a:gd name="connsiteX69" fmla="*/ 842145 w 7154455"/>
              <a:gd name="connsiteY69" fmla="*/ 3436374 h 4557713"/>
              <a:gd name="connsiteX70" fmla="*/ 797900 w 7154455"/>
              <a:gd name="connsiteY70" fmla="*/ 3451122 h 4557713"/>
              <a:gd name="connsiteX71" fmla="*/ 709410 w 7154455"/>
              <a:gd name="connsiteY71" fmla="*/ 3524864 h 4557713"/>
              <a:gd name="connsiteX72" fmla="*/ 635668 w 7154455"/>
              <a:gd name="connsiteY72" fmla="*/ 3672348 h 4557713"/>
              <a:gd name="connsiteX73" fmla="*/ 561926 w 7154455"/>
              <a:gd name="connsiteY73" fmla="*/ 3760838 h 4557713"/>
              <a:gd name="connsiteX74" fmla="*/ 443939 w 7154455"/>
              <a:gd name="connsiteY74" fmla="*/ 3967316 h 4557713"/>
              <a:gd name="connsiteX75" fmla="*/ 399693 w 7154455"/>
              <a:gd name="connsiteY75" fmla="*/ 4159045 h 4557713"/>
              <a:gd name="connsiteX76" fmla="*/ 355448 w 7154455"/>
              <a:gd name="connsiteY76" fmla="*/ 4203290 h 4557713"/>
              <a:gd name="connsiteX77" fmla="*/ 281706 w 7154455"/>
              <a:gd name="connsiteY77" fmla="*/ 4277032 h 4557713"/>
              <a:gd name="connsiteX78" fmla="*/ 252210 w 7154455"/>
              <a:gd name="connsiteY78" fmla="*/ 4321277 h 4557713"/>
              <a:gd name="connsiteX79" fmla="*/ 148971 w 7154455"/>
              <a:gd name="connsiteY79" fmla="*/ 4395019 h 4557713"/>
              <a:gd name="connsiteX80" fmla="*/ 75229 w 7154455"/>
              <a:gd name="connsiteY80" fmla="*/ 4483509 h 4557713"/>
              <a:gd name="connsiteX81" fmla="*/ 30984 w 7154455"/>
              <a:gd name="connsiteY81" fmla="*/ 4513006 h 4557713"/>
              <a:gd name="connsiteX82" fmla="*/ 30984 w 7154455"/>
              <a:gd name="connsiteY82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697255 w 7154455"/>
              <a:gd name="connsiteY2" fmla="*/ 176980 h 4557713"/>
              <a:gd name="connsiteX3" fmla="*/ 6623513 w 7154455"/>
              <a:gd name="connsiteY3" fmla="*/ 162232 h 4557713"/>
              <a:gd name="connsiteX4" fmla="*/ 6505526 w 7154455"/>
              <a:gd name="connsiteY4" fmla="*/ 147484 h 4557713"/>
              <a:gd name="connsiteX5" fmla="*/ 6181061 w 7154455"/>
              <a:gd name="connsiteY5" fmla="*/ 162232 h 4557713"/>
              <a:gd name="connsiteX6" fmla="*/ 6107319 w 7154455"/>
              <a:gd name="connsiteY6" fmla="*/ 176980 h 4557713"/>
              <a:gd name="connsiteX7" fmla="*/ 5856597 w 7154455"/>
              <a:gd name="connsiteY7" fmla="*/ 191729 h 4557713"/>
              <a:gd name="connsiteX8" fmla="*/ 5768106 w 7154455"/>
              <a:gd name="connsiteY8" fmla="*/ 235974 h 4557713"/>
              <a:gd name="connsiteX9" fmla="*/ 5679616 w 7154455"/>
              <a:gd name="connsiteY9" fmla="*/ 280219 h 4557713"/>
              <a:gd name="connsiteX10" fmla="*/ 5546881 w 7154455"/>
              <a:gd name="connsiteY10" fmla="*/ 368709 h 4557713"/>
              <a:gd name="connsiteX11" fmla="*/ 5502635 w 7154455"/>
              <a:gd name="connsiteY11" fmla="*/ 412955 h 4557713"/>
              <a:gd name="connsiteX12" fmla="*/ 5487887 w 7154455"/>
              <a:gd name="connsiteY12" fmla="*/ 545690 h 4557713"/>
              <a:gd name="connsiteX13" fmla="*/ 5369900 w 7154455"/>
              <a:gd name="connsiteY13" fmla="*/ 575187 h 4557713"/>
              <a:gd name="connsiteX14" fmla="*/ 5325655 w 7154455"/>
              <a:gd name="connsiteY14" fmla="*/ 589935 h 4557713"/>
              <a:gd name="connsiteX15" fmla="*/ 5251913 w 7154455"/>
              <a:gd name="connsiteY15" fmla="*/ 604684 h 4557713"/>
              <a:gd name="connsiteX16" fmla="*/ 5074932 w 7154455"/>
              <a:gd name="connsiteY16" fmla="*/ 693174 h 4557713"/>
              <a:gd name="connsiteX17" fmla="*/ 5030687 w 7154455"/>
              <a:gd name="connsiteY17" fmla="*/ 707922 h 4557713"/>
              <a:gd name="connsiteX18" fmla="*/ 4971693 w 7154455"/>
              <a:gd name="connsiteY18" fmla="*/ 752167 h 4557713"/>
              <a:gd name="connsiteX19" fmla="*/ 4912700 w 7154455"/>
              <a:gd name="connsiteY19" fmla="*/ 840658 h 4557713"/>
              <a:gd name="connsiteX20" fmla="*/ 4897952 w 7154455"/>
              <a:gd name="connsiteY20" fmla="*/ 914400 h 4557713"/>
              <a:gd name="connsiteX21" fmla="*/ 4853706 w 7154455"/>
              <a:gd name="connsiteY21" fmla="*/ 943896 h 4557713"/>
              <a:gd name="connsiteX22" fmla="*/ 4794713 w 7154455"/>
              <a:gd name="connsiteY22" fmla="*/ 988142 h 4557713"/>
              <a:gd name="connsiteX23" fmla="*/ 4617732 w 7154455"/>
              <a:gd name="connsiteY23" fmla="*/ 943896 h 4557713"/>
              <a:gd name="connsiteX24" fmla="*/ 4573487 w 7154455"/>
              <a:gd name="connsiteY24" fmla="*/ 914400 h 4557713"/>
              <a:gd name="connsiteX25" fmla="*/ 4278519 w 7154455"/>
              <a:gd name="connsiteY25" fmla="*/ 929148 h 4557713"/>
              <a:gd name="connsiteX26" fmla="*/ 4190029 w 7154455"/>
              <a:gd name="connsiteY26" fmla="*/ 988142 h 4557713"/>
              <a:gd name="connsiteX27" fmla="*/ 4145784 w 7154455"/>
              <a:gd name="connsiteY27" fmla="*/ 1017638 h 4557713"/>
              <a:gd name="connsiteX28" fmla="*/ 4057293 w 7154455"/>
              <a:gd name="connsiteY28" fmla="*/ 1091380 h 4557713"/>
              <a:gd name="connsiteX29" fmla="*/ 4027797 w 7154455"/>
              <a:gd name="connsiteY29" fmla="*/ 1135626 h 4557713"/>
              <a:gd name="connsiteX30" fmla="*/ 3983552 w 7154455"/>
              <a:gd name="connsiteY30" fmla="*/ 1150374 h 4557713"/>
              <a:gd name="connsiteX31" fmla="*/ 3939306 w 7154455"/>
              <a:gd name="connsiteY31" fmla="*/ 1179871 h 4557713"/>
              <a:gd name="connsiteX32" fmla="*/ 3821319 w 7154455"/>
              <a:gd name="connsiteY32" fmla="*/ 1238864 h 4557713"/>
              <a:gd name="connsiteX33" fmla="*/ 3747577 w 7154455"/>
              <a:gd name="connsiteY33" fmla="*/ 1312606 h 4557713"/>
              <a:gd name="connsiteX34" fmla="*/ 3659087 w 7154455"/>
              <a:gd name="connsiteY34" fmla="*/ 1401096 h 4557713"/>
              <a:gd name="connsiteX35" fmla="*/ 3585345 w 7154455"/>
              <a:gd name="connsiteY35" fmla="*/ 1489587 h 4557713"/>
              <a:gd name="connsiteX36" fmla="*/ 3541100 w 7154455"/>
              <a:gd name="connsiteY36" fmla="*/ 1533832 h 4557713"/>
              <a:gd name="connsiteX37" fmla="*/ 3526352 w 7154455"/>
              <a:gd name="connsiteY37" fmla="*/ 1858296 h 4557713"/>
              <a:gd name="connsiteX38" fmla="*/ 3452610 w 7154455"/>
              <a:gd name="connsiteY38" fmla="*/ 1991032 h 4557713"/>
              <a:gd name="connsiteX39" fmla="*/ 3423113 w 7154455"/>
              <a:gd name="connsiteY39" fmla="*/ 2035277 h 4557713"/>
              <a:gd name="connsiteX40" fmla="*/ 3408364 w 7154455"/>
              <a:gd name="connsiteY40" fmla="*/ 2079522 h 4557713"/>
              <a:gd name="connsiteX41" fmla="*/ 3364119 w 7154455"/>
              <a:gd name="connsiteY41" fmla="*/ 2123767 h 4557713"/>
              <a:gd name="connsiteX42" fmla="*/ 3334622 w 7154455"/>
              <a:gd name="connsiteY42" fmla="*/ 2168013 h 4557713"/>
              <a:gd name="connsiteX43" fmla="*/ 3319874 w 7154455"/>
              <a:gd name="connsiteY43" fmla="*/ 2212258 h 4557713"/>
              <a:gd name="connsiteX44" fmla="*/ 3305126 w 7154455"/>
              <a:gd name="connsiteY44" fmla="*/ 2359742 h 4557713"/>
              <a:gd name="connsiteX45" fmla="*/ 3201887 w 7154455"/>
              <a:gd name="connsiteY45" fmla="*/ 2477729 h 4557713"/>
              <a:gd name="connsiteX46" fmla="*/ 3128145 w 7154455"/>
              <a:gd name="connsiteY46" fmla="*/ 2566219 h 4557713"/>
              <a:gd name="connsiteX47" fmla="*/ 3083900 w 7154455"/>
              <a:gd name="connsiteY47" fmla="*/ 2595716 h 4557713"/>
              <a:gd name="connsiteX48" fmla="*/ 3039655 w 7154455"/>
              <a:gd name="connsiteY48" fmla="*/ 2728451 h 4557713"/>
              <a:gd name="connsiteX49" fmla="*/ 2995410 w 7154455"/>
              <a:gd name="connsiteY49" fmla="*/ 2743200 h 4557713"/>
              <a:gd name="connsiteX50" fmla="*/ 2980661 w 7154455"/>
              <a:gd name="connsiteY50" fmla="*/ 2787445 h 4557713"/>
              <a:gd name="connsiteX51" fmla="*/ 2892171 w 7154455"/>
              <a:gd name="connsiteY51" fmla="*/ 2861187 h 4557713"/>
              <a:gd name="connsiteX52" fmla="*/ 2788932 w 7154455"/>
              <a:gd name="connsiteY52" fmla="*/ 2949677 h 4557713"/>
              <a:gd name="connsiteX53" fmla="*/ 2670945 w 7154455"/>
              <a:gd name="connsiteY53" fmla="*/ 3082413 h 4557713"/>
              <a:gd name="connsiteX54" fmla="*/ 2656197 w 7154455"/>
              <a:gd name="connsiteY54" fmla="*/ 3126658 h 4557713"/>
              <a:gd name="connsiteX55" fmla="*/ 2611952 w 7154455"/>
              <a:gd name="connsiteY55" fmla="*/ 3215148 h 4557713"/>
              <a:gd name="connsiteX56" fmla="*/ 2597203 w 7154455"/>
              <a:gd name="connsiteY56" fmla="*/ 3333135 h 4557713"/>
              <a:gd name="connsiteX57" fmla="*/ 2538210 w 7154455"/>
              <a:gd name="connsiteY57" fmla="*/ 3347884 h 4557713"/>
              <a:gd name="connsiteX58" fmla="*/ 2331732 w 7154455"/>
              <a:gd name="connsiteY58" fmla="*/ 3318387 h 4557713"/>
              <a:gd name="connsiteX59" fmla="*/ 2125255 w 7154455"/>
              <a:gd name="connsiteY59" fmla="*/ 3333135 h 4557713"/>
              <a:gd name="connsiteX60" fmla="*/ 1712300 w 7154455"/>
              <a:gd name="connsiteY60" fmla="*/ 3362632 h 4557713"/>
              <a:gd name="connsiteX61" fmla="*/ 1623810 w 7154455"/>
              <a:gd name="connsiteY61" fmla="*/ 3436374 h 4557713"/>
              <a:gd name="connsiteX62" fmla="*/ 1579564 w 7154455"/>
              <a:gd name="connsiteY62" fmla="*/ 3465871 h 4557713"/>
              <a:gd name="connsiteX63" fmla="*/ 1446829 w 7154455"/>
              <a:gd name="connsiteY63" fmla="*/ 3436374 h 4557713"/>
              <a:gd name="connsiteX64" fmla="*/ 1358339 w 7154455"/>
              <a:gd name="connsiteY64" fmla="*/ 3377380 h 4557713"/>
              <a:gd name="connsiteX65" fmla="*/ 1122364 w 7154455"/>
              <a:gd name="connsiteY65" fmla="*/ 3392129 h 4557713"/>
              <a:gd name="connsiteX66" fmla="*/ 1048622 w 7154455"/>
              <a:gd name="connsiteY66" fmla="*/ 3406877 h 4557713"/>
              <a:gd name="connsiteX67" fmla="*/ 1004377 w 7154455"/>
              <a:gd name="connsiteY67" fmla="*/ 3421626 h 4557713"/>
              <a:gd name="connsiteX68" fmla="*/ 842145 w 7154455"/>
              <a:gd name="connsiteY68" fmla="*/ 3436374 h 4557713"/>
              <a:gd name="connsiteX69" fmla="*/ 797900 w 7154455"/>
              <a:gd name="connsiteY69" fmla="*/ 3451122 h 4557713"/>
              <a:gd name="connsiteX70" fmla="*/ 709410 w 7154455"/>
              <a:gd name="connsiteY70" fmla="*/ 3524864 h 4557713"/>
              <a:gd name="connsiteX71" fmla="*/ 635668 w 7154455"/>
              <a:gd name="connsiteY71" fmla="*/ 3672348 h 4557713"/>
              <a:gd name="connsiteX72" fmla="*/ 561926 w 7154455"/>
              <a:gd name="connsiteY72" fmla="*/ 3760838 h 4557713"/>
              <a:gd name="connsiteX73" fmla="*/ 443939 w 7154455"/>
              <a:gd name="connsiteY73" fmla="*/ 3967316 h 4557713"/>
              <a:gd name="connsiteX74" fmla="*/ 399693 w 7154455"/>
              <a:gd name="connsiteY74" fmla="*/ 4159045 h 4557713"/>
              <a:gd name="connsiteX75" fmla="*/ 355448 w 7154455"/>
              <a:gd name="connsiteY75" fmla="*/ 4203290 h 4557713"/>
              <a:gd name="connsiteX76" fmla="*/ 281706 w 7154455"/>
              <a:gd name="connsiteY76" fmla="*/ 4277032 h 4557713"/>
              <a:gd name="connsiteX77" fmla="*/ 252210 w 7154455"/>
              <a:gd name="connsiteY77" fmla="*/ 4321277 h 4557713"/>
              <a:gd name="connsiteX78" fmla="*/ 148971 w 7154455"/>
              <a:gd name="connsiteY78" fmla="*/ 4395019 h 4557713"/>
              <a:gd name="connsiteX79" fmla="*/ 75229 w 7154455"/>
              <a:gd name="connsiteY79" fmla="*/ 4483509 h 4557713"/>
              <a:gd name="connsiteX80" fmla="*/ 30984 w 7154455"/>
              <a:gd name="connsiteY80" fmla="*/ 4513006 h 4557713"/>
              <a:gd name="connsiteX81" fmla="*/ 30984 w 7154455"/>
              <a:gd name="connsiteY81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697255 w 7154455"/>
              <a:gd name="connsiteY2" fmla="*/ 176980 h 4557713"/>
              <a:gd name="connsiteX3" fmla="*/ 6505526 w 7154455"/>
              <a:gd name="connsiteY3" fmla="*/ 147484 h 4557713"/>
              <a:gd name="connsiteX4" fmla="*/ 6181061 w 7154455"/>
              <a:gd name="connsiteY4" fmla="*/ 162232 h 4557713"/>
              <a:gd name="connsiteX5" fmla="*/ 6107319 w 7154455"/>
              <a:gd name="connsiteY5" fmla="*/ 176980 h 4557713"/>
              <a:gd name="connsiteX6" fmla="*/ 5856597 w 7154455"/>
              <a:gd name="connsiteY6" fmla="*/ 191729 h 4557713"/>
              <a:gd name="connsiteX7" fmla="*/ 5768106 w 7154455"/>
              <a:gd name="connsiteY7" fmla="*/ 235974 h 4557713"/>
              <a:gd name="connsiteX8" fmla="*/ 5679616 w 7154455"/>
              <a:gd name="connsiteY8" fmla="*/ 280219 h 4557713"/>
              <a:gd name="connsiteX9" fmla="*/ 5546881 w 7154455"/>
              <a:gd name="connsiteY9" fmla="*/ 368709 h 4557713"/>
              <a:gd name="connsiteX10" fmla="*/ 5502635 w 7154455"/>
              <a:gd name="connsiteY10" fmla="*/ 412955 h 4557713"/>
              <a:gd name="connsiteX11" fmla="*/ 5487887 w 7154455"/>
              <a:gd name="connsiteY11" fmla="*/ 545690 h 4557713"/>
              <a:gd name="connsiteX12" fmla="*/ 5369900 w 7154455"/>
              <a:gd name="connsiteY12" fmla="*/ 575187 h 4557713"/>
              <a:gd name="connsiteX13" fmla="*/ 5325655 w 7154455"/>
              <a:gd name="connsiteY13" fmla="*/ 589935 h 4557713"/>
              <a:gd name="connsiteX14" fmla="*/ 5251913 w 7154455"/>
              <a:gd name="connsiteY14" fmla="*/ 604684 h 4557713"/>
              <a:gd name="connsiteX15" fmla="*/ 5074932 w 7154455"/>
              <a:gd name="connsiteY15" fmla="*/ 693174 h 4557713"/>
              <a:gd name="connsiteX16" fmla="*/ 5030687 w 7154455"/>
              <a:gd name="connsiteY16" fmla="*/ 707922 h 4557713"/>
              <a:gd name="connsiteX17" fmla="*/ 4971693 w 7154455"/>
              <a:gd name="connsiteY17" fmla="*/ 752167 h 4557713"/>
              <a:gd name="connsiteX18" fmla="*/ 4912700 w 7154455"/>
              <a:gd name="connsiteY18" fmla="*/ 840658 h 4557713"/>
              <a:gd name="connsiteX19" fmla="*/ 4897952 w 7154455"/>
              <a:gd name="connsiteY19" fmla="*/ 914400 h 4557713"/>
              <a:gd name="connsiteX20" fmla="*/ 4853706 w 7154455"/>
              <a:gd name="connsiteY20" fmla="*/ 943896 h 4557713"/>
              <a:gd name="connsiteX21" fmla="*/ 4794713 w 7154455"/>
              <a:gd name="connsiteY21" fmla="*/ 988142 h 4557713"/>
              <a:gd name="connsiteX22" fmla="*/ 4617732 w 7154455"/>
              <a:gd name="connsiteY22" fmla="*/ 943896 h 4557713"/>
              <a:gd name="connsiteX23" fmla="*/ 4573487 w 7154455"/>
              <a:gd name="connsiteY23" fmla="*/ 914400 h 4557713"/>
              <a:gd name="connsiteX24" fmla="*/ 4278519 w 7154455"/>
              <a:gd name="connsiteY24" fmla="*/ 929148 h 4557713"/>
              <a:gd name="connsiteX25" fmla="*/ 4190029 w 7154455"/>
              <a:gd name="connsiteY25" fmla="*/ 988142 h 4557713"/>
              <a:gd name="connsiteX26" fmla="*/ 4145784 w 7154455"/>
              <a:gd name="connsiteY26" fmla="*/ 1017638 h 4557713"/>
              <a:gd name="connsiteX27" fmla="*/ 4057293 w 7154455"/>
              <a:gd name="connsiteY27" fmla="*/ 1091380 h 4557713"/>
              <a:gd name="connsiteX28" fmla="*/ 4027797 w 7154455"/>
              <a:gd name="connsiteY28" fmla="*/ 1135626 h 4557713"/>
              <a:gd name="connsiteX29" fmla="*/ 3983552 w 7154455"/>
              <a:gd name="connsiteY29" fmla="*/ 1150374 h 4557713"/>
              <a:gd name="connsiteX30" fmla="*/ 3939306 w 7154455"/>
              <a:gd name="connsiteY30" fmla="*/ 1179871 h 4557713"/>
              <a:gd name="connsiteX31" fmla="*/ 3821319 w 7154455"/>
              <a:gd name="connsiteY31" fmla="*/ 1238864 h 4557713"/>
              <a:gd name="connsiteX32" fmla="*/ 3747577 w 7154455"/>
              <a:gd name="connsiteY32" fmla="*/ 1312606 h 4557713"/>
              <a:gd name="connsiteX33" fmla="*/ 3659087 w 7154455"/>
              <a:gd name="connsiteY33" fmla="*/ 1401096 h 4557713"/>
              <a:gd name="connsiteX34" fmla="*/ 3585345 w 7154455"/>
              <a:gd name="connsiteY34" fmla="*/ 1489587 h 4557713"/>
              <a:gd name="connsiteX35" fmla="*/ 3541100 w 7154455"/>
              <a:gd name="connsiteY35" fmla="*/ 1533832 h 4557713"/>
              <a:gd name="connsiteX36" fmla="*/ 3526352 w 7154455"/>
              <a:gd name="connsiteY36" fmla="*/ 1858296 h 4557713"/>
              <a:gd name="connsiteX37" fmla="*/ 3452610 w 7154455"/>
              <a:gd name="connsiteY37" fmla="*/ 1991032 h 4557713"/>
              <a:gd name="connsiteX38" fmla="*/ 3423113 w 7154455"/>
              <a:gd name="connsiteY38" fmla="*/ 2035277 h 4557713"/>
              <a:gd name="connsiteX39" fmla="*/ 3408364 w 7154455"/>
              <a:gd name="connsiteY39" fmla="*/ 2079522 h 4557713"/>
              <a:gd name="connsiteX40" fmla="*/ 3364119 w 7154455"/>
              <a:gd name="connsiteY40" fmla="*/ 2123767 h 4557713"/>
              <a:gd name="connsiteX41" fmla="*/ 3334622 w 7154455"/>
              <a:gd name="connsiteY41" fmla="*/ 2168013 h 4557713"/>
              <a:gd name="connsiteX42" fmla="*/ 3319874 w 7154455"/>
              <a:gd name="connsiteY42" fmla="*/ 2212258 h 4557713"/>
              <a:gd name="connsiteX43" fmla="*/ 3305126 w 7154455"/>
              <a:gd name="connsiteY43" fmla="*/ 2359742 h 4557713"/>
              <a:gd name="connsiteX44" fmla="*/ 3201887 w 7154455"/>
              <a:gd name="connsiteY44" fmla="*/ 2477729 h 4557713"/>
              <a:gd name="connsiteX45" fmla="*/ 3128145 w 7154455"/>
              <a:gd name="connsiteY45" fmla="*/ 2566219 h 4557713"/>
              <a:gd name="connsiteX46" fmla="*/ 3083900 w 7154455"/>
              <a:gd name="connsiteY46" fmla="*/ 2595716 h 4557713"/>
              <a:gd name="connsiteX47" fmla="*/ 3039655 w 7154455"/>
              <a:gd name="connsiteY47" fmla="*/ 2728451 h 4557713"/>
              <a:gd name="connsiteX48" fmla="*/ 2995410 w 7154455"/>
              <a:gd name="connsiteY48" fmla="*/ 2743200 h 4557713"/>
              <a:gd name="connsiteX49" fmla="*/ 2980661 w 7154455"/>
              <a:gd name="connsiteY49" fmla="*/ 2787445 h 4557713"/>
              <a:gd name="connsiteX50" fmla="*/ 2892171 w 7154455"/>
              <a:gd name="connsiteY50" fmla="*/ 2861187 h 4557713"/>
              <a:gd name="connsiteX51" fmla="*/ 2788932 w 7154455"/>
              <a:gd name="connsiteY51" fmla="*/ 2949677 h 4557713"/>
              <a:gd name="connsiteX52" fmla="*/ 2670945 w 7154455"/>
              <a:gd name="connsiteY52" fmla="*/ 3082413 h 4557713"/>
              <a:gd name="connsiteX53" fmla="*/ 2656197 w 7154455"/>
              <a:gd name="connsiteY53" fmla="*/ 3126658 h 4557713"/>
              <a:gd name="connsiteX54" fmla="*/ 2611952 w 7154455"/>
              <a:gd name="connsiteY54" fmla="*/ 3215148 h 4557713"/>
              <a:gd name="connsiteX55" fmla="*/ 2597203 w 7154455"/>
              <a:gd name="connsiteY55" fmla="*/ 3333135 h 4557713"/>
              <a:gd name="connsiteX56" fmla="*/ 2538210 w 7154455"/>
              <a:gd name="connsiteY56" fmla="*/ 3347884 h 4557713"/>
              <a:gd name="connsiteX57" fmla="*/ 2331732 w 7154455"/>
              <a:gd name="connsiteY57" fmla="*/ 3318387 h 4557713"/>
              <a:gd name="connsiteX58" fmla="*/ 2125255 w 7154455"/>
              <a:gd name="connsiteY58" fmla="*/ 3333135 h 4557713"/>
              <a:gd name="connsiteX59" fmla="*/ 1712300 w 7154455"/>
              <a:gd name="connsiteY59" fmla="*/ 3362632 h 4557713"/>
              <a:gd name="connsiteX60" fmla="*/ 1623810 w 7154455"/>
              <a:gd name="connsiteY60" fmla="*/ 3436374 h 4557713"/>
              <a:gd name="connsiteX61" fmla="*/ 1579564 w 7154455"/>
              <a:gd name="connsiteY61" fmla="*/ 3465871 h 4557713"/>
              <a:gd name="connsiteX62" fmla="*/ 1446829 w 7154455"/>
              <a:gd name="connsiteY62" fmla="*/ 3436374 h 4557713"/>
              <a:gd name="connsiteX63" fmla="*/ 1358339 w 7154455"/>
              <a:gd name="connsiteY63" fmla="*/ 3377380 h 4557713"/>
              <a:gd name="connsiteX64" fmla="*/ 1122364 w 7154455"/>
              <a:gd name="connsiteY64" fmla="*/ 3392129 h 4557713"/>
              <a:gd name="connsiteX65" fmla="*/ 1048622 w 7154455"/>
              <a:gd name="connsiteY65" fmla="*/ 3406877 h 4557713"/>
              <a:gd name="connsiteX66" fmla="*/ 1004377 w 7154455"/>
              <a:gd name="connsiteY66" fmla="*/ 3421626 h 4557713"/>
              <a:gd name="connsiteX67" fmla="*/ 842145 w 7154455"/>
              <a:gd name="connsiteY67" fmla="*/ 3436374 h 4557713"/>
              <a:gd name="connsiteX68" fmla="*/ 797900 w 7154455"/>
              <a:gd name="connsiteY68" fmla="*/ 3451122 h 4557713"/>
              <a:gd name="connsiteX69" fmla="*/ 709410 w 7154455"/>
              <a:gd name="connsiteY69" fmla="*/ 3524864 h 4557713"/>
              <a:gd name="connsiteX70" fmla="*/ 635668 w 7154455"/>
              <a:gd name="connsiteY70" fmla="*/ 3672348 h 4557713"/>
              <a:gd name="connsiteX71" fmla="*/ 561926 w 7154455"/>
              <a:gd name="connsiteY71" fmla="*/ 3760838 h 4557713"/>
              <a:gd name="connsiteX72" fmla="*/ 443939 w 7154455"/>
              <a:gd name="connsiteY72" fmla="*/ 3967316 h 4557713"/>
              <a:gd name="connsiteX73" fmla="*/ 399693 w 7154455"/>
              <a:gd name="connsiteY73" fmla="*/ 4159045 h 4557713"/>
              <a:gd name="connsiteX74" fmla="*/ 355448 w 7154455"/>
              <a:gd name="connsiteY74" fmla="*/ 4203290 h 4557713"/>
              <a:gd name="connsiteX75" fmla="*/ 281706 w 7154455"/>
              <a:gd name="connsiteY75" fmla="*/ 4277032 h 4557713"/>
              <a:gd name="connsiteX76" fmla="*/ 252210 w 7154455"/>
              <a:gd name="connsiteY76" fmla="*/ 4321277 h 4557713"/>
              <a:gd name="connsiteX77" fmla="*/ 148971 w 7154455"/>
              <a:gd name="connsiteY77" fmla="*/ 4395019 h 4557713"/>
              <a:gd name="connsiteX78" fmla="*/ 75229 w 7154455"/>
              <a:gd name="connsiteY78" fmla="*/ 4483509 h 4557713"/>
              <a:gd name="connsiteX79" fmla="*/ 30984 w 7154455"/>
              <a:gd name="connsiteY79" fmla="*/ 4513006 h 4557713"/>
              <a:gd name="connsiteX80" fmla="*/ 30984 w 7154455"/>
              <a:gd name="connsiteY80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6107319 w 7154455"/>
              <a:gd name="connsiteY4" fmla="*/ 176980 h 4557713"/>
              <a:gd name="connsiteX5" fmla="*/ 5856597 w 7154455"/>
              <a:gd name="connsiteY5" fmla="*/ 191729 h 4557713"/>
              <a:gd name="connsiteX6" fmla="*/ 5768106 w 7154455"/>
              <a:gd name="connsiteY6" fmla="*/ 235974 h 4557713"/>
              <a:gd name="connsiteX7" fmla="*/ 5679616 w 7154455"/>
              <a:gd name="connsiteY7" fmla="*/ 280219 h 4557713"/>
              <a:gd name="connsiteX8" fmla="*/ 5546881 w 7154455"/>
              <a:gd name="connsiteY8" fmla="*/ 368709 h 4557713"/>
              <a:gd name="connsiteX9" fmla="*/ 5502635 w 7154455"/>
              <a:gd name="connsiteY9" fmla="*/ 412955 h 4557713"/>
              <a:gd name="connsiteX10" fmla="*/ 5487887 w 7154455"/>
              <a:gd name="connsiteY10" fmla="*/ 545690 h 4557713"/>
              <a:gd name="connsiteX11" fmla="*/ 5369900 w 7154455"/>
              <a:gd name="connsiteY11" fmla="*/ 575187 h 4557713"/>
              <a:gd name="connsiteX12" fmla="*/ 5325655 w 7154455"/>
              <a:gd name="connsiteY12" fmla="*/ 589935 h 4557713"/>
              <a:gd name="connsiteX13" fmla="*/ 5251913 w 7154455"/>
              <a:gd name="connsiteY13" fmla="*/ 604684 h 4557713"/>
              <a:gd name="connsiteX14" fmla="*/ 5074932 w 7154455"/>
              <a:gd name="connsiteY14" fmla="*/ 693174 h 4557713"/>
              <a:gd name="connsiteX15" fmla="*/ 5030687 w 7154455"/>
              <a:gd name="connsiteY15" fmla="*/ 707922 h 4557713"/>
              <a:gd name="connsiteX16" fmla="*/ 4971693 w 7154455"/>
              <a:gd name="connsiteY16" fmla="*/ 752167 h 4557713"/>
              <a:gd name="connsiteX17" fmla="*/ 4912700 w 7154455"/>
              <a:gd name="connsiteY17" fmla="*/ 840658 h 4557713"/>
              <a:gd name="connsiteX18" fmla="*/ 4897952 w 7154455"/>
              <a:gd name="connsiteY18" fmla="*/ 914400 h 4557713"/>
              <a:gd name="connsiteX19" fmla="*/ 4853706 w 7154455"/>
              <a:gd name="connsiteY19" fmla="*/ 943896 h 4557713"/>
              <a:gd name="connsiteX20" fmla="*/ 4794713 w 7154455"/>
              <a:gd name="connsiteY20" fmla="*/ 988142 h 4557713"/>
              <a:gd name="connsiteX21" fmla="*/ 4617732 w 7154455"/>
              <a:gd name="connsiteY21" fmla="*/ 943896 h 4557713"/>
              <a:gd name="connsiteX22" fmla="*/ 4573487 w 7154455"/>
              <a:gd name="connsiteY22" fmla="*/ 914400 h 4557713"/>
              <a:gd name="connsiteX23" fmla="*/ 4278519 w 7154455"/>
              <a:gd name="connsiteY23" fmla="*/ 929148 h 4557713"/>
              <a:gd name="connsiteX24" fmla="*/ 4190029 w 7154455"/>
              <a:gd name="connsiteY24" fmla="*/ 988142 h 4557713"/>
              <a:gd name="connsiteX25" fmla="*/ 4145784 w 7154455"/>
              <a:gd name="connsiteY25" fmla="*/ 1017638 h 4557713"/>
              <a:gd name="connsiteX26" fmla="*/ 4057293 w 7154455"/>
              <a:gd name="connsiteY26" fmla="*/ 1091380 h 4557713"/>
              <a:gd name="connsiteX27" fmla="*/ 4027797 w 7154455"/>
              <a:gd name="connsiteY27" fmla="*/ 1135626 h 4557713"/>
              <a:gd name="connsiteX28" fmla="*/ 3983552 w 7154455"/>
              <a:gd name="connsiteY28" fmla="*/ 1150374 h 4557713"/>
              <a:gd name="connsiteX29" fmla="*/ 3939306 w 7154455"/>
              <a:gd name="connsiteY29" fmla="*/ 1179871 h 4557713"/>
              <a:gd name="connsiteX30" fmla="*/ 3821319 w 7154455"/>
              <a:gd name="connsiteY30" fmla="*/ 1238864 h 4557713"/>
              <a:gd name="connsiteX31" fmla="*/ 3747577 w 7154455"/>
              <a:gd name="connsiteY31" fmla="*/ 1312606 h 4557713"/>
              <a:gd name="connsiteX32" fmla="*/ 3659087 w 7154455"/>
              <a:gd name="connsiteY32" fmla="*/ 1401096 h 4557713"/>
              <a:gd name="connsiteX33" fmla="*/ 3585345 w 7154455"/>
              <a:gd name="connsiteY33" fmla="*/ 1489587 h 4557713"/>
              <a:gd name="connsiteX34" fmla="*/ 3541100 w 7154455"/>
              <a:gd name="connsiteY34" fmla="*/ 1533832 h 4557713"/>
              <a:gd name="connsiteX35" fmla="*/ 3526352 w 7154455"/>
              <a:gd name="connsiteY35" fmla="*/ 1858296 h 4557713"/>
              <a:gd name="connsiteX36" fmla="*/ 3452610 w 7154455"/>
              <a:gd name="connsiteY36" fmla="*/ 1991032 h 4557713"/>
              <a:gd name="connsiteX37" fmla="*/ 3423113 w 7154455"/>
              <a:gd name="connsiteY37" fmla="*/ 2035277 h 4557713"/>
              <a:gd name="connsiteX38" fmla="*/ 3408364 w 7154455"/>
              <a:gd name="connsiteY38" fmla="*/ 2079522 h 4557713"/>
              <a:gd name="connsiteX39" fmla="*/ 3364119 w 7154455"/>
              <a:gd name="connsiteY39" fmla="*/ 2123767 h 4557713"/>
              <a:gd name="connsiteX40" fmla="*/ 3334622 w 7154455"/>
              <a:gd name="connsiteY40" fmla="*/ 2168013 h 4557713"/>
              <a:gd name="connsiteX41" fmla="*/ 3319874 w 7154455"/>
              <a:gd name="connsiteY41" fmla="*/ 2212258 h 4557713"/>
              <a:gd name="connsiteX42" fmla="*/ 3305126 w 7154455"/>
              <a:gd name="connsiteY42" fmla="*/ 2359742 h 4557713"/>
              <a:gd name="connsiteX43" fmla="*/ 3201887 w 7154455"/>
              <a:gd name="connsiteY43" fmla="*/ 2477729 h 4557713"/>
              <a:gd name="connsiteX44" fmla="*/ 3128145 w 7154455"/>
              <a:gd name="connsiteY44" fmla="*/ 2566219 h 4557713"/>
              <a:gd name="connsiteX45" fmla="*/ 3083900 w 7154455"/>
              <a:gd name="connsiteY45" fmla="*/ 2595716 h 4557713"/>
              <a:gd name="connsiteX46" fmla="*/ 3039655 w 7154455"/>
              <a:gd name="connsiteY46" fmla="*/ 2728451 h 4557713"/>
              <a:gd name="connsiteX47" fmla="*/ 2995410 w 7154455"/>
              <a:gd name="connsiteY47" fmla="*/ 2743200 h 4557713"/>
              <a:gd name="connsiteX48" fmla="*/ 2980661 w 7154455"/>
              <a:gd name="connsiteY48" fmla="*/ 2787445 h 4557713"/>
              <a:gd name="connsiteX49" fmla="*/ 2892171 w 7154455"/>
              <a:gd name="connsiteY49" fmla="*/ 2861187 h 4557713"/>
              <a:gd name="connsiteX50" fmla="*/ 2788932 w 7154455"/>
              <a:gd name="connsiteY50" fmla="*/ 2949677 h 4557713"/>
              <a:gd name="connsiteX51" fmla="*/ 2670945 w 7154455"/>
              <a:gd name="connsiteY51" fmla="*/ 3082413 h 4557713"/>
              <a:gd name="connsiteX52" fmla="*/ 2656197 w 7154455"/>
              <a:gd name="connsiteY52" fmla="*/ 3126658 h 4557713"/>
              <a:gd name="connsiteX53" fmla="*/ 2611952 w 7154455"/>
              <a:gd name="connsiteY53" fmla="*/ 3215148 h 4557713"/>
              <a:gd name="connsiteX54" fmla="*/ 2597203 w 7154455"/>
              <a:gd name="connsiteY54" fmla="*/ 3333135 h 4557713"/>
              <a:gd name="connsiteX55" fmla="*/ 2538210 w 7154455"/>
              <a:gd name="connsiteY55" fmla="*/ 3347884 h 4557713"/>
              <a:gd name="connsiteX56" fmla="*/ 2331732 w 7154455"/>
              <a:gd name="connsiteY56" fmla="*/ 3318387 h 4557713"/>
              <a:gd name="connsiteX57" fmla="*/ 2125255 w 7154455"/>
              <a:gd name="connsiteY57" fmla="*/ 3333135 h 4557713"/>
              <a:gd name="connsiteX58" fmla="*/ 1712300 w 7154455"/>
              <a:gd name="connsiteY58" fmla="*/ 3362632 h 4557713"/>
              <a:gd name="connsiteX59" fmla="*/ 1623810 w 7154455"/>
              <a:gd name="connsiteY59" fmla="*/ 3436374 h 4557713"/>
              <a:gd name="connsiteX60" fmla="*/ 1579564 w 7154455"/>
              <a:gd name="connsiteY60" fmla="*/ 3465871 h 4557713"/>
              <a:gd name="connsiteX61" fmla="*/ 1446829 w 7154455"/>
              <a:gd name="connsiteY61" fmla="*/ 3436374 h 4557713"/>
              <a:gd name="connsiteX62" fmla="*/ 1358339 w 7154455"/>
              <a:gd name="connsiteY62" fmla="*/ 3377380 h 4557713"/>
              <a:gd name="connsiteX63" fmla="*/ 1122364 w 7154455"/>
              <a:gd name="connsiteY63" fmla="*/ 3392129 h 4557713"/>
              <a:gd name="connsiteX64" fmla="*/ 1048622 w 7154455"/>
              <a:gd name="connsiteY64" fmla="*/ 3406877 h 4557713"/>
              <a:gd name="connsiteX65" fmla="*/ 1004377 w 7154455"/>
              <a:gd name="connsiteY65" fmla="*/ 3421626 h 4557713"/>
              <a:gd name="connsiteX66" fmla="*/ 842145 w 7154455"/>
              <a:gd name="connsiteY66" fmla="*/ 3436374 h 4557713"/>
              <a:gd name="connsiteX67" fmla="*/ 797900 w 7154455"/>
              <a:gd name="connsiteY67" fmla="*/ 3451122 h 4557713"/>
              <a:gd name="connsiteX68" fmla="*/ 709410 w 7154455"/>
              <a:gd name="connsiteY68" fmla="*/ 3524864 h 4557713"/>
              <a:gd name="connsiteX69" fmla="*/ 635668 w 7154455"/>
              <a:gd name="connsiteY69" fmla="*/ 3672348 h 4557713"/>
              <a:gd name="connsiteX70" fmla="*/ 561926 w 7154455"/>
              <a:gd name="connsiteY70" fmla="*/ 3760838 h 4557713"/>
              <a:gd name="connsiteX71" fmla="*/ 443939 w 7154455"/>
              <a:gd name="connsiteY71" fmla="*/ 3967316 h 4557713"/>
              <a:gd name="connsiteX72" fmla="*/ 399693 w 7154455"/>
              <a:gd name="connsiteY72" fmla="*/ 4159045 h 4557713"/>
              <a:gd name="connsiteX73" fmla="*/ 355448 w 7154455"/>
              <a:gd name="connsiteY73" fmla="*/ 4203290 h 4557713"/>
              <a:gd name="connsiteX74" fmla="*/ 281706 w 7154455"/>
              <a:gd name="connsiteY74" fmla="*/ 4277032 h 4557713"/>
              <a:gd name="connsiteX75" fmla="*/ 252210 w 7154455"/>
              <a:gd name="connsiteY75" fmla="*/ 4321277 h 4557713"/>
              <a:gd name="connsiteX76" fmla="*/ 148971 w 7154455"/>
              <a:gd name="connsiteY76" fmla="*/ 4395019 h 4557713"/>
              <a:gd name="connsiteX77" fmla="*/ 75229 w 7154455"/>
              <a:gd name="connsiteY77" fmla="*/ 4483509 h 4557713"/>
              <a:gd name="connsiteX78" fmla="*/ 30984 w 7154455"/>
              <a:gd name="connsiteY78" fmla="*/ 4513006 h 4557713"/>
              <a:gd name="connsiteX79" fmla="*/ 30984 w 7154455"/>
              <a:gd name="connsiteY79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768106 w 7154455"/>
              <a:gd name="connsiteY5" fmla="*/ 235974 h 4557713"/>
              <a:gd name="connsiteX6" fmla="*/ 5679616 w 7154455"/>
              <a:gd name="connsiteY6" fmla="*/ 280219 h 4557713"/>
              <a:gd name="connsiteX7" fmla="*/ 5546881 w 7154455"/>
              <a:gd name="connsiteY7" fmla="*/ 368709 h 4557713"/>
              <a:gd name="connsiteX8" fmla="*/ 5502635 w 7154455"/>
              <a:gd name="connsiteY8" fmla="*/ 412955 h 4557713"/>
              <a:gd name="connsiteX9" fmla="*/ 5487887 w 7154455"/>
              <a:gd name="connsiteY9" fmla="*/ 545690 h 4557713"/>
              <a:gd name="connsiteX10" fmla="*/ 5369900 w 7154455"/>
              <a:gd name="connsiteY10" fmla="*/ 575187 h 4557713"/>
              <a:gd name="connsiteX11" fmla="*/ 5325655 w 7154455"/>
              <a:gd name="connsiteY11" fmla="*/ 589935 h 4557713"/>
              <a:gd name="connsiteX12" fmla="*/ 5251913 w 7154455"/>
              <a:gd name="connsiteY12" fmla="*/ 604684 h 4557713"/>
              <a:gd name="connsiteX13" fmla="*/ 5074932 w 7154455"/>
              <a:gd name="connsiteY13" fmla="*/ 693174 h 4557713"/>
              <a:gd name="connsiteX14" fmla="*/ 5030687 w 7154455"/>
              <a:gd name="connsiteY14" fmla="*/ 707922 h 4557713"/>
              <a:gd name="connsiteX15" fmla="*/ 4971693 w 7154455"/>
              <a:gd name="connsiteY15" fmla="*/ 752167 h 4557713"/>
              <a:gd name="connsiteX16" fmla="*/ 4912700 w 7154455"/>
              <a:gd name="connsiteY16" fmla="*/ 840658 h 4557713"/>
              <a:gd name="connsiteX17" fmla="*/ 4897952 w 7154455"/>
              <a:gd name="connsiteY17" fmla="*/ 914400 h 4557713"/>
              <a:gd name="connsiteX18" fmla="*/ 4853706 w 7154455"/>
              <a:gd name="connsiteY18" fmla="*/ 943896 h 4557713"/>
              <a:gd name="connsiteX19" fmla="*/ 4794713 w 7154455"/>
              <a:gd name="connsiteY19" fmla="*/ 988142 h 4557713"/>
              <a:gd name="connsiteX20" fmla="*/ 4617732 w 7154455"/>
              <a:gd name="connsiteY20" fmla="*/ 943896 h 4557713"/>
              <a:gd name="connsiteX21" fmla="*/ 4573487 w 7154455"/>
              <a:gd name="connsiteY21" fmla="*/ 914400 h 4557713"/>
              <a:gd name="connsiteX22" fmla="*/ 4278519 w 7154455"/>
              <a:gd name="connsiteY22" fmla="*/ 929148 h 4557713"/>
              <a:gd name="connsiteX23" fmla="*/ 4190029 w 7154455"/>
              <a:gd name="connsiteY23" fmla="*/ 988142 h 4557713"/>
              <a:gd name="connsiteX24" fmla="*/ 4145784 w 7154455"/>
              <a:gd name="connsiteY24" fmla="*/ 1017638 h 4557713"/>
              <a:gd name="connsiteX25" fmla="*/ 4057293 w 7154455"/>
              <a:gd name="connsiteY25" fmla="*/ 1091380 h 4557713"/>
              <a:gd name="connsiteX26" fmla="*/ 4027797 w 7154455"/>
              <a:gd name="connsiteY26" fmla="*/ 1135626 h 4557713"/>
              <a:gd name="connsiteX27" fmla="*/ 3983552 w 7154455"/>
              <a:gd name="connsiteY27" fmla="*/ 1150374 h 4557713"/>
              <a:gd name="connsiteX28" fmla="*/ 3939306 w 7154455"/>
              <a:gd name="connsiteY28" fmla="*/ 1179871 h 4557713"/>
              <a:gd name="connsiteX29" fmla="*/ 3821319 w 7154455"/>
              <a:gd name="connsiteY29" fmla="*/ 1238864 h 4557713"/>
              <a:gd name="connsiteX30" fmla="*/ 3747577 w 7154455"/>
              <a:gd name="connsiteY30" fmla="*/ 1312606 h 4557713"/>
              <a:gd name="connsiteX31" fmla="*/ 3659087 w 7154455"/>
              <a:gd name="connsiteY31" fmla="*/ 1401096 h 4557713"/>
              <a:gd name="connsiteX32" fmla="*/ 3585345 w 7154455"/>
              <a:gd name="connsiteY32" fmla="*/ 1489587 h 4557713"/>
              <a:gd name="connsiteX33" fmla="*/ 3541100 w 7154455"/>
              <a:gd name="connsiteY33" fmla="*/ 1533832 h 4557713"/>
              <a:gd name="connsiteX34" fmla="*/ 3526352 w 7154455"/>
              <a:gd name="connsiteY34" fmla="*/ 1858296 h 4557713"/>
              <a:gd name="connsiteX35" fmla="*/ 3452610 w 7154455"/>
              <a:gd name="connsiteY35" fmla="*/ 1991032 h 4557713"/>
              <a:gd name="connsiteX36" fmla="*/ 3423113 w 7154455"/>
              <a:gd name="connsiteY36" fmla="*/ 2035277 h 4557713"/>
              <a:gd name="connsiteX37" fmla="*/ 3408364 w 7154455"/>
              <a:gd name="connsiteY37" fmla="*/ 2079522 h 4557713"/>
              <a:gd name="connsiteX38" fmla="*/ 3364119 w 7154455"/>
              <a:gd name="connsiteY38" fmla="*/ 2123767 h 4557713"/>
              <a:gd name="connsiteX39" fmla="*/ 3334622 w 7154455"/>
              <a:gd name="connsiteY39" fmla="*/ 2168013 h 4557713"/>
              <a:gd name="connsiteX40" fmla="*/ 3319874 w 7154455"/>
              <a:gd name="connsiteY40" fmla="*/ 2212258 h 4557713"/>
              <a:gd name="connsiteX41" fmla="*/ 3305126 w 7154455"/>
              <a:gd name="connsiteY41" fmla="*/ 2359742 h 4557713"/>
              <a:gd name="connsiteX42" fmla="*/ 3201887 w 7154455"/>
              <a:gd name="connsiteY42" fmla="*/ 2477729 h 4557713"/>
              <a:gd name="connsiteX43" fmla="*/ 3128145 w 7154455"/>
              <a:gd name="connsiteY43" fmla="*/ 2566219 h 4557713"/>
              <a:gd name="connsiteX44" fmla="*/ 3083900 w 7154455"/>
              <a:gd name="connsiteY44" fmla="*/ 2595716 h 4557713"/>
              <a:gd name="connsiteX45" fmla="*/ 3039655 w 7154455"/>
              <a:gd name="connsiteY45" fmla="*/ 2728451 h 4557713"/>
              <a:gd name="connsiteX46" fmla="*/ 2995410 w 7154455"/>
              <a:gd name="connsiteY46" fmla="*/ 2743200 h 4557713"/>
              <a:gd name="connsiteX47" fmla="*/ 2980661 w 7154455"/>
              <a:gd name="connsiteY47" fmla="*/ 2787445 h 4557713"/>
              <a:gd name="connsiteX48" fmla="*/ 2892171 w 7154455"/>
              <a:gd name="connsiteY48" fmla="*/ 2861187 h 4557713"/>
              <a:gd name="connsiteX49" fmla="*/ 2788932 w 7154455"/>
              <a:gd name="connsiteY49" fmla="*/ 2949677 h 4557713"/>
              <a:gd name="connsiteX50" fmla="*/ 2670945 w 7154455"/>
              <a:gd name="connsiteY50" fmla="*/ 3082413 h 4557713"/>
              <a:gd name="connsiteX51" fmla="*/ 2656197 w 7154455"/>
              <a:gd name="connsiteY51" fmla="*/ 3126658 h 4557713"/>
              <a:gd name="connsiteX52" fmla="*/ 2611952 w 7154455"/>
              <a:gd name="connsiteY52" fmla="*/ 3215148 h 4557713"/>
              <a:gd name="connsiteX53" fmla="*/ 2597203 w 7154455"/>
              <a:gd name="connsiteY53" fmla="*/ 3333135 h 4557713"/>
              <a:gd name="connsiteX54" fmla="*/ 2538210 w 7154455"/>
              <a:gd name="connsiteY54" fmla="*/ 3347884 h 4557713"/>
              <a:gd name="connsiteX55" fmla="*/ 2331732 w 7154455"/>
              <a:gd name="connsiteY55" fmla="*/ 3318387 h 4557713"/>
              <a:gd name="connsiteX56" fmla="*/ 2125255 w 7154455"/>
              <a:gd name="connsiteY56" fmla="*/ 3333135 h 4557713"/>
              <a:gd name="connsiteX57" fmla="*/ 1712300 w 7154455"/>
              <a:gd name="connsiteY57" fmla="*/ 3362632 h 4557713"/>
              <a:gd name="connsiteX58" fmla="*/ 1623810 w 7154455"/>
              <a:gd name="connsiteY58" fmla="*/ 3436374 h 4557713"/>
              <a:gd name="connsiteX59" fmla="*/ 1579564 w 7154455"/>
              <a:gd name="connsiteY59" fmla="*/ 3465871 h 4557713"/>
              <a:gd name="connsiteX60" fmla="*/ 1446829 w 7154455"/>
              <a:gd name="connsiteY60" fmla="*/ 3436374 h 4557713"/>
              <a:gd name="connsiteX61" fmla="*/ 1358339 w 7154455"/>
              <a:gd name="connsiteY61" fmla="*/ 3377380 h 4557713"/>
              <a:gd name="connsiteX62" fmla="*/ 1122364 w 7154455"/>
              <a:gd name="connsiteY62" fmla="*/ 3392129 h 4557713"/>
              <a:gd name="connsiteX63" fmla="*/ 1048622 w 7154455"/>
              <a:gd name="connsiteY63" fmla="*/ 3406877 h 4557713"/>
              <a:gd name="connsiteX64" fmla="*/ 1004377 w 7154455"/>
              <a:gd name="connsiteY64" fmla="*/ 3421626 h 4557713"/>
              <a:gd name="connsiteX65" fmla="*/ 842145 w 7154455"/>
              <a:gd name="connsiteY65" fmla="*/ 3436374 h 4557713"/>
              <a:gd name="connsiteX66" fmla="*/ 797900 w 7154455"/>
              <a:gd name="connsiteY66" fmla="*/ 3451122 h 4557713"/>
              <a:gd name="connsiteX67" fmla="*/ 709410 w 7154455"/>
              <a:gd name="connsiteY67" fmla="*/ 3524864 h 4557713"/>
              <a:gd name="connsiteX68" fmla="*/ 635668 w 7154455"/>
              <a:gd name="connsiteY68" fmla="*/ 3672348 h 4557713"/>
              <a:gd name="connsiteX69" fmla="*/ 561926 w 7154455"/>
              <a:gd name="connsiteY69" fmla="*/ 3760838 h 4557713"/>
              <a:gd name="connsiteX70" fmla="*/ 443939 w 7154455"/>
              <a:gd name="connsiteY70" fmla="*/ 3967316 h 4557713"/>
              <a:gd name="connsiteX71" fmla="*/ 399693 w 7154455"/>
              <a:gd name="connsiteY71" fmla="*/ 4159045 h 4557713"/>
              <a:gd name="connsiteX72" fmla="*/ 355448 w 7154455"/>
              <a:gd name="connsiteY72" fmla="*/ 4203290 h 4557713"/>
              <a:gd name="connsiteX73" fmla="*/ 281706 w 7154455"/>
              <a:gd name="connsiteY73" fmla="*/ 4277032 h 4557713"/>
              <a:gd name="connsiteX74" fmla="*/ 252210 w 7154455"/>
              <a:gd name="connsiteY74" fmla="*/ 4321277 h 4557713"/>
              <a:gd name="connsiteX75" fmla="*/ 148971 w 7154455"/>
              <a:gd name="connsiteY75" fmla="*/ 4395019 h 4557713"/>
              <a:gd name="connsiteX76" fmla="*/ 75229 w 7154455"/>
              <a:gd name="connsiteY76" fmla="*/ 4483509 h 4557713"/>
              <a:gd name="connsiteX77" fmla="*/ 30984 w 7154455"/>
              <a:gd name="connsiteY77" fmla="*/ 4513006 h 4557713"/>
              <a:gd name="connsiteX78" fmla="*/ 30984 w 7154455"/>
              <a:gd name="connsiteY78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502635 w 7154455"/>
              <a:gd name="connsiteY7" fmla="*/ 412955 h 4557713"/>
              <a:gd name="connsiteX8" fmla="*/ 5487887 w 7154455"/>
              <a:gd name="connsiteY8" fmla="*/ 545690 h 4557713"/>
              <a:gd name="connsiteX9" fmla="*/ 5369900 w 7154455"/>
              <a:gd name="connsiteY9" fmla="*/ 575187 h 4557713"/>
              <a:gd name="connsiteX10" fmla="*/ 5325655 w 7154455"/>
              <a:gd name="connsiteY10" fmla="*/ 589935 h 4557713"/>
              <a:gd name="connsiteX11" fmla="*/ 5251913 w 7154455"/>
              <a:gd name="connsiteY11" fmla="*/ 604684 h 4557713"/>
              <a:gd name="connsiteX12" fmla="*/ 5074932 w 7154455"/>
              <a:gd name="connsiteY12" fmla="*/ 693174 h 4557713"/>
              <a:gd name="connsiteX13" fmla="*/ 5030687 w 7154455"/>
              <a:gd name="connsiteY13" fmla="*/ 707922 h 4557713"/>
              <a:gd name="connsiteX14" fmla="*/ 4971693 w 7154455"/>
              <a:gd name="connsiteY14" fmla="*/ 752167 h 4557713"/>
              <a:gd name="connsiteX15" fmla="*/ 4912700 w 7154455"/>
              <a:gd name="connsiteY15" fmla="*/ 840658 h 4557713"/>
              <a:gd name="connsiteX16" fmla="*/ 4897952 w 7154455"/>
              <a:gd name="connsiteY16" fmla="*/ 914400 h 4557713"/>
              <a:gd name="connsiteX17" fmla="*/ 4853706 w 7154455"/>
              <a:gd name="connsiteY17" fmla="*/ 943896 h 4557713"/>
              <a:gd name="connsiteX18" fmla="*/ 4794713 w 7154455"/>
              <a:gd name="connsiteY18" fmla="*/ 988142 h 4557713"/>
              <a:gd name="connsiteX19" fmla="*/ 4617732 w 7154455"/>
              <a:gd name="connsiteY19" fmla="*/ 943896 h 4557713"/>
              <a:gd name="connsiteX20" fmla="*/ 4573487 w 7154455"/>
              <a:gd name="connsiteY20" fmla="*/ 914400 h 4557713"/>
              <a:gd name="connsiteX21" fmla="*/ 4278519 w 7154455"/>
              <a:gd name="connsiteY21" fmla="*/ 929148 h 4557713"/>
              <a:gd name="connsiteX22" fmla="*/ 4190029 w 7154455"/>
              <a:gd name="connsiteY22" fmla="*/ 988142 h 4557713"/>
              <a:gd name="connsiteX23" fmla="*/ 4145784 w 7154455"/>
              <a:gd name="connsiteY23" fmla="*/ 1017638 h 4557713"/>
              <a:gd name="connsiteX24" fmla="*/ 4057293 w 7154455"/>
              <a:gd name="connsiteY24" fmla="*/ 1091380 h 4557713"/>
              <a:gd name="connsiteX25" fmla="*/ 4027797 w 7154455"/>
              <a:gd name="connsiteY25" fmla="*/ 1135626 h 4557713"/>
              <a:gd name="connsiteX26" fmla="*/ 3983552 w 7154455"/>
              <a:gd name="connsiteY26" fmla="*/ 1150374 h 4557713"/>
              <a:gd name="connsiteX27" fmla="*/ 3939306 w 7154455"/>
              <a:gd name="connsiteY27" fmla="*/ 1179871 h 4557713"/>
              <a:gd name="connsiteX28" fmla="*/ 3821319 w 7154455"/>
              <a:gd name="connsiteY28" fmla="*/ 1238864 h 4557713"/>
              <a:gd name="connsiteX29" fmla="*/ 3747577 w 7154455"/>
              <a:gd name="connsiteY29" fmla="*/ 1312606 h 4557713"/>
              <a:gd name="connsiteX30" fmla="*/ 3659087 w 7154455"/>
              <a:gd name="connsiteY30" fmla="*/ 1401096 h 4557713"/>
              <a:gd name="connsiteX31" fmla="*/ 3585345 w 7154455"/>
              <a:gd name="connsiteY31" fmla="*/ 1489587 h 4557713"/>
              <a:gd name="connsiteX32" fmla="*/ 3541100 w 7154455"/>
              <a:gd name="connsiteY32" fmla="*/ 1533832 h 4557713"/>
              <a:gd name="connsiteX33" fmla="*/ 3526352 w 7154455"/>
              <a:gd name="connsiteY33" fmla="*/ 1858296 h 4557713"/>
              <a:gd name="connsiteX34" fmla="*/ 3452610 w 7154455"/>
              <a:gd name="connsiteY34" fmla="*/ 1991032 h 4557713"/>
              <a:gd name="connsiteX35" fmla="*/ 3423113 w 7154455"/>
              <a:gd name="connsiteY35" fmla="*/ 2035277 h 4557713"/>
              <a:gd name="connsiteX36" fmla="*/ 3408364 w 7154455"/>
              <a:gd name="connsiteY36" fmla="*/ 2079522 h 4557713"/>
              <a:gd name="connsiteX37" fmla="*/ 3364119 w 7154455"/>
              <a:gd name="connsiteY37" fmla="*/ 2123767 h 4557713"/>
              <a:gd name="connsiteX38" fmla="*/ 3334622 w 7154455"/>
              <a:gd name="connsiteY38" fmla="*/ 2168013 h 4557713"/>
              <a:gd name="connsiteX39" fmla="*/ 3319874 w 7154455"/>
              <a:gd name="connsiteY39" fmla="*/ 2212258 h 4557713"/>
              <a:gd name="connsiteX40" fmla="*/ 3305126 w 7154455"/>
              <a:gd name="connsiteY40" fmla="*/ 2359742 h 4557713"/>
              <a:gd name="connsiteX41" fmla="*/ 3201887 w 7154455"/>
              <a:gd name="connsiteY41" fmla="*/ 2477729 h 4557713"/>
              <a:gd name="connsiteX42" fmla="*/ 3128145 w 7154455"/>
              <a:gd name="connsiteY42" fmla="*/ 2566219 h 4557713"/>
              <a:gd name="connsiteX43" fmla="*/ 3083900 w 7154455"/>
              <a:gd name="connsiteY43" fmla="*/ 2595716 h 4557713"/>
              <a:gd name="connsiteX44" fmla="*/ 3039655 w 7154455"/>
              <a:gd name="connsiteY44" fmla="*/ 2728451 h 4557713"/>
              <a:gd name="connsiteX45" fmla="*/ 2995410 w 7154455"/>
              <a:gd name="connsiteY45" fmla="*/ 2743200 h 4557713"/>
              <a:gd name="connsiteX46" fmla="*/ 2980661 w 7154455"/>
              <a:gd name="connsiteY46" fmla="*/ 2787445 h 4557713"/>
              <a:gd name="connsiteX47" fmla="*/ 2892171 w 7154455"/>
              <a:gd name="connsiteY47" fmla="*/ 2861187 h 4557713"/>
              <a:gd name="connsiteX48" fmla="*/ 2788932 w 7154455"/>
              <a:gd name="connsiteY48" fmla="*/ 2949677 h 4557713"/>
              <a:gd name="connsiteX49" fmla="*/ 2670945 w 7154455"/>
              <a:gd name="connsiteY49" fmla="*/ 3082413 h 4557713"/>
              <a:gd name="connsiteX50" fmla="*/ 2656197 w 7154455"/>
              <a:gd name="connsiteY50" fmla="*/ 3126658 h 4557713"/>
              <a:gd name="connsiteX51" fmla="*/ 2611952 w 7154455"/>
              <a:gd name="connsiteY51" fmla="*/ 3215148 h 4557713"/>
              <a:gd name="connsiteX52" fmla="*/ 2597203 w 7154455"/>
              <a:gd name="connsiteY52" fmla="*/ 3333135 h 4557713"/>
              <a:gd name="connsiteX53" fmla="*/ 2538210 w 7154455"/>
              <a:gd name="connsiteY53" fmla="*/ 3347884 h 4557713"/>
              <a:gd name="connsiteX54" fmla="*/ 2331732 w 7154455"/>
              <a:gd name="connsiteY54" fmla="*/ 3318387 h 4557713"/>
              <a:gd name="connsiteX55" fmla="*/ 2125255 w 7154455"/>
              <a:gd name="connsiteY55" fmla="*/ 3333135 h 4557713"/>
              <a:gd name="connsiteX56" fmla="*/ 1712300 w 7154455"/>
              <a:gd name="connsiteY56" fmla="*/ 3362632 h 4557713"/>
              <a:gd name="connsiteX57" fmla="*/ 1623810 w 7154455"/>
              <a:gd name="connsiteY57" fmla="*/ 3436374 h 4557713"/>
              <a:gd name="connsiteX58" fmla="*/ 1579564 w 7154455"/>
              <a:gd name="connsiteY58" fmla="*/ 3465871 h 4557713"/>
              <a:gd name="connsiteX59" fmla="*/ 1446829 w 7154455"/>
              <a:gd name="connsiteY59" fmla="*/ 3436374 h 4557713"/>
              <a:gd name="connsiteX60" fmla="*/ 1358339 w 7154455"/>
              <a:gd name="connsiteY60" fmla="*/ 3377380 h 4557713"/>
              <a:gd name="connsiteX61" fmla="*/ 1122364 w 7154455"/>
              <a:gd name="connsiteY61" fmla="*/ 3392129 h 4557713"/>
              <a:gd name="connsiteX62" fmla="*/ 1048622 w 7154455"/>
              <a:gd name="connsiteY62" fmla="*/ 3406877 h 4557713"/>
              <a:gd name="connsiteX63" fmla="*/ 1004377 w 7154455"/>
              <a:gd name="connsiteY63" fmla="*/ 3421626 h 4557713"/>
              <a:gd name="connsiteX64" fmla="*/ 842145 w 7154455"/>
              <a:gd name="connsiteY64" fmla="*/ 3436374 h 4557713"/>
              <a:gd name="connsiteX65" fmla="*/ 797900 w 7154455"/>
              <a:gd name="connsiteY65" fmla="*/ 3451122 h 4557713"/>
              <a:gd name="connsiteX66" fmla="*/ 709410 w 7154455"/>
              <a:gd name="connsiteY66" fmla="*/ 3524864 h 4557713"/>
              <a:gd name="connsiteX67" fmla="*/ 635668 w 7154455"/>
              <a:gd name="connsiteY67" fmla="*/ 3672348 h 4557713"/>
              <a:gd name="connsiteX68" fmla="*/ 561926 w 7154455"/>
              <a:gd name="connsiteY68" fmla="*/ 3760838 h 4557713"/>
              <a:gd name="connsiteX69" fmla="*/ 443939 w 7154455"/>
              <a:gd name="connsiteY69" fmla="*/ 3967316 h 4557713"/>
              <a:gd name="connsiteX70" fmla="*/ 399693 w 7154455"/>
              <a:gd name="connsiteY70" fmla="*/ 4159045 h 4557713"/>
              <a:gd name="connsiteX71" fmla="*/ 355448 w 7154455"/>
              <a:gd name="connsiteY71" fmla="*/ 4203290 h 4557713"/>
              <a:gd name="connsiteX72" fmla="*/ 281706 w 7154455"/>
              <a:gd name="connsiteY72" fmla="*/ 4277032 h 4557713"/>
              <a:gd name="connsiteX73" fmla="*/ 252210 w 7154455"/>
              <a:gd name="connsiteY73" fmla="*/ 4321277 h 4557713"/>
              <a:gd name="connsiteX74" fmla="*/ 148971 w 7154455"/>
              <a:gd name="connsiteY74" fmla="*/ 4395019 h 4557713"/>
              <a:gd name="connsiteX75" fmla="*/ 75229 w 7154455"/>
              <a:gd name="connsiteY75" fmla="*/ 4483509 h 4557713"/>
              <a:gd name="connsiteX76" fmla="*/ 30984 w 7154455"/>
              <a:gd name="connsiteY76" fmla="*/ 4513006 h 4557713"/>
              <a:gd name="connsiteX77" fmla="*/ 30984 w 7154455"/>
              <a:gd name="connsiteY77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369900 w 7154455"/>
              <a:gd name="connsiteY8" fmla="*/ 575187 h 4557713"/>
              <a:gd name="connsiteX9" fmla="*/ 5325655 w 7154455"/>
              <a:gd name="connsiteY9" fmla="*/ 589935 h 4557713"/>
              <a:gd name="connsiteX10" fmla="*/ 5251913 w 7154455"/>
              <a:gd name="connsiteY10" fmla="*/ 604684 h 4557713"/>
              <a:gd name="connsiteX11" fmla="*/ 5074932 w 7154455"/>
              <a:gd name="connsiteY11" fmla="*/ 693174 h 4557713"/>
              <a:gd name="connsiteX12" fmla="*/ 5030687 w 7154455"/>
              <a:gd name="connsiteY12" fmla="*/ 707922 h 4557713"/>
              <a:gd name="connsiteX13" fmla="*/ 4971693 w 7154455"/>
              <a:gd name="connsiteY13" fmla="*/ 752167 h 4557713"/>
              <a:gd name="connsiteX14" fmla="*/ 4912700 w 7154455"/>
              <a:gd name="connsiteY14" fmla="*/ 840658 h 4557713"/>
              <a:gd name="connsiteX15" fmla="*/ 4897952 w 7154455"/>
              <a:gd name="connsiteY15" fmla="*/ 914400 h 4557713"/>
              <a:gd name="connsiteX16" fmla="*/ 4853706 w 7154455"/>
              <a:gd name="connsiteY16" fmla="*/ 943896 h 4557713"/>
              <a:gd name="connsiteX17" fmla="*/ 4794713 w 7154455"/>
              <a:gd name="connsiteY17" fmla="*/ 988142 h 4557713"/>
              <a:gd name="connsiteX18" fmla="*/ 4617732 w 7154455"/>
              <a:gd name="connsiteY18" fmla="*/ 943896 h 4557713"/>
              <a:gd name="connsiteX19" fmla="*/ 4573487 w 7154455"/>
              <a:gd name="connsiteY19" fmla="*/ 914400 h 4557713"/>
              <a:gd name="connsiteX20" fmla="*/ 4278519 w 7154455"/>
              <a:gd name="connsiteY20" fmla="*/ 929148 h 4557713"/>
              <a:gd name="connsiteX21" fmla="*/ 4190029 w 7154455"/>
              <a:gd name="connsiteY21" fmla="*/ 988142 h 4557713"/>
              <a:gd name="connsiteX22" fmla="*/ 4145784 w 7154455"/>
              <a:gd name="connsiteY22" fmla="*/ 1017638 h 4557713"/>
              <a:gd name="connsiteX23" fmla="*/ 4057293 w 7154455"/>
              <a:gd name="connsiteY23" fmla="*/ 1091380 h 4557713"/>
              <a:gd name="connsiteX24" fmla="*/ 4027797 w 7154455"/>
              <a:gd name="connsiteY24" fmla="*/ 1135626 h 4557713"/>
              <a:gd name="connsiteX25" fmla="*/ 3983552 w 7154455"/>
              <a:gd name="connsiteY25" fmla="*/ 1150374 h 4557713"/>
              <a:gd name="connsiteX26" fmla="*/ 3939306 w 7154455"/>
              <a:gd name="connsiteY26" fmla="*/ 1179871 h 4557713"/>
              <a:gd name="connsiteX27" fmla="*/ 3821319 w 7154455"/>
              <a:gd name="connsiteY27" fmla="*/ 1238864 h 4557713"/>
              <a:gd name="connsiteX28" fmla="*/ 3747577 w 7154455"/>
              <a:gd name="connsiteY28" fmla="*/ 1312606 h 4557713"/>
              <a:gd name="connsiteX29" fmla="*/ 3659087 w 7154455"/>
              <a:gd name="connsiteY29" fmla="*/ 1401096 h 4557713"/>
              <a:gd name="connsiteX30" fmla="*/ 3585345 w 7154455"/>
              <a:gd name="connsiteY30" fmla="*/ 1489587 h 4557713"/>
              <a:gd name="connsiteX31" fmla="*/ 3541100 w 7154455"/>
              <a:gd name="connsiteY31" fmla="*/ 1533832 h 4557713"/>
              <a:gd name="connsiteX32" fmla="*/ 3526352 w 7154455"/>
              <a:gd name="connsiteY32" fmla="*/ 1858296 h 4557713"/>
              <a:gd name="connsiteX33" fmla="*/ 3452610 w 7154455"/>
              <a:gd name="connsiteY33" fmla="*/ 1991032 h 4557713"/>
              <a:gd name="connsiteX34" fmla="*/ 3423113 w 7154455"/>
              <a:gd name="connsiteY34" fmla="*/ 2035277 h 4557713"/>
              <a:gd name="connsiteX35" fmla="*/ 3408364 w 7154455"/>
              <a:gd name="connsiteY35" fmla="*/ 2079522 h 4557713"/>
              <a:gd name="connsiteX36" fmla="*/ 3364119 w 7154455"/>
              <a:gd name="connsiteY36" fmla="*/ 2123767 h 4557713"/>
              <a:gd name="connsiteX37" fmla="*/ 3334622 w 7154455"/>
              <a:gd name="connsiteY37" fmla="*/ 2168013 h 4557713"/>
              <a:gd name="connsiteX38" fmla="*/ 3319874 w 7154455"/>
              <a:gd name="connsiteY38" fmla="*/ 2212258 h 4557713"/>
              <a:gd name="connsiteX39" fmla="*/ 3305126 w 7154455"/>
              <a:gd name="connsiteY39" fmla="*/ 2359742 h 4557713"/>
              <a:gd name="connsiteX40" fmla="*/ 3201887 w 7154455"/>
              <a:gd name="connsiteY40" fmla="*/ 2477729 h 4557713"/>
              <a:gd name="connsiteX41" fmla="*/ 3128145 w 7154455"/>
              <a:gd name="connsiteY41" fmla="*/ 2566219 h 4557713"/>
              <a:gd name="connsiteX42" fmla="*/ 3083900 w 7154455"/>
              <a:gd name="connsiteY42" fmla="*/ 2595716 h 4557713"/>
              <a:gd name="connsiteX43" fmla="*/ 3039655 w 7154455"/>
              <a:gd name="connsiteY43" fmla="*/ 2728451 h 4557713"/>
              <a:gd name="connsiteX44" fmla="*/ 2995410 w 7154455"/>
              <a:gd name="connsiteY44" fmla="*/ 2743200 h 4557713"/>
              <a:gd name="connsiteX45" fmla="*/ 2980661 w 7154455"/>
              <a:gd name="connsiteY45" fmla="*/ 2787445 h 4557713"/>
              <a:gd name="connsiteX46" fmla="*/ 2892171 w 7154455"/>
              <a:gd name="connsiteY46" fmla="*/ 2861187 h 4557713"/>
              <a:gd name="connsiteX47" fmla="*/ 2788932 w 7154455"/>
              <a:gd name="connsiteY47" fmla="*/ 2949677 h 4557713"/>
              <a:gd name="connsiteX48" fmla="*/ 2670945 w 7154455"/>
              <a:gd name="connsiteY48" fmla="*/ 3082413 h 4557713"/>
              <a:gd name="connsiteX49" fmla="*/ 2656197 w 7154455"/>
              <a:gd name="connsiteY49" fmla="*/ 3126658 h 4557713"/>
              <a:gd name="connsiteX50" fmla="*/ 2611952 w 7154455"/>
              <a:gd name="connsiteY50" fmla="*/ 3215148 h 4557713"/>
              <a:gd name="connsiteX51" fmla="*/ 2597203 w 7154455"/>
              <a:gd name="connsiteY51" fmla="*/ 3333135 h 4557713"/>
              <a:gd name="connsiteX52" fmla="*/ 2538210 w 7154455"/>
              <a:gd name="connsiteY52" fmla="*/ 3347884 h 4557713"/>
              <a:gd name="connsiteX53" fmla="*/ 2331732 w 7154455"/>
              <a:gd name="connsiteY53" fmla="*/ 3318387 h 4557713"/>
              <a:gd name="connsiteX54" fmla="*/ 2125255 w 7154455"/>
              <a:gd name="connsiteY54" fmla="*/ 3333135 h 4557713"/>
              <a:gd name="connsiteX55" fmla="*/ 1712300 w 7154455"/>
              <a:gd name="connsiteY55" fmla="*/ 3362632 h 4557713"/>
              <a:gd name="connsiteX56" fmla="*/ 1623810 w 7154455"/>
              <a:gd name="connsiteY56" fmla="*/ 3436374 h 4557713"/>
              <a:gd name="connsiteX57" fmla="*/ 1579564 w 7154455"/>
              <a:gd name="connsiteY57" fmla="*/ 3465871 h 4557713"/>
              <a:gd name="connsiteX58" fmla="*/ 1446829 w 7154455"/>
              <a:gd name="connsiteY58" fmla="*/ 3436374 h 4557713"/>
              <a:gd name="connsiteX59" fmla="*/ 1358339 w 7154455"/>
              <a:gd name="connsiteY59" fmla="*/ 3377380 h 4557713"/>
              <a:gd name="connsiteX60" fmla="*/ 1122364 w 7154455"/>
              <a:gd name="connsiteY60" fmla="*/ 3392129 h 4557713"/>
              <a:gd name="connsiteX61" fmla="*/ 1048622 w 7154455"/>
              <a:gd name="connsiteY61" fmla="*/ 3406877 h 4557713"/>
              <a:gd name="connsiteX62" fmla="*/ 1004377 w 7154455"/>
              <a:gd name="connsiteY62" fmla="*/ 3421626 h 4557713"/>
              <a:gd name="connsiteX63" fmla="*/ 842145 w 7154455"/>
              <a:gd name="connsiteY63" fmla="*/ 3436374 h 4557713"/>
              <a:gd name="connsiteX64" fmla="*/ 797900 w 7154455"/>
              <a:gd name="connsiteY64" fmla="*/ 3451122 h 4557713"/>
              <a:gd name="connsiteX65" fmla="*/ 709410 w 7154455"/>
              <a:gd name="connsiteY65" fmla="*/ 3524864 h 4557713"/>
              <a:gd name="connsiteX66" fmla="*/ 635668 w 7154455"/>
              <a:gd name="connsiteY66" fmla="*/ 3672348 h 4557713"/>
              <a:gd name="connsiteX67" fmla="*/ 561926 w 7154455"/>
              <a:gd name="connsiteY67" fmla="*/ 3760838 h 4557713"/>
              <a:gd name="connsiteX68" fmla="*/ 443939 w 7154455"/>
              <a:gd name="connsiteY68" fmla="*/ 3967316 h 4557713"/>
              <a:gd name="connsiteX69" fmla="*/ 399693 w 7154455"/>
              <a:gd name="connsiteY69" fmla="*/ 4159045 h 4557713"/>
              <a:gd name="connsiteX70" fmla="*/ 355448 w 7154455"/>
              <a:gd name="connsiteY70" fmla="*/ 4203290 h 4557713"/>
              <a:gd name="connsiteX71" fmla="*/ 281706 w 7154455"/>
              <a:gd name="connsiteY71" fmla="*/ 4277032 h 4557713"/>
              <a:gd name="connsiteX72" fmla="*/ 252210 w 7154455"/>
              <a:gd name="connsiteY72" fmla="*/ 4321277 h 4557713"/>
              <a:gd name="connsiteX73" fmla="*/ 148971 w 7154455"/>
              <a:gd name="connsiteY73" fmla="*/ 4395019 h 4557713"/>
              <a:gd name="connsiteX74" fmla="*/ 75229 w 7154455"/>
              <a:gd name="connsiteY74" fmla="*/ 4483509 h 4557713"/>
              <a:gd name="connsiteX75" fmla="*/ 30984 w 7154455"/>
              <a:gd name="connsiteY75" fmla="*/ 4513006 h 4557713"/>
              <a:gd name="connsiteX76" fmla="*/ 30984 w 7154455"/>
              <a:gd name="connsiteY76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369900 w 7154455"/>
              <a:gd name="connsiteY8" fmla="*/ 575187 h 4557713"/>
              <a:gd name="connsiteX9" fmla="*/ 5251913 w 7154455"/>
              <a:gd name="connsiteY9" fmla="*/ 604684 h 4557713"/>
              <a:gd name="connsiteX10" fmla="*/ 5074932 w 7154455"/>
              <a:gd name="connsiteY10" fmla="*/ 693174 h 4557713"/>
              <a:gd name="connsiteX11" fmla="*/ 5030687 w 7154455"/>
              <a:gd name="connsiteY11" fmla="*/ 707922 h 4557713"/>
              <a:gd name="connsiteX12" fmla="*/ 4971693 w 7154455"/>
              <a:gd name="connsiteY12" fmla="*/ 752167 h 4557713"/>
              <a:gd name="connsiteX13" fmla="*/ 4912700 w 7154455"/>
              <a:gd name="connsiteY13" fmla="*/ 840658 h 4557713"/>
              <a:gd name="connsiteX14" fmla="*/ 4897952 w 7154455"/>
              <a:gd name="connsiteY14" fmla="*/ 914400 h 4557713"/>
              <a:gd name="connsiteX15" fmla="*/ 4853706 w 7154455"/>
              <a:gd name="connsiteY15" fmla="*/ 943896 h 4557713"/>
              <a:gd name="connsiteX16" fmla="*/ 4794713 w 7154455"/>
              <a:gd name="connsiteY16" fmla="*/ 988142 h 4557713"/>
              <a:gd name="connsiteX17" fmla="*/ 4617732 w 7154455"/>
              <a:gd name="connsiteY17" fmla="*/ 943896 h 4557713"/>
              <a:gd name="connsiteX18" fmla="*/ 4573487 w 7154455"/>
              <a:gd name="connsiteY18" fmla="*/ 914400 h 4557713"/>
              <a:gd name="connsiteX19" fmla="*/ 4278519 w 7154455"/>
              <a:gd name="connsiteY19" fmla="*/ 929148 h 4557713"/>
              <a:gd name="connsiteX20" fmla="*/ 4190029 w 7154455"/>
              <a:gd name="connsiteY20" fmla="*/ 988142 h 4557713"/>
              <a:gd name="connsiteX21" fmla="*/ 4145784 w 7154455"/>
              <a:gd name="connsiteY21" fmla="*/ 1017638 h 4557713"/>
              <a:gd name="connsiteX22" fmla="*/ 4057293 w 7154455"/>
              <a:gd name="connsiteY22" fmla="*/ 1091380 h 4557713"/>
              <a:gd name="connsiteX23" fmla="*/ 4027797 w 7154455"/>
              <a:gd name="connsiteY23" fmla="*/ 1135626 h 4557713"/>
              <a:gd name="connsiteX24" fmla="*/ 3983552 w 7154455"/>
              <a:gd name="connsiteY24" fmla="*/ 1150374 h 4557713"/>
              <a:gd name="connsiteX25" fmla="*/ 3939306 w 7154455"/>
              <a:gd name="connsiteY25" fmla="*/ 1179871 h 4557713"/>
              <a:gd name="connsiteX26" fmla="*/ 3821319 w 7154455"/>
              <a:gd name="connsiteY26" fmla="*/ 1238864 h 4557713"/>
              <a:gd name="connsiteX27" fmla="*/ 3747577 w 7154455"/>
              <a:gd name="connsiteY27" fmla="*/ 1312606 h 4557713"/>
              <a:gd name="connsiteX28" fmla="*/ 3659087 w 7154455"/>
              <a:gd name="connsiteY28" fmla="*/ 1401096 h 4557713"/>
              <a:gd name="connsiteX29" fmla="*/ 3585345 w 7154455"/>
              <a:gd name="connsiteY29" fmla="*/ 1489587 h 4557713"/>
              <a:gd name="connsiteX30" fmla="*/ 3541100 w 7154455"/>
              <a:gd name="connsiteY30" fmla="*/ 1533832 h 4557713"/>
              <a:gd name="connsiteX31" fmla="*/ 3526352 w 7154455"/>
              <a:gd name="connsiteY31" fmla="*/ 1858296 h 4557713"/>
              <a:gd name="connsiteX32" fmla="*/ 3452610 w 7154455"/>
              <a:gd name="connsiteY32" fmla="*/ 1991032 h 4557713"/>
              <a:gd name="connsiteX33" fmla="*/ 3423113 w 7154455"/>
              <a:gd name="connsiteY33" fmla="*/ 2035277 h 4557713"/>
              <a:gd name="connsiteX34" fmla="*/ 3408364 w 7154455"/>
              <a:gd name="connsiteY34" fmla="*/ 2079522 h 4557713"/>
              <a:gd name="connsiteX35" fmla="*/ 3364119 w 7154455"/>
              <a:gd name="connsiteY35" fmla="*/ 2123767 h 4557713"/>
              <a:gd name="connsiteX36" fmla="*/ 3334622 w 7154455"/>
              <a:gd name="connsiteY36" fmla="*/ 2168013 h 4557713"/>
              <a:gd name="connsiteX37" fmla="*/ 3319874 w 7154455"/>
              <a:gd name="connsiteY37" fmla="*/ 2212258 h 4557713"/>
              <a:gd name="connsiteX38" fmla="*/ 3305126 w 7154455"/>
              <a:gd name="connsiteY38" fmla="*/ 2359742 h 4557713"/>
              <a:gd name="connsiteX39" fmla="*/ 3201887 w 7154455"/>
              <a:gd name="connsiteY39" fmla="*/ 2477729 h 4557713"/>
              <a:gd name="connsiteX40" fmla="*/ 3128145 w 7154455"/>
              <a:gd name="connsiteY40" fmla="*/ 2566219 h 4557713"/>
              <a:gd name="connsiteX41" fmla="*/ 3083900 w 7154455"/>
              <a:gd name="connsiteY41" fmla="*/ 2595716 h 4557713"/>
              <a:gd name="connsiteX42" fmla="*/ 3039655 w 7154455"/>
              <a:gd name="connsiteY42" fmla="*/ 2728451 h 4557713"/>
              <a:gd name="connsiteX43" fmla="*/ 2995410 w 7154455"/>
              <a:gd name="connsiteY43" fmla="*/ 2743200 h 4557713"/>
              <a:gd name="connsiteX44" fmla="*/ 2980661 w 7154455"/>
              <a:gd name="connsiteY44" fmla="*/ 2787445 h 4557713"/>
              <a:gd name="connsiteX45" fmla="*/ 2892171 w 7154455"/>
              <a:gd name="connsiteY45" fmla="*/ 2861187 h 4557713"/>
              <a:gd name="connsiteX46" fmla="*/ 2788932 w 7154455"/>
              <a:gd name="connsiteY46" fmla="*/ 2949677 h 4557713"/>
              <a:gd name="connsiteX47" fmla="*/ 2670945 w 7154455"/>
              <a:gd name="connsiteY47" fmla="*/ 3082413 h 4557713"/>
              <a:gd name="connsiteX48" fmla="*/ 2656197 w 7154455"/>
              <a:gd name="connsiteY48" fmla="*/ 3126658 h 4557713"/>
              <a:gd name="connsiteX49" fmla="*/ 2611952 w 7154455"/>
              <a:gd name="connsiteY49" fmla="*/ 3215148 h 4557713"/>
              <a:gd name="connsiteX50" fmla="*/ 2597203 w 7154455"/>
              <a:gd name="connsiteY50" fmla="*/ 3333135 h 4557713"/>
              <a:gd name="connsiteX51" fmla="*/ 2538210 w 7154455"/>
              <a:gd name="connsiteY51" fmla="*/ 3347884 h 4557713"/>
              <a:gd name="connsiteX52" fmla="*/ 2331732 w 7154455"/>
              <a:gd name="connsiteY52" fmla="*/ 3318387 h 4557713"/>
              <a:gd name="connsiteX53" fmla="*/ 2125255 w 7154455"/>
              <a:gd name="connsiteY53" fmla="*/ 3333135 h 4557713"/>
              <a:gd name="connsiteX54" fmla="*/ 1712300 w 7154455"/>
              <a:gd name="connsiteY54" fmla="*/ 3362632 h 4557713"/>
              <a:gd name="connsiteX55" fmla="*/ 1623810 w 7154455"/>
              <a:gd name="connsiteY55" fmla="*/ 3436374 h 4557713"/>
              <a:gd name="connsiteX56" fmla="*/ 1579564 w 7154455"/>
              <a:gd name="connsiteY56" fmla="*/ 3465871 h 4557713"/>
              <a:gd name="connsiteX57" fmla="*/ 1446829 w 7154455"/>
              <a:gd name="connsiteY57" fmla="*/ 3436374 h 4557713"/>
              <a:gd name="connsiteX58" fmla="*/ 1358339 w 7154455"/>
              <a:gd name="connsiteY58" fmla="*/ 3377380 h 4557713"/>
              <a:gd name="connsiteX59" fmla="*/ 1122364 w 7154455"/>
              <a:gd name="connsiteY59" fmla="*/ 3392129 h 4557713"/>
              <a:gd name="connsiteX60" fmla="*/ 1048622 w 7154455"/>
              <a:gd name="connsiteY60" fmla="*/ 3406877 h 4557713"/>
              <a:gd name="connsiteX61" fmla="*/ 1004377 w 7154455"/>
              <a:gd name="connsiteY61" fmla="*/ 3421626 h 4557713"/>
              <a:gd name="connsiteX62" fmla="*/ 842145 w 7154455"/>
              <a:gd name="connsiteY62" fmla="*/ 3436374 h 4557713"/>
              <a:gd name="connsiteX63" fmla="*/ 797900 w 7154455"/>
              <a:gd name="connsiteY63" fmla="*/ 3451122 h 4557713"/>
              <a:gd name="connsiteX64" fmla="*/ 709410 w 7154455"/>
              <a:gd name="connsiteY64" fmla="*/ 3524864 h 4557713"/>
              <a:gd name="connsiteX65" fmla="*/ 635668 w 7154455"/>
              <a:gd name="connsiteY65" fmla="*/ 3672348 h 4557713"/>
              <a:gd name="connsiteX66" fmla="*/ 561926 w 7154455"/>
              <a:gd name="connsiteY66" fmla="*/ 3760838 h 4557713"/>
              <a:gd name="connsiteX67" fmla="*/ 443939 w 7154455"/>
              <a:gd name="connsiteY67" fmla="*/ 3967316 h 4557713"/>
              <a:gd name="connsiteX68" fmla="*/ 399693 w 7154455"/>
              <a:gd name="connsiteY68" fmla="*/ 4159045 h 4557713"/>
              <a:gd name="connsiteX69" fmla="*/ 355448 w 7154455"/>
              <a:gd name="connsiteY69" fmla="*/ 4203290 h 4557713"/>
              <a:gd name="connsiteX70" fmla="*/ 281706 w 7154455"/>
              <a:gd name="connsiteY70" fmla="*/ 4277032 h 4557713"/>
              <a:gd name="connsiteX71" fmla="*/ 252210 w 7154455"/>
              <a:gd name="connsiteY71" fmla="*/ 4321277 h 4557713"/>
              <a:gd name="connsiteX72" fmla="*/ 148971 w 7154455"/>
              <a:gd name="connsiteY72" fmla="*/ 4395019 h 4557713"/>
              <a:gd name="connsiteX73" fmla="*/ 75229 w 7154455"/>
              <a:gd name="connsiteY73" fmla="*/ 4483509 h 4557713"/>
              <a:gd name="connsiteX74" fmla="*/ 30984 w 7154455"/>
              <a:gd name="connsiteY74" fmla="*/ 4513006 h 4557713"/>
              <a:gd name="connsiteX75" fmla="*/ 30984 w 7154455"/>
              <a:gd name="connsiteY75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5030687 w 7154455"/>
              <a:gd name="connsiteY10" fmla="*/ 707922 h 4557713"/>
              <a:gd name="connsiteX11" fmla="*/ 4971693 w 7154455"/>
              <a:gd name="connsiteY11" fmla="*/ 752167 h 4557713"/>
              <a:gd name="connsiteX12" fmla="*/ 4912700 w 7154455"/>
              <a:gd name="connsiteY12" fmla="*/ 840658 h 4557713"/>
              <a:gd name="connsiteX13" fmla="*/ 4897952 w 7154455"/>
              <a:gd name="connsiteY13" fmla="*/ 914400 h 4557713"/>
              <a:gd name="connsiteX14" fmla="*/ 4853706 w 7154455"/>
              <a:gd name="connsiteY14" fmla="*/ 943896 h 4557713"/>
              <a:gd name="connsiteX15" fmla="*/ 4794713 w 7154455"/>
              <a:gd name="connsiteY15" fmla="*/ 988142 h 4557713"/>
              <a:gd name="connsiteX16" fmla="*/ 4617732 w 7154455"/>
              <a:gd name="connsiteY16" fmla="*/ 943896 h 4557713"/>
              <a:gd name="connsiteX17" fmla="*/ 4573487 w 7154455"/>
              <a:gd name="connsiteY17" fmla="*/ 914400 h 4557713"/>
              <a:gd name="connsiteX18" fmla="*/ 4278519 w 7154455"/>
              <a:gd name="connsiteY18" fmla="*/ 929148 h 4557713"/>
              <a:gd name="connsiteX19" fmla="*/ 4190029 w 7154455"/>
              <a:gd name="connsiteY19" fmla="*/ 988142 h 4557713"/>
              <a:gd name="connsiteX20" fmla="*/ 4145784 w 7154455"/>
              <a:gd name="connsiteY20" fmla="*/ 1017638 h 4557713"/>
              <a:gd name="connsiteX21" fmla="*/ 4057293 w 7154455"/>
              <a:gd name="connsiteY21" fmla="*/ 1091380 h 4557713"/>
              <a:gd name="connsiteX22" fmla="*/ 4027797 w 7154455"/>
              <a:gd name="connsiteY22" fmla="*/ 1135626 h 4557713"/>
              <a:gd name="connsiteX23" fmla="*/ 3983552 w 7154455"/>
              <a:gd name="connsiteY23" fmla="*/ 1150374 h 4557713"/>
              <a:gd name="connsiteX24" fmla="*/ 3939306 w 7154455"/>
              <a:gd name="connsiteY24" fmla="*/ 1179871 h 4557713"/>
              <a:gd name="connsiteX25" fmla="*/ 3821319 w 7154455"/>
              <a:gd name="connsiteY25" fmla="*/ 1238864 h 4557713"/>
              <a:gd name="connsiteX26" fmla="*/ 3747577 w 7154455"/>
              <a:gd name="connsiteY26" fmla="*/ 1312606 h 4557713"/>
              <a:gd name="connsiteX27" fmla="*/ 3659087 w 7154455"/>
              <a:gd name="connsiteY27" fmla="*/ 1401096 h 4557713"/>
              <a:gd name="connsiteX28" fmla="*/ 3585345 w 7154455"/>
              <a:gd name="connsiteY28" fmla="*/ 1489587 h 4557713"/>
              <a:gd name="connsiteX29" fmla="*/ 3541100 w 7154455"/>
              <a:gd name="connsiteY29" fmla="*/ 1533832 h 4557713"/>
              <a:gd name="connsiteX30" fmla="*/ 3526352 w 7154455"/>
              <a:gd name="connsiteY30" fmla="*/ 1858296 h 4557713"/>
              <a:gd name="connsiteX31" fmla="*/ 3452610 w 7154455"/>
              <a:gd name="connsiteY31" fmla="*/ 1991032 h 4557713"/>
              <a:gd name="connsiteX32" fmla="*/ 3423113 w 7154455"/>
              <a:gd name="connsiteY32" fmla="*/ 2035277 h 4557713"/>
              <a:gd name="connsiteX33" fmla="*/ 3408364 w 7154455"/>
              <a:gd name="connsiteY33" fmla="*/ 2079522 h 4557713"/>
              <a:gd name="connsiteX34" fmla="*/ 3364119 w 7154455"/>
              <a:gd name="connsiteY34" fmla="*/ 2123767 h 4557713"/>
              <a:gd name="connsiteX35" fmla="*/ 3334622 w 7154455"/>
              <a:gd name="connsiteY35" fmla="*/ 2168013 h 4557713"/>
              <a:gd name="connsiteX36" fmla="*/ 3319874 w 7154455"/>
              <a:gd name="connsiteY36" fmla="*/ 2212258 h 4557713"/>
              <a:gd name="connsiteX37" fmla="*/ 3305126 w 7154455"/>
              <a:gd name="connsiteY37" fmla="*/ 2359742 h 4557713"/>
              <a:gd name="connsiteX38" fmla="*/ 3201887 w 7154455"/>
              <a:gd name="connsiteY38" fmla="*/ 2477729 h 4557713"/>
              <a:gd name="connsiteX39" fmla="*/ 3128145 w 7154455"/>
              <a:gd name="connsiteY39" fmla="*/ 2566219 h 4557713"/>
              <a:gd name="connsiteX40" fmla="*/ 3083900 w 7154455"/>
              <a:gd name="connsiteY40" fmla="*/ 2595716 h 4557713"/>
              <a:gd name="connsiteX41" fmla="*/ 3039655 w 7154455"/>
              <a:gd name="connsiteY41" fmla="*/ 2728451 h 4557713"/>
              <a:gd name="connsiteX42" fmla="*/ 2995410 w 7154455"/>
              <a:gd name="connsiteY42" fmla="*/ 2743200 h 4557713"/>
              <a:gd name="connsiteX43" fmla="*/ 2980661 w 7154455"/>
              <a:gd name="connsiteY43" fmla="*/ 2787445 h 4557713"/>
              <a:gd name="connsiteX44" fmla="*/ 2892171 w 7154455"/>
              <a:gd name="connsiteY44" fmla="*/ 2861187 h 4557713"/>
              <a:gd name="connsiteX45" fmla="*/ 2788932 w 7154455"/>
              <a:gd name="connsiteY45" fmla="*/ 2949677 h 4557713"/>
              <a:gd name="connsiteX46" fmla="*/ 2670945 w 7154455"/>
              <a:gd name="connsiteY46" fmla="*/ 3082413 h 4557713"/>
              <a:gd name="connsiteX47" fmla="*/ 2656197 w 7154455"/>
              <a:gd name="connsiteY47" fmla="*/ 3126658 h 4557713"/>
              <a:gd name="connsiteX48" fmla="*/ 2611952 w 7154455"/>
              <a:gd name="connsiteY48" fmla="*/ 3215148 h 4557713"/>
              <a:gd name="connsiteX49" fmla="*/ 2597203 w 7154455"/>
              <a:gd name="connsiteY49" fmla="*/ 3333135 h 4557713"/>
              <a:gd name="connsiteX50" fmla="*/ 2538210 w 7154455"/>
              <a:gd name="connsiteY50" fmla="*/ 3347884 h 4557713"/>
              <a:gd name="connsiteX51" fmla="*/ 2331732 w 7154455"/>
              <a:gd name="connsiteY51" fmla="*/ 3318387 h 4557713"/>
              <a:gd name="connsiteX52" fmla="*/ 2125255 w 7154455"/>
              <a:gd name="connsiteY52" fmla="*/ 3333135 h 4557713"/>
              <a:gd name="connsiteX53" fmla="*/ 1712300 w 7154455"/>
              <a:gd name="connsiteY53" fmla="*/ 3362632 h 4557713"/>
              <a:gd name="connsiteX54" fmla="*/ 1623810 w 7154455"/>
              <a:gd name="connsiteY54" fmla="*/ 3436374 h 4557713"/>
              <a:gd name="connsiteX55" fmla="*/ 1579564 w 7154455"/>
              <a:gd name="connsiteY55" fmla="*/ 3465871 h 4557713"/>
              <a:gd name="connsiteX56" fmla="*/ 1446829 w 7154455"/>
              <a:gd name="connsiteY56" fmla="*/ 3436374 h 4557713"/>
              <a:gd name="connsiteX57" fmla="*/ 1358339 w 7154455"/>
              <a:gd name="connsiteY57" fmla="*/ 3377380 h 4557713"/>
              <a:gd name="connsiteX58" fmla="*/ 1122364 w 7154455"/>
              <a:gd name="connsiteY58" fmla="*/ 3392129 h 4557713"/>
              <a:gd name="connsiteX59" fmla="*/ 1048622 w 7154455"/>
              <a:gd name="connsiteY59" fmla="*/ 3406877 h 4557713"/>
              <a:gd name="connsiteX60" fmla="*/ 1004377 w 7154455"/>
              <a:gd name="connsiteY60" fmla="*/ 3421626 h 4557713"/>
              <a:gd name="connsiteX61" fmla="*/ 842145 w 7154455"/>
              <a:gd name="connsiteY61" fmla="*/ 3436374 h 4557713"/>
              <a:gd name="connsiteX62" fmla="*/ 797900 w 7154455"/>
              <a:gd name="connsiteY62" fmla="*/ 3451122 h 4557713"/>
              <a:gd name="connsiteX63" fmla="*/ 709410 w 7154455"/>
              <a:gd name="connsiteY63" fmla="*/ 3524864 h 4557713"/>
              <a:gd name="connsiteX64" fmla="*/ 635668 w 7154455"/>
              <a:gd name="connsiteY64" fmla="*/ 3672348 h 4557713"/>
              <a:gd name="connsiteX65" fmla="*/ 561926 w 7154455"/>
              <a:gd name="connsiteY65" fmla="*/ 3760838 h 4557713"/>
              <a:gd name="connsiteX66" fmla="*/ 443939 w 7154455"/>
              <a:gd name="connsiteY66" fmla="*/ 3967316 h 4557713"/>
              <a:gd name="connsiteX67" fmla="*/ 399693 w 7154455"/>
              <a:gd name="connsiteY67" fmla="*/ 4159045 h 4557713"/>
              <a:gd name="connsiteX68" fmla="*/ 355448 w 7154455"/>
              <a:gd name="connsiteY68" fmla="*/ 4203290 h 4557713"/>
              <a:gd name="connsiteX69" fmla="*/ 281706 w 7154455"/>
              <a:gd name="connsiteY69" fmla="*/ 4277032 h 4557713"/>
              <a:gd name="connsiteX70" fmla="*/ 252210 w 7154455"/>
              <a:gd name="connsiteY70" fmla="*/ 4321277 h 4557713"/>
              <a:gd name="connsiteX71" fmla="*/ 148971 w 7154455"/>
              <a:gd name="connsiteY71" fmla="*/ 4395019 h 4557713"/>
              <a:gd name="connsiteX72" fmla="*/ 75229 w 7154455"/>
              <a:gd name="connsiteY72" fmla="*/ 4483509 h 4557713"/>
              <a:gd name="connsiteX73" fmla="*/ 30984 w 7154455"/>
              <a:gd name="connsiteY73" fmla="*/ 4513006 h 4557713"/>
              <a:gd name="connsiteX74" fmla="*/ 30984 w 7154455"/>
              <a:gd name="connsiteY74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5030687 w 7154455"/>
              <a:gd name="connsiteY10" fmla="*/ 707922 h 4557713"/>
              <a:gd name="connsiteX11" fmla="*/ 4912700 w 7154455"/>
              <a:gd name="connsiteY11" fmla="*/ 840658 h 4557713"/>
              <a:gd name="connsiteX12" fmla="*/ 4897952 w 7154455"/>
              <a:gd name="connsiteY12" fmla="*/ 914400 h 4557713"/>
              <a:gd name="connsiteX13" fmla="*/ 4853706 w 7154455"/>
              <a:gd name="connsiteY13" fmla="*/ 943896 h 4557713"/>
              <a:gd name="connsiteX14" fmla="*/ 4794713 w 7154455"/>
              <a:gd name="connsiteY14" fmla="*/ 988142 h 4557713"/>
              <a:gd name="connsiteX15" fmla="*/ 4617732 w 7154455"/>
              <a:gd name="connsiteY15" fmla="*/ 943896 h 4557713"/>
              <a:gd name="connsiteX16" fmla="*/ 4573487 w 7154455"/>
              <a:gd name="connsiteY16" fmla="*/ 914400 h 4557713"/>
              <a:gd name="connsiteX17" fmla="*/ 4278519 w 7154455"/>
              <a:gd name="connsiteY17" fmla="*/ 929148 h 4557713"/>
              <a:gd name="connsiteX18" fmla="*/ 4190029 w 7154455"/>
              <a:gd name="connsiteY18" fmla="*/ 988142 h 4557713"/>
              <a:gd name="connsiteX19" fmla="*/ 4145784 w 7154455"/>
              <a:gd name="connsiteY19" fmla="*/ 1017638 h 4557713"/>
              <a:gd name="connsiteX20" fmla="*/ 4057293 w 7154455"/>
              <a:gd name="connsiteY20" fmla="*/ 1091380 h 4557713"/>
              <a:gd name="connsiteX21" fmla="*/ 4027797 w 7154455"/>
              <a:gd name="connsiteY21" fmla="*/ 1135626 h 4557713"/>
              <a:gd name="connsiteX22" fmla="*/ 3983552 w 7154455"/>
              <a:gd name="connsiteY22" fmla="*/ 1150374 h 4557713"/>
              <a:gd name="connsiteX23" fmla="*/ 3939306 w 7154455"/>
              <a:gd name="connsiteY23" fmla="*/ 1179871 h 4557713"/>
              <a:gd name="connsiteX24" fmla="*/ 3821319 w 7154455"/>
              <a:gd name="connsiteY24" fmla="*/ 1238864 h 4557713"/>
              <a:gd name="connsiteX25" fmla="*/ 3747577 w 7154455"/>
              <a:gd name="connsiteY25" fmla="*/ 1312606 h 4557713"/>
              <a:gd name="connsiteX26" fmla="*/ 3659087 w 7154455"/>
              <a:gd name="connsiteY26" fmla="*/ 1401096 h 4557713"/>
              <a:gd name="connsiteX27" fmla="*/ 3585345 w 7154455"/>
              <a:gd name="connsiteY27" fmla="*/ 1489587 h 4557713"/>
              <a:gd name="connsiteX28" fmla="*/ 3541100 w 7154455"/>
              <a:gd name="connsiteY28" fmla="*/ 1533832 h 4557713"/>
              <a:gd name="connsiteX29" fmla="*/ 3526352 w 7154455"/>
              <a:gd name="connsiteY29" fmla="*/ 1858296 h 4557713"/>
              <a:gd name="connsiteX30" fmla="*/ 3452610 w 7154455"/>
              <a:gd name="connsiteY30" fmla="*/ 1991032 h 4557713"/>
              <a:gd name="connsiteX31" fmla="*/ 3423113 w 7154455"/>
              <a:gd name="connsiteY31" fmla="*/ 2035277 h 4557713"/>
              <a:gd name="connsiteX32" fmla="*/ 3408364 w 7154455"/>
              <a:gd name="connsiteY32" fmla="*/ 2079522 h 4557713"/>
              <a:gd name="connsiteX33" fmla="*/ 3364119 w 7154455"/>
              <a:gd name="connsiteY33" fmla="*/ 2123767 h 4557713"/>
              <a:gd name="connsiteX34" fmla="*/ 3334622 w 7154455"/>
              <a:gd name="connsiteY34" fmla="*/ 2168013 h 4557713"/>
              <a:gd name="connsiteX35" fmla="*/ 3319874 w 7154455"/>
              <a:gd name="connsiteY35" fmla="*/ 2212258 h 4557713"/>
              <a:gd name="connsiteX36" fmla="*/ 3305126 w 7154455"/>
              <a:gd name="connsiteY36" fmla="*/ 2359742 h 4557713"/>
              <a:gd name="connsiteX37" fmla="*/ 3201887 w 7154455"/>
              <a:gd name="connsiteY37" fmla="*/ 2477729 h 4557713"/>
              <a:gd name="connsiteX38" fmla="*/ 3128145 w 7154455"/>
              <a:gd name="connsiteY38" fmla="*/ 2566219 h 4557713"/>
              <a:gd name="connsiteX39" fmla="*/ 3083900 w 7154455"/>
              <a:gd name="connsiteY39" fmla="*/ 2595716 h 4557713"/>
              <a:gd name="connsiteX40" fmla="*/ 3039655 w 7154455"/>
              <a:gd name="connsiteY40" fmla="*/ 2728451 h 4557713"/>
              <a:gd name="connsiteX41" fmla="*/ 2995410 w 7154455"/>
              <a:gd name="connsiteY41" fmla="*/ 2743200 h 4557713"/>
              <a:gd name="connsiteX42" fmla="*/ 2980661 w 7154455"/>
              <a:gd name="connsiteY42" fmla="*/ 2787445 h 4557713"/>
              <a:gd name="connsiteX43" fmla="*/ 2892171 w 7154455"/>
              <a:gd name="connsiteY43" fmla="*/ 2861187 h 4557713"/>
              <a:gd name="connsiteX44" fmla="*/ 2788932 w 7154455"/>
              <a:gd name="connsiteY44" fmla="*/ 2949677 h 4557713"/>
              <a:gd name="connsiteX45" fmla="*/ 2670945 w 7154455"/>
              <a:gd name="connsiteY45" fmla="*/ 3082413 h 4557713"/>
              <a:gd name="connsiteX46" fmla="*/ 2656197 w 7154455"/>
              <a:gd name="connsiteY46" fmla="*/ 3126658 h 4557713"/>
              <a:gd name="connsiteX47" fmla="*/ 2611952 w 7154455"/>
              <a:gd name="connsiteY47" fmla="*/ 3215148 h 4557713"/>
              <a:gd name="connsiteX48" fmla="*/ 2597203 w 7154455"/>
              <a:gd name="connsiteY48" fmla="*/ 3333135 h 4557713"/>
              <a:gd name="connsiteX49" fmla="*/ 2538210 w 7154455"/>
              <a:gd name="connsiteY49" fmla="*/ 3347884 h 4557713"/>
              <a:gd name="connsiteX50" fmla="*/ 2331732 w 7154455"/>
              <a:gd name="connsiteY50" fmla="*/ 3318387 h 4557713"/>
              <a:gd name="connsiteX51" fmla="*/ 2125255 w 7154455"/>
              <a:gd name="connsiteY51" fmla="*/ 3333135 h 4557713"/>
              <a:gd name="connsiteX52" fmla="*/ 1712300 w 7154455"/>
              <a:gd name="connsiteY52" fmla="*/ 3362632 h 4557713"/>
              <a:gd name="connsiteX53" fmla="*/ 1623810 w 7154455"/>
              <a:gd name="connsiteY53" fmla="*/ 3436374 h 4557713"/>
              <a:gd name="connsiteX54" fmla="*/ 1579564 w 7154455"/>
              <a:gd name="connsiteY54" fmla="*/ 3465871 h 4557713"/>
              <a:gd name="connsiteX55" fmla="*/ 1446829 w 7154455"/>
              <a:gd name="connsiteY55" fmla="*/ 3436374 h 4557713"/>
              <a:gd name="connsiteX56" fmla="*/ 1358339 w 7154455"/>
              <a:gd name="connsiteY56" fmla="*/ 3377380 h 4557713"/>
              <a:gd name="connsiteX57" fmla="*/ 1122364 w 7154455"/>
              <a:gd name="connsiteY57" fmla="*/ 3392129 h 4557713"/>
              <a:gd name="connsiteX58" fmla="*/ 1048622 w 7154455"/>
              <a:gd name="connsiteY58" fmla="*/ 3406877 h 4557713"/>
              <a:gd name="connsiteX59" fmla="*/ 1004377 w 7154455"/>
              <a:gd name="connsiteY59" fmla="*/ 3421626 h 4557713"/>
              <a:gd name="connsiteX60" fmla="*/ 842145 w 7154455"/>
              <a:gd name="connsiteY60" fmla="*/ 3436374 h 4557713"/>
              <a:gd name="connsiteX61" fmla="*/ 797900 w 7154455"/>
              <a:gd name="connsiteY61" fmla="*/ 3451122 h 4557713"/>
              <a:gd name="connsiteX62" fmla="*/ 709410 w 7154455"/>
              <a:gd name="connsiteY62" fmla="*/ 3524864 h 4557713"/>
              <a:gd name="connsiteX63" fmla="*/ 635668 w 7154455"/>
              <a:gd name="connsiteY63" fmla="*/ 3672348 h 4557713"/>
              <a:gd name="connsiteX64" fmla="*/ 561926 w 7154455"/>
              <a:gd name="connsiteY64" fmla="*/ 3760838 h 4557713"/>
              <a:gd name="connsiteX65" fmla="*/ 443939 w 7154455"/>
              <a:gd name="connsiteY65" fmla="*/ 3967316 h 4557713"/>
              <a:gd name="connsiteX66" fmla="*/ 399693 w 7154455"/>
              <a:gd name="connsiteY66" fmla="*/ 4159045 h 4557713"/>
              <a:gd name="connsiteX67" fmla="*/ 355448 w 7154455"/>
              <a:gd name="connsiteY67" fmla="*/ 4203290 h 4557713"/>
              <a:gd name="connsiteX68" fmla="*/ 281706 w 7154455"/>
              <a:gd name="connsiteY68" fmla="*/ 4277032 h 4557713"/>
              <a:gd name="connsiteX69" fmla="*/ 252210 w 7154455"/>
              <a:gd name="connsiteY69" fmla="*/ 4321277 h 4557713"/>
              <a:gd name="connsiteX70" fmla="*/ 148971 w 7154455"/>
              <a:gd name="connsiteY70" fmla="*/ 4395019 h 4557713"/>
              <a:gd name="connsiteX71" fmla="*/ 75229 w 7154455"/>
              <a:gd name="connsiteY71" fmla="*/ 4483509 h 4557713"/>
              <a:gd name="connsiteX72" fmla="*/ 30984 w 7154455"/>
              <a:gd name="connsiteY72" fmla="*/ 4513006 h 4557713"/>
              <a:gd name="connsiteX73" fmla="*/ 30984 w 7154455"/>
              <a:gd name="connsiteY73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4912700 w 7154455"/>
              <a:gd name="connsiteY10" fmla="*/ 840658 h 4557713"/>
              <a:gd name="connsiteX11" fmla="*/ 4897952 w 7154455"/>
              <a:gd name="connsiteY11" fmla="*/ 914400 h 4557713"/>
              <a:gd name="connsiteX12" fmla="*/ 4853706 w 7154455"/>
              <a:gd name="connsiteY12" fmla="*/ 943896 h 4557713"/>
              <a:gd name="connsiteX13" fmla="*/ 4794713 w 7154455"/>
              <a:gd name="connsiteY13" fmla="*/ 988142 h 4557713"/>
              <a:gd name="connsiteX14" fmla="*/ 4617732 w 7154455"/>
              <a:gd name="connsiteY14" fmla="*/ 943896 h 4557713"/>
              <a:gd name="connsiteX15" fmla="*/ 4573487 w 7154455"/>
              <a:gd name="connsiteY15" fmla="*/ 914400 h 4557713"/>
              <a:gd name="connsiteX16" fmla="*/ 4278519 w 7154455"/>
              <a:gd name="connsiteY16" fmla="*/ 929148 h 4557713"/>
              <a:gd name="connsiteX17" fmla="*/ 4190029 w 7154455"/>
              <a:gd name="connsiteY17" fmla="*/ 988142 h 4557713"/>
              <a:gd name="connsiteX18" fmla="*/ 4145784 w 7154455"/>
              <a:gd name="connsiteY18" fmla="*/ 1017638 h 4557713"/>
              <a:gd name="connsiteX19" fmla="*/ 4057293 w 7154455"/>
              <a:gd name="connsiteY19" fmla="*/ 1091380 h 4557713"/>
              <a:gd name="connsiteX20" fmla="*/ 4027797 w 7154455"/>
              <a:gd name="connsiteY20" fmla="*/ 1135626 h 4557713"/>
              <a:gd name="connsiteX21" fmla="*/ 3983552 w 7154455"/>
              <a:gd name="connsiteY21" fmla="*/ 1150374 h 4557713"/>
              <a:gd name="connsiteX22" fmla="*/ 3939306 w 7154455"/>
              <a:gd name="connsiteY22" fmla="*/ 1179871 h 4557713"/>
              <a:gd name="connsiteX23" fmla="*/ 3821319 w 7154455"/>
              <a:gd name="connsiteY23" fmla="*/ 1238864 h 4557713"/>
              <a:gd name="connsiteX24" fmla="*/ 3747577 w 7154455"/>
              <a:gd name="connsiteY24" fmla="*/ 1312606 h 4557713"/>
              <a:gd name="connsiteX25" fmla="*/ 3659087 w 7154455"/>
              <a:gd name="connsiteY25" fmla="*/ 1401096 h 4557713"/>
              <a:gd name="connsiteX26" fmla="*/ 3585345 w 7154455"/>
              <a:gd name="connsiteY26" fmla="*/ 1489587 h 4557713"/>
              <a:gd name="connsiteX27" fmla="*/ 3541100 w 7154455"/>
              <a:gd name="connsiteY27" fmla="*/ 1533832 h 4557713"/>
              <a:gd name="connsiteX28" fmla="*/ 3526352 w 7154455"/>
              <a:gd name="connsiteY28" fmla="*/ 1858296 h 4557713"/>
              <a:gd name="connsiteX29" fmla="*/ 3452610 w 7154455"/>
              <a:gd name="connsiteY29" fmla="*/ 1991032 h 4557713"/>
              <a:gd name="connsiteX30" fmla="*/ 3423113 w 7154455"/>
              <a:gd name="connsiteY30" fmla="*/ 2035277 h 4557713"/>
              <a:gd name="connsiteX31" fmla="*/ 3408364 w 7154455"/>
              <a:gd name="connsiteY31" fmla="*/ 2079522 h 4557713"/>
              <a:gd name="connsiteX32" fmla="*/ 3364119 w 7154455"/>
              <a:gd name="connsiteY32" fmla="*/ 2123767 h 4557713"/>
              <a:gd name="connsiteX33" fmla="*/ 3334622 w 7154455"/>
              <a:gd name="connsiteY33" fmla="*/ 2168013 h 4557713"/>
              <a:gd name="connsiteX34" fmla="*/ 3319874 w 7154455"/>
              <a:gd name="connsiteY34" fmla="*/ 2212258 h 4557713"/>
              <a:gd name="connsiteX35" fmla="*/ 3305126 w 7154455"/>
              <a:gd name="connsiteY35" fmla="*/ 2359742 h 4557713"/>
              <a:gd name="connsiteX36" fmla="*/ 3201887 w 7154455"/>
              <a:gd name="connsiteY36" fmla="*/ 2477729 h 4557713"/>
              <a:gd name="connsiteX37" fmla="*/ 3128145 w 7154455"/>
              <a:gd name="connsiteY37" fmla="*/ 2566219 h 4557713"/>
              <a:gd name="connsiteX38" fmla="*/ 3083900 w 7154455"/>
              <a:gd name="connsiteY38" fmla="*/ 2595716 h 4557713"/>
              <a:gd name="connsiteX39" fmla="*/ 3039655 w 7154455"/>
              <a:gd name="connsiteY39" fmla="*/ 2728451 h 4557713"/>
              <a:gd name="connsiteX40" fmla="*/ 2995410 w 7154455"/>
              <a:gd name="connsiteY40" fmla="*/ 2743200 h 4557713"/>
              <a:gd name="connsiteX41" fmla="*/ 2980661 w 7154455"/>
              <a:gd name="connsiteY41" fmla="*/ 2787445 h 4557713"/>
              <a:gd name="connsiteX42" fmla="*/ 2892171 w 7154455"/>
              <a:gd name="connsiteY42" fmla="*/ 2861187 h 4557713"/>
              <a:gd name="connsiteX43" fmla="*/ 2788932 w 7154455"/>
              <a:gd name="connsiteY43" fmla="*/ 2949677 h 4557713"/>
              <a:gd name="connsiteX44" fmla="*/ 2670945 w 7154455"/>
              <a:gd name="connsiteY44" fmla="*/ 3082413 h 4557713"/>
              <a:gd name="connsiteX45" fmla="*/ 2656197 w 7154455"/>
              <a:gd name="connsiteY45" fmla="*/ 3126658 h 4557713"/>
              <a:gd name="connsiteX46" fmla="*/ 2611952 w 7154455"/>
              <a:gd name="connsiteY46" fmla="*/ 3215148 h 4557713"/>
              <a:gd name="connsiteX47" fmla="*/ 2597203 w 7154455"/>
              <a:gd name="connsiteY47" fmla="*/ 3333135 h 4557713"/>
              <a:gd name="connsiteX48" fmla="*/ 2538210 w 7154455"/>
              <a:gd name="connsiteY48" fmla="*/ 3347884 h 4557713"/>
              <a:gd name="connsiteX49" fmla="*/ 2331732 w 7154455"/>
              <a:gd name="connsiteY49" fmla="*/ 3318387 h 4557713"/>
              <a:gd name="connsiteX50" fmla="*/ 2125255 w 7154455"/>
              <a:gd name="connsiteY50" fmla="*/ 3333135 h 4557713"/>
              <a:gd name="connsiteX51" fmla="*/ 1712300 w 7154455"/>
              <a:gd name="connsiteY51" fmla="*/ 3362632 h 4557713"/>
              <a:gd name="connsiteX52" fmla="*/ 1623810 w 7154455"/>
              <a:gd name="connsiteY52" fmla="*/ 3436374 h 4557713"/>
              <a:gd name="connsiteX53" fmla="*/ 1579564 w 7154455"/>
              <a:gd name="connsiteY53" fmla="*/ 3465871 h 4557713"/>
              <a:gd name="connsiteX54" fmla="*/ 1446829 w 7154455"/>
              <a:gd name="connsiteY54" fmla="*/ 3436374 h 4557713"/>
              <a:gd name="connsiteX55" fmla="*/ 1358339 w 7154455"/>
              <a:gd name="connsiteY55" fmla="*/ 3377380 h 4557713"/>
              <a:gd name="connsiteX56" fmla="*/ 1122364 w 7154455"/>
              <a:gd name="connsiteY56" fmla="*/ 3392129 h 4557713"/>
              <a:gd name="connsiteX57" fmla="*/ 1048622 w 7154455"/>
              <a:gd name="connsiteY57" fmla="*/ 3406877 h 4557713"/>
              <a:gd name="connsiteX58" fmla="*/ 1004377 w 7154455"/>
              <a:gd name="connsiteY58" fmla="*/ 3421626 h 4557713"/>
              <a:gd name="connsiteX59" fmla="*/ 842145 w 7154455"/>
              <a:gd name="connsiteY59" fmla="*/ 3436374 h 4557713"/>
              <a:gd name="connsiteX60" fmla="*/ 797900 w 7154455"/>
              <a:gd name="connsiteY60" fmla="*/ 3451122 h 4557713"/>
              <a:gd name="connsiteX61" fmla="*/ 709410 w 7154455"/>
              <a:gd name="connsiteY61" fmla="*/ 3524864 h 4557713"/>
              <a:gd name="connsiteX62" fmla="*/ 635668 w 7154455"/>
              <a:gd name="connsiteY62" fmla="*/ 3672348 h 4557713"/>
              <a:gd name="connsiteX63" fmla="*/ 561926 w 7154455"/>
              <a:gd name="connsiteY63" fmla="*/ 3760838 h 4557713"/>
              <a:gd name="connsiteX64" fmla="*/ 443939 w 7154455"/>
              <a:gd name="connsiteY64" fmla="*/ 3967316 h 4557713"/>
              <a:gd name="connsiteX65" fmla="*/ 399693 w 7154455"/>
              <a:gd name="connsiteY65" fmla="*/ 4159045 h 4557713"/>
              <a:gd name="connsiteX66" fmla="*/ 355448 w 7154455"/>
              <a:gd name="connsiteY66" fmla="*/ 4203290 h 4557713"/>
              <a:gd name="connsiteX67" fmla="*/ 281706 w 7154455"/>
              <a:gd name="connsiteY67" fmla="*/ 4277032 h 4557713"/>
              <a:gd name="connsiteX68" fmla="*/ 252210 w 7154455"/>
              <a:gd name="connsiteY68" fmla="*/ 4321277 h 4557713"/>
              <a:gd name="connsiteX69" fmla="*/ 148971 w 7154455"/>
              <a:gd name="connsiteY69" fmla="*/ 4395019 h 4557713"/>
              <a:gd name="connsiteX70" fmla="*/ 75229 w 7154455"/>
              <a:gd name="connsiteY70" fmla="*/ 4483509 h 4557713"/>
              <a:gd name="connsiteX71" fmla="*/ 30984 w 7154455"/>
              <a:gd name="connsiteY71" fmla="*/ 4513006 h 4557713"/>
              <a:gd name="connsiteX72" fmla="*/ 30984 w 7154455"/>
              <a:gd name="connsiteY72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4912700 w 7154455"/>
              <a:gd name="connsiteY10" fmla="*/ 840658 h 4557713"/>
              <a:gd name="connsiteX11" fmla="*/ 4897952 w 7154455"/>
              <a:gd name="connsiteY11" fmla="*/ 914400 h 4557713"/>
              <a:gd name="connsiteX12" fmla="*/ 4794713 w 7154455"/>
              <a:gd name="connsiteY12" fmla="*/ 988142 h 4557713"/>
              <a:gd name="connsiteX13" fmla="*/ 4617732 w 7154455"/>
              <a:gd name="connsiteY13" fmla="*/ 943896 h 4557713"/>
              <a:gd name="connsiteX14" fmla="*/ 4573487 w 7154455"/>
              <a:gd name="connsiteY14" fmla="*/ 914400 h 4557713"/>
              <a:gd name="connsiteX15" fmla="*/ 4278519 w 7154455"/>
              <a:gd name="connsiteY15" fmla="*/ 929148 h 4557713"/>
              <a:gd name="connsiteX16" fmla="*/ 4190029 w 7154455"/>
              <a:gd name="connsiteY16" fmla="*/ 988142 h 4557713"/>
              <a:gd name="connsiteX17" fmla="*/ 4145784 w 7154455"/>
              <a:gd name="connsiteY17" fmla="*/ 1017638 h 4557713"/>
              <a:gd name="connsiteX18" fmla="*/ 4057293 w 7154455"/>
              <a:gd name="connsiteY18" fmla="*/ 1091380 h 4557713"/>
              <a:gd name="connsiteX19" fmla="*/ 4027797 w 7154455"/>
              <a:gd name="connsiteY19" fmla="*/ 1135626 h 4557713"/>
              <a:gd name="connsiteX20" fmla="*/ 3983552 w 7154455"/>
              <a:gd name="connsiteY20" fmla="*/ 1150374 h 4557713"/>
              <a:gd name="connsiteX21" fmla="*/ 3939306 w 7154455"/>
              <a:gd name="connsiteY21" fmla="*/ 1179871 h 4557713"/>
              <a:gd name="connsiteX22" fmla="*/ 3821319 w 7154455"/>
              <a:gd name="connsiteY22" fmla="*/ 1238864 h 4557713"/>
              <a:gd name="connsiteX23" fmla="*/ 3747577 w 7154455"/>
              <a:gd name="connsiteY23" fmla="*/ 1312606 h 4557713"/>
              <a:gd name="connsiteX24" fmla="*/ 3659087 w 7154455"/>
              <a:gd name="connsiteY24" fmla="*/ 1401096 h 4557713"/>
              <a:gd name="connsiteX25" fmla="*/ 3585345 w 7154455"/>
              <a:gd name="connsiteY25" fmla="*/ 1489587 h 4557713"/>
              <a:gd name="connsiteX26" fmla="*/ 3541100 w 7154455"/>
              <a:gd name="connsiteY26" fmla="*/ 1533832 h 4557713"/>
              <a:gd name="connsiteX27" fmla="*/ 3526352 w 7154455"/>
              <a:gd name="connsiteY27" fmla="*/ 1858296 h 4557713"/>
              <a:gd name="connsiteX28" fmla="*/ 3452610 w 7154455"/>
              <a:gd name="connsiteY28" fmla="*/ 1991032 h 4557713"/>
              <a:gd name="connsiteX29" fmla="*/ 3423113 w 7154455"/>
              <a:gd name="connsiteY29" fmla="*/ 2035277 h 4557713"/>
              <a:gd name="connsiteX30" fmla="*/ 3408364 w 7154455"/>
              <a:gd name="connsiteY30" fmla="*/ 2079522 h 4557713"/>
              <a:gd name="connsiteX31" fmla="*/ 3364119 w 7154455"/>
              <a:gd name="connsiteY31" fmla="*/ 2123767 h 4557713"/>
              <a:gd name="connsiteX32" fmla="*/ 3334622 w 7154455"/>
              <a:gd name="connsiteY32" fmla="*/ 2168013 h 4557713"/>
              <a:gd name="connsiteX33" fmla="*/ 3319874 w 7154455"/>
              <a:gd name="connsiteY33" fmla="*/ 2212258 h 4557713"/>
              <a:gd name="connsiteX34" fmla="*/ 3305126 w 7154455"/>
              <a:gd name="connsiteY34" fmla="*/ 2359742 h 4557713"/>
              <a:gd name="connsiteX35" fmla="*/ 3201887 w 7154455"/>
              <a:gd name="connsiteY35" fmla="*/ 2477729 h 4557713"/>
              <a:gd name="connsiteX36" fmla="*/ 3128145 w 7154455"/>
              <a:gd name="connsiteY36" fmla="*/ 2566219 h 4557713"/>
              <a:gd name="connsiteX37" fmla="*/ 3083900 w 7154455"/>
              <a:gd name="connsiteY37" fmla="*/ 2595716 h 4557713"/>
              <a:gd name="connsiteX38" fmla="*/ 3039655 w 7154455"/>
              <a:gd name="connsiteY38" fmla="*/ 2728451 h 4557713"/>
              <a:gd name="connsiteX39" fmla="*/ 2995410 w 7154455"/>
              <a:gd name="connsiteY39" fmla="*/ 2743200 h 4557713"/>
              <a:gd name="connsiteX40" fmla="*/ 2980661 w 7154455"/>
              <a:gd name="connsiteY40" fmla="*/ 2787445 h 4557713"/>
              <a:gd name="connsiteX41" fmla="*/ 2892171 w 7154455"/>
              <a:gd name="connsiteY41" fmla="*/ 2861187 h 4557713"/>
              <a:gd name="connsiteX42" fmla="*/ 2788932 w 7154455"/>
              <a:gd name="connsiteY42" fmla="*/ 2949677 h 4557713"/>
              <a:gd name="connsiteX43" fmla="*/ 2670945 w 7154455"/>
              <a:gd name="connsiteY43" fmla="*/ 3082413 h 4557713"/>
              <a:gd name="connsiteX44" fmla="*/ 2656197 w 7154455"/>
              <a:gd name="connsiteY44" fmla="*/ 3126658 h 4557713"/>
              <a:gd name="connsiteX45" fmla="*/ 2611952 w 7154455"/>
              <a:gd name="connsiteY45" fmla="*/ 3215148 h 4557713"/>
              <a:gd name="connsiteX46" fmla="*/ 2597203 w 7154455"/>
              <a:gd name="connsiteY46" fmla="*/ 3333135 h 4557713"/>
              <a:gd name="connsiteX47" fmla="*/ 2538210 w 7154455"/>
              <a:gd name="connsiteY47" fmla="*/ 3347884 h 4557713"/>
              <a:gd name="connsiteX48" fmla="*/ 2331732 w 7154455"/>
              <a:gd name="connsiteY48" fmla="*/ 3318387 h 4557713"/>
              <a:gd name="connsiteX49" fmla="*/ 2125255 w 7154455"/>
              <a:gd name="connsiteY49" fmla="*/ 3333135 h 4557713"/>
              <a:gd name="connsiteX50" fmla="*/ 1712300 w 7154455"/>
              <a:gd name="connsiteY50" fmla="*/ 3362632 h 4557713"/>
              <a:gd name="connsiteX51" fmla="*/ 1623810 w 7154455"/>
              <a:gd name="connsiteY51" fmla="*/ 3436374 h 4557713"/>
              <a:gd name="connsiteX52" fmla="*/ 1579564 w 7154455"/>
              <a:gd name="connsiteY52" fmla="*/ 3465871 h 4557713"/>
              <a:gd name="connsiteX53" fmla="*/ 1446829 w 7154455"/>
              <a:gd name="connsiteY53" fmla="*/ 3436374 h 4557713"/>
              <a:gd name="connsiteX54" fmla="*/ 1358339 w 7154455"/>
              <a:gd name="connsiteY54" fmla="*/ 3377380 h 4557713"/>
              <a:gd name="connsiteX55" fmla="*/ 1122364 w 7154455"/>
              <a:gd name="connsiteY55" fmla="*/ 3392129 h 4557713"/>
              <a:gd name="connsiteX56" fmla="*/ 1048622 w 7154455"/>
              <a:gd name="connsiteY56" fmla="*/ 3406877 h 4557713"/>
              <a:gd name="connsiteX57" fmla="*/ 1004377 w 7154455"/>
              <a:gd name="connsiteY57" fmla="*/ 3421626 h 4557713"/>
              <a:gd name="connsiteX58" fmla="*/ 842145 w 7154455"/>
              <a:gd name="connsiteY58" fmla="*/ 3436374 h 4557713"/>
              <a:gd name="connsiteX59" fmla="*/ 797900 w 7154455"/>
              <a:gd name="connsiteY59" fmla="*/ 3451122 h 4557713"/>
              <a:gd name="connsiteX60" fmla="*/ 709410 w 7154455"/>
              <a:gd name="connsiteY60" fmla="*/ 3524864 h 4557713"/>
              <a:gd name="connsiteX61" fmla="*/ 635668 w 7154455"/>
              <a:gd name="connsiteY61" fmla="*/ 3672348 h 4557713"/>
              <a:gd name="connsiteX62" fmla="*/ 561926 w 7154455"/>
              <a:gd name="connsiteY62" fmla="*/ 3760838 h 4557713"/>
              <a:gd name="connsiteX63" fmla="*/ 443939 w 7154455"/>
              <a:gd name="connsiteY63" fmla="*/ 3967316 h 4557713"/>
              <a:gd name="connsiteX64" fmla="*/ 399693 w 7154455"/>
              <a:gd name="connsiteY64" fmla="*/ 4159045 h 4557713"/>
              <a:gd name="connsiteX65" fmla="*/ 355448 w 7154455"/>
              <a:gd name="connsiteY65" fmla="*/ 4203290 h 4557713"/>
              <a:gd name="connsiteX66" fmla="*/ 281706 w 7154455"/>
              <a:gd name="connsiteY66" fmla="*/ 4277032 h 4557713"/>
              <a:gd name="connsiteX67" fmla="*/ 252210 w 7154455"/>
              <a:gd name="connsiteY67" fmla="*/ 4321277 h 4557713"/>
              <a:gd name="connsiteX68" fmla="*/ 148971 w 7154455"/>
              <a:gd name="connsiteY68" fmla="*/ 4395019 h 4557713"/>
              <a:gd name="connsiteX69" fmla="*/ 75229 w 7154455"/>
              <a:gd name="connsiteY69" fmla="*/ 4483509 h 4557713"/>
              <a:gd name="connsiteX70" fmla="*/ 30984 w 7154455"/>
              <a:gd name="connsiteY70" fmla="*/ 4513006 h 4557713"/>
              <a:gd name="connsiteX71" fmla="*/ 30984 w 7154455"/>
              <a:gd name="connsiteY71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4912700 w 7154455"/>
              <a:gd name="connsiteY10" fmla="*/ 840658 h 4557713"/>
              <a:gd name="connsiteX11" fmla="*/ 4794713 w 7154455"/>
              <a:gd name="connsiteY11" fmla="*/ 988142 h 4557713"/>
              <a:gd name="connsiteX12" fmla="*/ 4617732 w 7154455"/>
              <a:gd name="connsiteY12" fmla="*/ 943896 h 4557713"/>
              <a:gd name="connsiteX13" fmla="*/ 4573487 w 7154455"/>
              <a:gd name="connsiteY13" fmla="*/ 914400 h 4557713"/>
              <a:gd name="connsiteX14" fmla="*/ 4278519 w 7154455"/>
              <a:gd name="connsiteY14" fmla="*/ 929148 h 4557713"/>
              <a:gd name="connsiteX15" fmla="*/ 4190029 w 7154455"/>
              <a:gd name="connsiteY15" fmla="*/ 988142 h 4557713"/>
              <a:gd name="connsiteX16" fmla="*/ 4145784 w 7154455"/>
              <a:gd name="connsiteY16" fmla="*/ 1017638 h 4557713"/>
              <a:gd name="connsiteX17" fmla="*/ 4057293 w 7154455"/>
              <a:gd name="connsiteY17" fmla="*/ 1091380 h 4557713"/>
              <a:gd name="connsiteX18" fmla="*/ 4027797 w 7154455"/>
              <a:gd name="connsiteY18" fmla="*/ 1135626 h 4557713"/>
              <a:gd name="connsiteX19" fmla="*/ 3983552 w 7154455"/>
              <a:gd name="connsiteY19" fmla="*/ 1150374 h 4557713"/>
              <a:gd name="connsiteX20" fmla="*/ 3939306 w 7154455"/>
              <a:gd name="connsiteY20" fmla="*/ 1179871 h 4557713"/>
              <a:gd name="connsiteX21" fmla="*/ 3821319 w 7154455"/>
              <a:gd name="connsiteY21" fmla="*/ 1238864 h 4557713"/>
              <a:gd name="connsiteX22" fmla="*/ 3747577 w 7154455"/>
              <a:gd name="connsiteY22" fmla="*/ 1312606 h 4557713"/>
              <a:gd name="connsiteX23" fmla="*/ 3659087 w 7154455"/>
              <a:gd name="connsiteY23" fmla="*/ 1401096 h 4557713"/>
              <a:gd name="connsiteX24" fmla="*/ 3585345 w 7154455"/>
              <a:gd name="connsiteY24" fmla="*/ 1489587 h 4557713"/>
              <a:gd name="connsiteX25" fmla="*/ 3541100 w 7154455"/>
              <a:gd name="connsiteY25" fmla="*/ 1533832 h 4557713"/>
              <a:gd name="connsiteX26" fmla="*/ 3526352 w 7154455"/>
              <a:gd name="connsiteY26" fmla="*/ 1858296 h 4557713"/>
              <a:gd name="connsiteX27" fmla="*/ 3452610 w 7154455"/>
              <a:gd name="connsiteY27" fmla="*/ 1991032 h 4557713"/>
              <a:gd name="connsiteX28" fmla="*/ 3423113 w 7154455"/>
              <a:gd name="connsiteY28" fmla="*/ 2035277 h 4557713"/>
              <a:gd name="connsiteX29" fmla="*/ 3408364 w 7154455"/>
              <a:gd name="connsiteY29" fmla="*/ 2079522 h 4557713"/>
              <a:gd name="connsiteX30" fmla="*/ 3364119 w 7154455"/>
              <a:gd name="connsiteY30" fmla="*/ 2123767 h 4557713"/>
              <a:gd name="connsiteX31" fmla="*/ 3334622 w 7154455"/>
              <a:gd name="connsiteY31" fmla="*/ 2168013 h 4557713"/>
              <a:gd name="connsiteX32" fmla="*/ 3319874 w 7154455"/>
              <a:gd name="connsiteY32" fmla="*/ 2212258 h 4557713"/>
              <a:gd name="connsiteX33" fmla="*/ 3305126 w 7154455"/>
              <a:gd name="connsiteY33" fmla="*/ 2359742 h 4557713"/>
              <a:gd name="connsiteX34" fmla="*/ 3201887 w 7154455"/>
              <a:gd name="connsiteY34" fmla="*/ 2477729 h 4557713"/>
              <a:gd name="connsiteX35" fmla="*/ 3128145 w 7154455"/>
              <a:gd name="connsiteY35" fmla="*/ 2566219 h 4557713"/>
              <a:gd name="connsiteX36" fmla="*/ 3083900 w 7154455"/>
              <a:gd name="connsiteY36" fmla="*/ 2595716 h 4557713"/>
              <a:gd name="connsiteX37" fmla="*/ 3039655 w 7154455"/>
              <a:gd name="connsiteY37" fmla="*/ 2728451 h 4557713"/>
              <a:gd name="connsiteX38" fmla="*/ 2995410 w 7154455"/>
              <a:gd name="connsiteY38" fmla="*/ 2743200 h 4557713"/>
              <a:gd name="connsiteX39" fmla="*/ 2980661 w 7154455"/>
              <a:gd name="connsiteY39" fmla="*/ 2787445 h 4557713"/>
              <a:gd name="connsiteX40" fmla="*/ 2892171 w 7154455"/>
              <a:gd name="connsiteY40" fmla="*/ 2861187 h 4557713"/>
              <a:gd name="connsiteX41" fmla="*/ 2788932 w 7154455"/>
              <a:gd name="connsiteY41" fmla="*/ 2949677 h 4557713"/>
              <a:gd name="connsiteX42" fmla="*/ 2670945 w 7154455"/>
              <a:gd name="connsiteY42" fmla="*/ 3082413 h 4557713"/>
              <a:gd name="connsiteX43" fmla="*/ 2656197 w 7154455"/>
              <a:gd name="connsiteY43" fmla="*/ 3126658 h 4557713"/>
              <a:gd name="connsiteX44" fmla="*/ 2611952 w 7154455"/>
              <a:gd name="connsiteY44" fmla="*/ 3215148 h 4557713"/>
              <a:gd name="connsiteX45" fmla="*/ 2597203 w 7154455"/>
              <a:gd name="connsiteY45" fmla="*/ 3333135 h 4557713"/>
              <a:gd name="connsiteX46" fmla="*/ 2538210 w 7154455"/>
              <a:gd name="connsiteY46" fmla="*/ 3347884 h 4557713"/>
              <a:gd name="connsiteX47" fmla="*/ 2331732 w 7154455"/>
              <a:gd name="connsiteY47" fmla="*/ 3318387 h 4557713"/>
              <a:gd name="connsiteX48" fmla="*/ 2125255 w 7154455"/>
              <a:gd name="connsiteY48" fmla="*/ 3333135 h 4557713"/>
              <a:gd name="connsiteX49" fmla="*/ 1712300 w 7154455"/>
              <a:gd name="connsiteY49" fmla="*/ 3362632 h 4557713"/>
              <a:gd name="connsiteX50" fmla="*/ 1623810 w 7154455"/>
              <a:gd name="connsiteY50" fmla="*/ 3436374 h 4557713"/>
              <a:gd name="connsiteX51" fmla="*/ 1579564 w 7154455"/>
              <a:gd name="connsiteY51" fmla="*/ 3465871 h 4557713"/>
              <a:gd name="connsiteX52" fmla="*/ 1446829 w 7154455"/>
              <a:gd name="connsiteY52" fmla="*/ 3436374 h 4557713"/>
              <a:gd name="connsiteX53" fmla="*/ 1358339 w 7154455"/>
              <a:gd name="connsiteY53" fmla="*/ 3377380 h 4557713"/>
              <a:gd name="connsiteX54" fmla="*/ 1122364 w 7154455"/>
              <a:gd name="connsiteY54" fmla="*/ 3392129 h 4557713"/>
              <a:gd name="connsiteX55" fmla="*/ 1048622 w 7154455"/>
              <a:gd name="connsiteY55" fmla="*/ 3406877 h 4557713"/>
              <a:gd name="connsiteX56" fmla="*/ 1004377 w 7154455"/>
              <a:gd name="connsiteY56" fmla="*/ 3421626 h 4557713"/>
              <a:gd name="connsiteX57" fmla="*/ 842145 w 7154455"/>
              <a:gd name="connsiteY57" fmla="*/ 3436374 h 4557713"/>
              <a:gd name="connsiteX58" fmla="*/ 797900 w 7154455"/>
              <a:gd name="connsiteY58" fmla="*/ 3451122 h 4557713"/>
              <a:gd name="connsiteX59" fmla="*/ 709410 w 7154455"/>
              <a:gd name="connsiteY59" fmla="*/ 3524864 h 4557713"/>
              <a:gd name="connsiteX60" fmla="*/ 635668 w 7154455"/>
              <a:gd name="connsiteY60" fmla="*/ 3672348 h 4557713"/>
              <a:gd name="connsiteX61" fmla="*/ 561926 w 7154455"/>
              <a:gd name="connsiteY61" fmla="*/ 3760838 h 4557713"/>
              <a:gd name="connsiteX62" fmla="*/ 443939 w 7154455"/>
              <a:gd name="connsiteY62" fmla="*/ 3967316 h 4557713"/>
              <a:gd name="connsiteX63" fmla="*/ 399693 w 7154455"/>
              <a:gd name="connsiteY63" fmla="*/ 4159045 h 4557713"/>
              <a:gd name="connsiteX64" fmla="*/ 355448 w 7154455"/>
              <a:gd name="connsiteY64" fmla="*/ 4203290 h 4557713"/>
              <a:gd name="connsiteX65" fmla="*/ 281706 w 7154455"/>
              <a:gd name="connsiteY65" fmla="*/ 4277032 h 4557713"/>
              <a:gd name="connsiteX66" fmla="*/ 252210 w 7154455"/>
              <a:gd name="connsiteY66" fmla="*/ 4321277 h 4557713"/>
              <a:gd name="connsiteX67" fmla="*/ 148971 w 7154455"/>
              <a:gd name="connsiteY67" fmla="*/ 4395019 h 4557713"/>
              <a:gd name="connsiteX68" fmla="*/ 75229 w 7154455"/>
              <a:gd name="connsiteY68" fmla="*/ 4483509 h 4557713"/>
              <a:gd name="connsiteX69" fmla="*/ 30984 w 7154455"/>
              <a:gd name="connsiteY69" fmla="*/ 4513006 h 4557713"/>
              <a:gd name="connsiteX70" fmla="*/ 30984 w 7154455"/>
              <a:gd name="connsiteY70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4912700 w 7154455"/>
              <a:gd name="connsiteY10" fmla="*/ 840658 h 4557713"/>
              <a:gd name="connsiteX11" fmla="*/ 4794713 w 7154455"/>
              <a:gd name="connsiteY11" fmla="*/ 988142 h 4557713"/>
              <a:gd name="connsiteX12" fmla="*/ 4617732 w 7154455"/>
              <a:gd name="connsiteY12" fmla="*/ 943896 h 4557713"/>
              <a:gd name="connsiteX13" fmla="*/ 4278519 w 7154455"/>
              <a:gd name="connsiteY13" fmla="*/ 929148 h 4557713"/>
              <a:gd name="connsiteX14" fmla="*/ 4190029 w 7154455"/>
              <a:gd name="connsiteY14" fmla="*/ 988142 h 4557713"/>
              <a:gd name="connsiteX15" fmla="*/ 4145784 w 7154455"/>
              <a:gd name="connsiteY15" fmla="*/ 1017638 h 4557713"/>
              <a:gd name="connsiteX16" fmla="*/ 4057293 w 7154455"/>
              <a:gd name="connsiteY16" fmla="*/ 1091380 h 4557713"/>
              <a:gd name="connsiteX17" fmla="*/ 4027797 w 7154455"/>
              <a:gd name="connsiteY17" fmla="*/ 1135626 h 4557713"/>
              <a:gd name="connsiteX18" fmla="*/ 3983552 w 7154455"/>
              <a:gd name="connsiteY18" fmla="*/ 1150374 h 4557713"/>
              <a:gd name="connsiteX19" fmla="*/ 3939306 w 7154455"/>
              <a:gd name="connsiteY19" fmla="*/ 1179871 h 4557713"/>
              <a:gd name="connsiteX20" fmla="*/ 3821319 w 7154455"/>
              <a:gd name="connsiteY20" fmla="*/ 1238864 h 4557713"/>
              <a:gd name="connsiteX21" fmla="*/ 3747577 w 7154455"/>
              <a:gd name="connsiteY21" fmla="*/ 1312606 h 4557713"/>
              <a:gd name="connsiteX22" fmla="*/ 3659087 w 7154455"/>
              <a:gd name="connsiteY22" fmla="*/ 1401096 h 4557713"/>
              <a:gd name="connsiteX23" fmla="*/ 3585345 w 7154455"/>
              <a:gd name="connsiteY23" fmla="*/ 1489587 h 4557713"/>
              <a:gd name="connsiteX24" fmla="*/ 3541100 w 7154455"/>
              <a:gd name="connsiteY24" fmla="*/ 1533832 h 4557713"/>
              <a:gd name="connsiteX25" fmla="*/ 3526352 w 7154455"/>
              <a:gd name="connsiteY25" fmla="*/ 1858296 h 4557713"/>
              <a:gd name="connsiteX26" fmla="*/ 3452610 w 7154455"/>
              <a:gd name="connsiteY26" fmla="*/ 1991032 h 4557713"/>
              <a:gd name="connsiteX27" fmla="*/ 3423113 w 7154455"/>
              <a:gd name="connsiteY27" fmla="*/ 2035277 h 4557713"/>
              <a:gd name="connsiteX28" fmla="*/ 3408364 w 7154455"/>
              <a:gd name="connsiteY28" fmla="*/ 2079522 h 4557713"/>
              <a:gd name="connsiteX29" fmla="*/ 3364119 w 7154455"/>
              <a:gd name="connsiteY29" fmla="*/ 2123767 h 4557713"/>
              <a:gd name="connsiteX30" fmla="*/ 3334622 w 7154455"/>
              <a:gd name="connsiteY30" fmla="*/ 2168013 h 4557713"/>
              <a:gd name="connsiteX31" fmla="*/ 3319874 w 7154455"/>
              <a:gd name="connsiteY31" fmla="*/ 2212258 h 4557713"/>
              <a:gd name="connsiteX32" fmla="*/ 3305126 w 7154455"/>
              <a:gd name="connsiteY32" fmla="*/ 2359742 h 4557713"/>
              <a:gd name="connsiteX33" fmla="*/ 3201887 w 7154455"/>
              <a:gd name="connsiteY33" fmla="*/ 2477729 h 4557713"/>
              <a:gd name="connsiteX34" fmla="*/ 3128145 w 7154455"/>
              <a:gd name="connsiteY34" fmla="*/ 2566219 h 4557713"/>
              <a:gd name="connsiteX35" fmla="*/ 3083900 w 7154455"/>
              <a:gd name="connsiteY35" fmla="*/ 2595716 h 4557713"/>
              <a:gd name="connsiteX36" fmla="*/ 3039655 w 7154455"/>
              <a:gd name="connsiteY36" fmla="*/ 2728451 h 4557713"/>
              <a:gd name="connsiteX37" fmla="*/ 2995410 w 7154455"/>
              <a:gd name="connsiteY37" fmla="*/ 2743200 h 4557713"/>
              <a:gd name="connsiteX38" fmla="*/ 2980661 w 7154455"/>
              <a:gd name="connsiteY38" fmla="*/ 2787445 h 4557713"/>
              <a:gd name="connsiteX39" fmla="*/ 2892171 w 7154455"/>
              <a:gd name="connsiteY39" fmla="*/ 2861187 h 4557713"/>
              <a:gd name="connsiteX40" fmla="*/ 2788932 w 7154455"/>
              <a:gd name="connsiteY40" fmla="*/ 2949677 h 4557713"/>
              <a:gd name="connsiteX41" fmla="*/ 2670945 w 7154455"/>
              <a:gd name="connsiteY41" fmla="*/ 3082413 h 4557713"/>
              <a:gd name="connsiteX42" fmla="*/ 2656197 w 7154455"/>
              <a:gd name="connsiteY42" fmla="*/ 3126658 h 4557713"/>
              <a:gd name="connsiteX43" fmla="*/ 2611952 w 7154455"/>
              <a:gd name="connsiteY43" fmla="*/ 3215148 h 4557713"/>
              <a:gd name="connsiteX44" fmla="*/ 2597203 w 7154455"/>
              <a:gd name="connsiteY44" fmla="*/ 3333135 h 4557713"/>
              <a:gd name="connsiteX45" fmla="*/ 2538210 w 7154455"/>
              <a:gd name="connsiteY45" fmla="*/ 3347884 h 4557713"/>
              <a:gd name="connsiteX46" fmla="*/ 2331732 w 7154455"/>
              <a:gd name="connsiteY46" fmla="*/ 3318387 h 4557713"/>
              <a:gd name="connsiteX47" fmla="*/ 2125255 w 7154455"/>
              <a:gd name="connsiteY47" fmla="*/ 3333135 h 4557713"/>
              <a:gd name="connsiteX48" fmla="*/ 1712300 w 7154455"/>
              <a:gd name="connsiteY48" fmla="*/ 3362632 h 4557713"/>
              <a:gd name="connsiteX49" fmla="*/ 1623810 w 7154455"/>
              <a:gd name="connsiteY49" fmla="*/ 3436374 h 4557713"/>
              <a:gd name="connsiteX50" fmla="*/ 1579564 w 7154455"/>
              <a:gd name="connsiteY50" fmla="*/ 3465871 h 4557713"/>
              <a:gd name="connsiteX51" fmla="*/ 1446829 w 7154455"/>
              <a:gd name="connsiteY51" fmla="*/ 3436374 h 4557713"/>
              <a:gd name="connsiteX52" fmla="*/ 1358339 w 7154455"/>
              <a:gd name="connsiteY52" fmla="*/ 3377380 h 4557713"/>
              <a:gd name="connsiteX53" fmla="*/ 1122364 w 7154455"/>
              <a:gd name="connsiteY53" fmla="*/ 3392129 h 4557713"/>
              <a:gd name="connsiteX54" fmla="*/ 1048622 w 7154455"/>
              <a:gd name="connsiteY54" fmla="*/ 3406877 h 4557713"/>
              <a:gd name="connsiteX55" fmla="*/ 1004377 w 7154455"/>
              <a:gd name="connsiteY55" fmla="*/ 3421626 h 4557713"/>
              <a:gd name="connsiteX56" fmla="*/ 842145 w 7154455"/>
              <a:gd name="connsiteY56" fmla="*/ 3436374 h 4557713"/>
              <a:gd name="connsiteX57" fmla="*/ 797900 w 7154455"/>
              <a:gd name="connsiteY57" fmla="*/ 3451122 h 4557713"/>
              <a:gd name="connsiteX58" fmla="*/ 709410 w 7154455"/>
              <a:gd name="connsiteY58" fmla="*/ 3524864 h 4557713"/>
              <a:gd name="connsiteX59" fmla="*/ 635668 w 7154455"/>
              <a:gd name="connsiteY59" fmla="*/ 3672348 h 4557713"/>
              <a:gd name="connsiteX60" fmla="*/ 561926 w 7154455"/>
              <a:gd name="connsiteY60" fmla="*/ 3760838 h 4557713"/>
              <a:gd name="connsiteX61" fmla="*/ 443939 w 7154455"/>
              <a:gd name="connsiteY61" fmla="*/ 3967316 h 4557713"/>
              <a:gd name="connsiteX62" fmla="*/ 399693 w 7154455"/>
              <a:gd name="connsiteY62" fmla="*/ 4159045 h 4557713"/>
              <a:gd name="connsiteX63" fmla="*/ 355448 w 7154455"/>
              <a:gd name="connsiteY63" fmla="*/ 4203290 h 4557713"/>
              <a:gd name="connsiteX64" fmla="*/ 281706 w 7154455"/>
              <a:gd name="connsiteY64" fmla="*/ 4277032 h 4557713"/>
              <a:gd name="connsiteX65" fmla="*/ 252210 w 7154455"/>
              <a:gd name="connsiteY65" fmla="*/ 4321277 h 4557713"/>
              <a:gd name="connsiteX66" fmla="*/ 148971 w 7154455"/>
              <a:gd name="connsiteY66" fmla="*/ 4395019 h 4557713"/>
              <a:gd name="connsiteX67" fmla="*/ 75229 w 7154455"/>
              <a:gd name="connsiteY67" fmla="*/ 4483509 h 4557713"/>
              <a:gd name="connsiteX68" fmla="*/ 30984 w 7154455"/>
              <a:gd name="connsiteY68" fmla="*/ 4513006 h 4557713"/>
              <a:gd name="connsiteX69" fmla="*/ 30984 w 7154455"/>
              <a:gd name="connsiteY69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4912700 w 7154455"/>
              <a:gd name="connsiteY10" fmla="*/ 840658 h 4557713"/>
              <a:gd name="connsiteX11" fmla="*/ 4794713 w 7154455"/>
              <a:gd name="connsiteY11" fmla="*/ 988142 h 4557713"/>
              <a:gd name="connsiteX12" fmla="*/ 4617732 w 7154455"/>
              <a:gd name="connsiteY12" fmla="*/ 943896 h 4557713"/>
              <a:gd name="connsiteX13" fmla="*/ 4278519 w 7154455"/>
              <a:gd name="connsiteY13" fmla="*/ 929148 h 4557713"/>
              <a:gd name="connsiteX14" fmla="*/ 4145784 w 7154455"/>
              <a:gd name="connsiteY14" fmla="*/ 1017638 h 4557713"/>
              <a:gd name="connsiteX15" fmla="*/ 4057293 w 7154455"/>
              <a:gd name="connsiteY15" fmla="*/ 1091380 h 4557713"/>
              <a:gd name="connsiteX16" fmla="*/ 4027797 w 7154455"/>
              <a:gd name="connsiteY16" fmla="*/ 1135626 h 4557713"/>
              <a:gd name="connsiteX17" fmla="*/ 3983552 w 7154455"/>
              <a:gd name="connsiteY17" fmla="*/ 1150374 h 4557713"/>
              <a:gd name="connsiteX18" fmla="*/ 3939306 w 7154455"/>
              <a:gd name="connsiteY18" fmla="*/ 1179871 h 4557713"/>
              <a:gd name="connsiteX19" fmla="*/ 3821319 w 7154455"/>
              <a:gd name="connsiteY19" fmla="*/ 1238864 h 4557713"/>
              <a:gd name="connsiteX20" fmla="*/ 3747577 w 7154455"/>
              <a:gd name="connsiteY20" fmla="*/ 1312606 h 4557713"/>
              <a:gd name="connsiteX21" fmla="*/ 3659087 w 7154455"/>
              <a:gd name="connsiteY21" fmla="*/ 1401096 h 4557713"/>
              <a:gd name="connsiteX22" fmla="*/ 3585345 w 7154455"/>
              <a:gd name="connsiteY22" fmla="*/ 1489587 h 4557713"/>
              <a:gd name="connsiteX23" fmla="*/ 3541100 w 7154455"/>
              <a:gd name="connsiteY23" fmla="*/ 1533832 h 4557713"/>
              <a:gd name="connsiteX24" fmla="*/ 3526352 w 7154455"/>
              <a:gd name="connsiteY24" fmla="*/ 1858296 h 4557713"/>
              <a:gd name="connsiteX25" fmla="*/ 3452610 w 7154455"/>
              <a:gd name="connsiteY25" fmla="*/ 1991032 h 4557713"/>
              <a:gd name="connsiteX26" fmla="*/ 3423113 w 7154455"/>
              <a:gd name="connsiteY26" fmla="*/ 2035277 h 4557713"/>
              <a:gd name="connsiteX27" fmla="*/ 3408364 w 7154455"/>
              <a:gd name="connsiteY27" fmla="*/ 2079522 h 4557713"/>
              <a:gd name="connsiteX28" fmla="*/ 3364119 w 7154455"/>
              <a:gd name="connsiteY28" fmla="*/ 2123767 h 4557713"/>
              <a:gd name="connsiteX29" fmla="*/ 3334622 w 7154455"/>
              <a:gd name="connsiteY29" fmla="*/ 2168013 h 4557713"/>
              <a:gd name="connsiteX30" fmla="*/ 3319874 w 7154455"/>
              <a:gd name="connsiteY30" fmla="*/ 2212258 h 4557713"/>
              <a:gd name="connsiteX31" fmla="*/ 3305126 w 7154455"/>
              <a:gd name="connsiteY31" fmla="*/ 2359742 h 4557713"/>
              <a:gd name="connsiteX32" fmla="*/ 3201887 w 7154455"/>
              <a:gd name="connsiteY32" fmla="*/ 2477729 h 4557713"/>
              <a:gd name="connsiteX33" fmla="*/ 3128145 w 7154455"/>
              <a:gd name="connsiteY33" fmla="*/ 2566219 h 4557713"/>
              <a:gd name="connsiteX34" fmla="*/ 3083900 w 7154455"/>
              <a:gd name="connsiteY34" fmla="*/ 2595716 h 4557713"/>
              <a:gd name="connsiteX35" fmla="*/ 3039655 w 7154455"/>
              <a:gd name="connsiteY35" fmla="*/ 2728451 h 4557713"/>
              <a:gd name="connsiteX36" fmla="*/ 2995410 w 7154455"/>
              <a:gd name="connsiteY36" fmla="*/ 2743200 h 4557713"/>
              <a:gd name="connsiteX37" fmla="*/ 2980661 w 7154455"/>
              <a:gd name="connsiteY37" fmla="*/ 2787445 h 4557713"/>
              <a:gd name="connsiteX38" fmla="*/ 2892171 w 7154455"/>
              <a:gd name="connsiteY38" fmla="*/ 2861187 h 4557713"/>
              <a:gd name="connsiteX39" fmla="*/ 2788932 w 7154455"/>
              <a:gd name="connsiteY39" fmla="*/ 2949677 h 4557713"/>
              <a:gd name="connsiteX40" fmla="*/ 2670945 w 7154455"/>
              <a:gd name="connsiteY40" fmla="*/ 3082413 h 4557713"/>
              <a:gd name="connsiteX41" fmla="*/ 2656197 w 7154455"/>
              <a:gd name="connsiteY41" fmla="*/ 3126658 h 4557713"/>
              <a:gd name="connsiteX42" fmla="*/ 2611952 w 7154455"/>
              <a:gd name="connsiteY42" fmla="*/ 3215148 h 4557713"/>
              <a:gd name="connsiteX43" fmla="*/ 2597203 w 7154455"/>
              <a:gd name="connsiteY43" fmla="*/ 3333135 h 4557713"/>
              <a:gd name="connsiteX44" fmla="*/ 2538210 w 7154455"/>
              <a:gd name="connsiteY44" fmla="*/ 3347884 h 4557713"/>
              <a:gd name="connsiteX45" fmla="*/ 2331732 w 7154455"/>
              <a:gd name="connsiteY45" fmla="*/ 3318387 h 4557713"/>
              <a:gd name="connsiteX46" fmla="*/ 2125255 w 7154455"/>
              <a:gd name="connsiteY46" fmla="*/ 3333135 h 4557713"/>
              <a:gd name="connsiteX47" fmla="*/ 1712300 w 7154455"/>
              <a:gd name="connsiteY47" fmla="*/ 3362632 h 4557713"/>
              <a:gd name="connsiteX48" fmla="*/ 1623810 w 7154455"/>
              <a:gd name="connsiteY48" fmla="*/ 3436374 h 4557713"/>
              <a:gd name="connsiteX49" fmla="*/ 1579564 w 7154455"/>
              <a:gd name="connsiteY49" fmla="*/ 3465871 h 4557713"/>
              <a:gd name="connsiteX50" fmla="*/ 1446829 w 7154455"/>
              <a:gd name="connsiteY50" fmla="*/ 3436374 h 4557713"/>
              <a:gd name="connsiteX51" fmla="*/ 1358339 w 7154455"/>
              <a:gd name="connsiteY51" fmla="*/ 3377380 h 4557713"/>
              <a:gd name="connsiteX52" fmla="*/ 1122364 w 7154455"/>
              <a:gd name="connsiteY52" fmla="*/ 3392129 h 4557713"/>
              <a:gd name="connsiteX53" fmla="*/ 1048622 w 7154455"/>
              <a:gd name="connsiteY53" fmla="*/ 3406877 h 4557713"/>
              <a:gd name="connsiteX54" fmla="*/ 1004377 w 7154455"/>
              <a:gd name="connsiteY54" fmla="*/ 3421626 h 4557713"/>
              <a:gd name="connsiteX55" fmla="*/ 842145 w 7154455"/>
              <a:gd name="connsiteY55" fmla="*/ 3436374 h 4557713"/>
              <a:gd name="connsiteX56" fmla="*/ 797900 w 7154455"/>
              <a:gd name="connsiteY56" fmla="*/ 3451122 h 4557713"/>
              <a:gd name="connsiteX57" fmla="*/ 709410 w 7154455"/>
              <a:gd name="connsiteY57" fmla="*/ 3524864 h 4557713"/>
              <a:gd name="connsiteX58" fmla="*/ 635668 w 7154455"/>
              <a:gd name="connsiteY58" fmla="*/ 3672348 h 4557713"/>
              <a:gd name="connsiteX59" fmla="*/ 561926 w 7154455"/>
              <a:gd name="connsiteY59" fmla="*/ 3760838 h 4557713"/>
              <a:gd name="connsiteX60" fmla="*/ 443939 w 7154455"/>
              <a:gd name="connsiteY60" fmla="*/ 3967316 h 4557713"/>
              <a:gd name="connsiteX61" fmla="*/ 399693 w 7154455"/>
              <a:gd name="connsiteY61" fmla="*/ 4159045 h 4557713"/>
              <a:gd name="connsiteX62" fmla="*/ 355448 w 7154455"/>
              <a:gd name="connsiteY62" fmla="*/ 4203290 h 4557713"/>
              <a:gd name="connsiteX63" fmla="*/ 281706 w 7154455"/>
              <a:gd name="connsiteY63" fmla="*/ 4277032 h 4557713"/>
              <a:gd name="connsiteX64" fmla="*/ 252210 w 7154455"/>
              <a:gd name="connsiteY64" fmla="*/ 4321277 h 4557713"/>
              <a:gd name="connsiteX65" fmla="*/ 148971 w 7154455"/>
              <a:gd name="connsiteY65" fmla="*/ 4395019 h 4557713"/>
              <a:gd name="connsiteX66" fmla="*/ 75229 w 7154455"/>
              <a:gd name="connsiteY66" fmla="*/ 4483509 h 4557713"/>
              <a:gd name="connsiteX67" fmla="*/ 30984 w 7154455"/>
              <a:gd name="connsiteY67" fmla="*/ 4513006 h 4557713"/>
              <a:gd name="connsiteX68" fmla="*/ 30984 w 7154455"/>
              <a:gd name="connsiteY68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4912700 w 7154455"/>
              <a:gd name="connsiteY10" fmla="*/ 840658 h 4557713"/>
              <a:gd name="connsiteX11" fmla="*/ 4794713 w 7154455"/>
              <a:gd name="connsiteY11" fmla="*/ 988142 h 4557713"/>
              <a:gd name="connsiteX12" fmla="*/ 4617732 w 7154455"/>
              <a:gd name="connsiteY12" fmla="*/ 943896 h 4557713"/>
              <a:gd name="connsiteX13" fmla="*/ 4278519 w 7154455"/>
              <a:gd name="connsiteY13" fmla="*/ 929148 h 4557713"/>
              <a:gd name="connsiteX14" fmla="*/ 4145784 w 7154455"/>
              <a:gd name="connsiteY14" fmla="*/ 1017638 h 4557713"/>
              <a:gd name="connsiteX15" fmla="*/ 4057293 w 7154455"/>
              <a:gd name="connsiteY15" fmla="*/ 1091380 h 4557713"/>
              <a:gd name="connsiteX16" fmla="*/ 3983552 w 7154455"/>
              <a:gd name="connsiteY16" fmla="*/ 1150374 h 4557713"/>
              <a:gd name="connsiteX17" fmla="*/ 3939306 w 7154455"/>
              <a:gd name="connsiteY17" fmla="*/ 1179871 h 4557713"/>
              <a:gd name="connsiteX18" fmla="*/ 3821319 w 7154455"/>
              <a:gd name="connsiteY18" fmla="*/ 1238864 h 4557713"/>
              <a:gd name="connsiteX19" fmla="*/ 3747577 w 7154455"/>
              <a:gd name="connsiteY19" fmla="*/ 1312606 h 4557713"/>
              <a:gd name="connsiteX20" fmla="*/ 3659087 w 7154455"/>
              <a:gd name="connsiteY20" fmla="*/ 1401096 h 4557713"/>
              <a:gd name="connsiteX21" fmla="*/ 3585345 w 7154455"/>
              <a:gd name="connsiteY21" fmla="*/ 1489587 h 4557713"/>
              <a:gd name="connsiteX22" fmla="*/ 3541100 w 7154455"/>
              <a:gd name="connsiteY22" fmla="*/ 1533832 h 4557713"/>
              <a:gd name="connsiteX23" fmla="*/ 3526352 w 7154455"/>
              <a:gd name="connsiteY23" fmla="*/ 1858296 h 4557713"/>
              <a:gd name="connsiteX24" fmla="*/ 3452610 w 7154455"/>
              <a:gd name="connsiteY24" fmla="*/ 1991032 h 4557713"/>
              <a:gd name="connsiteX25" fmla="*/ 3423113 w 7154455"/>
              <a:gd name="connsiteY25" fmla="*/ 2035277 h 4557713"/>
              <a:gd name="connsiteX26" fmla="*/ 3408364 w 7154455"/>
              <a:gd name="connsiteY26" fmla="*/ 2079522 h 4557713"/>
              <a:gd name="connsiteX27" fmla="*/ 3364119 w 7154455"/>
              <a:gd name="connsiteY27" fmla="*/ 2123767 h 4557713"/>
              <a:gd name="connsiteX28" fmla="*/ 3334622 w 7154455"/>
              <a:gd name="connsiteY28" fmla="*/ 2168013 h 4557713"/>
              <a:gd name="connsiteX29" fmla="*/ 3319874 w 7154455"/>
              <a:gd name="connsiteY29" fmla="*/ 2212258 h 4557713"/>
              <a:gd name="connsiteX30" fmla="*/ 3305126 w 7154455"/>
              <a:gd name="connsiteY30" fmla="*/ 2359742 h 4557713"/>
              <a:gd name="connsiteX31" fmla="*/ 3201887 w 7154455"/>
              <a:gd name="connsiteY31" fmla="*/ 2477729 h 4557713"/>
              <a:gd name="connsiteX32" fmla="*/ 3128145 w 7154455"/>
              <a:gd name="connsiteY32" fmla="*/ 2566219 h 4557713"/>
              <a:gd name="connsiteX33" fmla="*/ 3083900 w 7154455"/>
              <a:gd name="connsiteY33" fmla="*/ 2595716 h 4557713"/>
              <a:gd name="connsiteX34" fmla="*/ 3039655 w 7154455"/>
              <a:gd name="connsiteY34" fmla="*/ 2728451 h 4557713"/>
              <a:gd name="connsiteX35" fmla="*/ 2995410 w 7154455"/>
              <a:gd name="connsiteY35" fmla="*/ 2743200 h 4557713"/>
              <a:gd name="connsiteX36" fmla="*/ 2980661 w 7154455"/>
              <a:gd name="connsiteY36" fmla="*/ 2787445 h 4557713"/>
              <a:gd name="connsiteX37" fmla="*/ 2892171 w 7154455"/>
              <a:gd name="connsiteY37" fmla="*/ 2861187 h 4557713"/>
              <a:gd name="connsiteX38" fmla="*/ 2788932 w 7154455"/>
              <a:gd name="connsiteY38" fmla="*/ 2949677 h 4557713"/>
              <a:gd name="connsiteX39" fmla="*/ 2670945 w 7154455"/>
              <a:gd name="connsiteY39" fmla="*/ 3082413 h 4557713"/>
              <a:gd name="connsiteX40" fmla="*/ 2656197 w 7154455"/>
              <a:gd name="connsiteY40" fmla="*/ 3126658 h 4557713"/>
              <a:gd name="connsiteX41" fmla="*/ 2611952 w 7154455"/>
              <a:gd name="connsiteY41" fmla="*/ 3215148 h 4557713"/>
              <a:gd name="connsiteX42" fmla="*/ 2597203 w 7154455"/>
              <a:gd name="connsiteY42" fmla="*/ 3333135 h 4557713"/>
              <a:gd name="connsiteX43" fmla="*/ 2538210 w 7154455"/>
              <a:gd name="connsiteY43" fmla="*/ 3347884 h 4557713"/>
              <a:gd name="connsiteX44" fmla="*/ 2331732 w 7154455"/>
              <a:gd name="connsiteY44" fmla="*/ 3318387 h 4557713"/>
              <a:gd name="connsiteX45" fmla="*/ 2125255 w 7154455"/>
              <a:gd name="connsiteY45" fmla="*/ 3333135 h 4557713"/>
              <a:gd name="connsiteX46" fmla="*/ 1712300 w 7154455"/>
              <a:gd name="connsiteY46" fmla="*/ 3362632 h 4557713"/>
              <a:gd name="connsiteX47" fmla="*/ 1623810 w 7154455"/>
              <a:gd name="connsiteY47" fmla="*/ 3436374 h 4557713"/>
              <a:gd name="connsiteX48" fmla="*/ 1579564 w 7154455"/>
              <a:gd name="connsiteY48" fmla="*/ 3465871 h 4557713"/>
              <a:gd name="connsiteX49" fmla="*/ 1446829 w 7154455"/>
              <a:gd name="connsiteY49" fmla="*/ 3436374 h 4557713"/>
              <a:gd name="connsiteX50" fmla="*/ 1358339 w 7154455"/>
              <a:gd name="connsiteY50" fmla="*/ 3377380 h 4557713"/>
              <a:gd name="connsiteX51" fmla="*/ 1122364 w 7154455"/>
              <a:gd name="connsiteY51" fmla="*/ 3392129 h 4557713"/>
              <a:gd name="connsiteX52" fmla="*/ 1048622 w 7154455"/>
              <a:gd name="connsiteY52" fmla="*/ 3406877 h 4557713"/>
              <a:gd name="connsiteX53" fmla="*/ 1004377 w 7154455"/>
              <a:gd name="connsiteY53" fmla="*/ 3421626 h 4557713"/>
              <a:gd name="connsiteX54" fmla="*/ 842145 w 7154455"/>
              <a:gd name="connsiteY54" fmla="*/ 3436374 h 4557713"/>
              <a:gd name="connsiteX55" fmla="*/ 797900 w 7154455"/>
              <a:gd name="connsiteY55" fmla="*/ 3451122 h 4557713"/>
              <a:gd name="connsiteX56" fmla="*/ 709410 w 7154455"/>
              <a:gd name="connsiteY56" fmla="*/ 3524864 h 4557713"/>
              <a:gd name="connsiteX57" fmla="*/ 635668 w 7154455"/>
              <a:gd name="connsiteY57" fmla="*/ 3672348 h 4557713"/>
              <a:gd name="connsiteX58" fmla="*/ 561926 w 7154455"/>
              <a:gd name="connsiteY58" fmla="*/ 3760838 h 4557713"/>
              <a:gd name="connsiteX59" fmla="*/ 443939 w 7154455"/>
              <a:gd name="connsiteY59" fmla="*/ 3967316 h 4557713"/>
              <a:gd name="connsiteX60" fmla="*/ 399693 w 7154455"/>
              <a:gd name="connsiteY60" fmla="*/ 4159045 h 4557713"/>
              <a:gd name="connsiteX61" fmla="*/ 355448 w 7154455"/>
              <a:gd name="connsiteY61" fmla="*/ 4203290 h 4557713"/>
              <a:gd name="connsiteX62" fmla="*/ 281706 w 7154455"/>
              <a:gd name="connsiteY62" fmla="*/ 4277032 h 4557713"/>
              <a:gd name="connsiteX63" fmla="*/ 252210 w 7154455"/>
              <a:gd name="connsiteY63" fmla="*/ 4321277 h 4557713"/>
              <a:gd name="connsiteX64" fmla="*/ 148971 w 7154455"/>
              <a:gd name="connsiteY64" fmla="*/ 4395019 h 4557713"/>
              <a:gd name="connsiteX65" fmla="*/ 75229 w 7154455"/>
              <a:gd name="connsiteY65" fmla="*/ 4483509 h 4557713"/>
              <a:gd name="connsiteX66" fmla="*/ 30984 w 7154455"/>
              <a:gd name="connsiteY66" fmla="*/ 4513006 h 4557713"/>
              <a:gd name="connsiteX67" fmla="*/ 30984 w 7154455"/>
              <a:gd name="connsiteY67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4912700 w 7154455"/>
              <a:gd name="connsiteY10" fmla="*/ 840658 h 4557713"/>
              <a:gd name="connsiteX11" fmla="*/ 4794713 w 7154455"/>
              <a:gd name="connsiteY11" fmla="*/ 988142 h 4557713"/>
              <a:gd name="connsiteX12" fmla="*/ 4617732 w 7154455"/>
              <a:gd name="connsiteY12" fmla="*/ 943896 h 4557713"/>
              <a:gd name="connsiteX13" fmla="*/ 4278519 w 7154455"/>
              <a:gd name="connsiteY13" fmla="*/ 929148 h 4557713"/>
              <a:gd name="connsiteX14" fmla="*/ 4145784 w 7154455"/>
              <a:gd name="connsiteY14" fmla="*/ 1017638 h 4557713"/>
              <a:gd name="connsiteX15" fmla="*/ 4057293 w 7154455"/>
              <a:gd name="connsiteY15" fmla="*/ 1091380 h 4557713"/>
              <a:gd name="connsiteX16" fmla="*/ 3983552 w 7154455"/>
              <a:gd name="connsiteY16" fmla="*/ 1150374 h 4557713"/>
              <a:gd name="connsiteX17" fmla="*/ 3821319 w 7154455"/>
              <a:gd name="connsiteY17" fmla="*/ 1238864 h 4557713"/>
              <a:gd name="connsiteX18" fmla="*/ 3747577 w 7154455"/>
              <a:gd name="connsiteY18" fmla="*/ 1312606 h 4557713"/>
              <a:gd name="connsiteX19" fmla="*/ 3659087 w 7154455"/>
              <a:gd name="connsiteY19" fmla="*/ 1401096 h 4557713"/>
              <a:gd name="connsiteX20" fmla="*/ 3585345 w 7154455"/>
              <a:gd name="connsiteY20" fmla="*/ 1489587 h 4557713"/>
              <a:gd name="connsiteX21" fmla="*/ 3541100 w 7154455"/>
              <a:gd name="connsiteY21" fmla="*/ 1533832 h 4557713"/>
              <a:gd name="connsiteX22" fmla="*/ 3526352 w 7154455"/>
              <a:gd name="connsiteY22" fmla="*/ 1858296 h 4557713"/>
              <a:gd name="connsiteX23" fmla="*/ 3452610 w 7154455"/>
              <a:gd name="connsiteY23" fmla="*/ 1991032 h 4557713"/>
              <a:gd name="connsiteX24" fmla="*/ 3423113 w 7154455"/>
              <a:gd name="connsiteY24" fmla="*/ 2035277 h 4557713"/>
              <a:gd name="connsiteX25" fmla="*/ 3408364 w 7154455"/>
              <a:gd name="connsiteY25" fmla="*/ 2079522 h 4557713"/>
              <a:gd name="connsiteX26" fmla="*/ 3364119 w 7154455"/>
              <a:gd name="connsiteY26" fmla="*/ 2123767 h 4557713"/>
              <a:gd name="connsiteX27" fmla="*/ 3334622 w 7154455"/>
              <a:gd name="connsiteY27" fmla="*/ 2168013 h 4557713"/>
              <a:gd name="connsiteX28" fmla="*/ 3319874 w 7154455"/>
              <a:gd name="connsiteY28" fmla="*/ 2212258 h 4557713"/>
              <a:gd name="connsiteX29" fmla="*/ 3305126 w 7154455"/>
              <a:gd name="connsiteY29" fmla="*/ 2359742 h 4557713"/>
              <a:gd name="connsiteX30" fmla="*/ 3201887 w 7154455"/>
              <a:gd name="connsiteY30" fmla="*/ 2477729 h 4557713"/>
              <a:gd name="connsiteX31" fmla="*/ 3128145 w 7154455"/>
              <a:gd name="connsiteY31" fmla="*/ 2566219 h 4557713"/>
              <a:gd name="connsiteX32" fmla="*/ 3083900 w 7154455"/>
              <a:gd name="connsiteY32" fmla="*/ 2595716 h 4557713"/>
              <a:gd name="connsiteX33" fmla="*/ 3039655 w 7154455"/>
              <a:gd name="connsiteY33" fmla="*/ 2728451 h 4557713"/>
              <a:gd name="connsiteX34" fmla="*/ 2995410 w 7154455"/>
              <a:gd name="connsiteY34" fmla="*/ 2743200 h 4557713"/>
              <a:gd name="connsiteX35" fmla="*/ 2980661 w 7154455"/>
              <a:gd name="connsiteY35" fmla="*/ 2787445 h 4557713"/>
              <a:gd name="connsiteX36" fmla="*/ 2892171 w 7154455"/>
              <a:gd name="connsiteY36" fmla="*/ 2861187 h 4557713"/>
              <a:gd name="connsiteX37" fmla="*/ 2788932 w 7154455"/>
              <a:gd name="connsiteY37" fmla="*/ 2949677 h 4557713"/>
              <a:gd name="connsiteX38" fmla="*/ 2670945 w 7154455"/>
              <a:gd name="connsiteY38" fmla="*/ 3082413 h 4557713"/>
              <a:gd name="connsiteX39" fmla="*/ 2656197 w 7154455"/>
              <a:gd name="connsiteY39" fmla="*/ 3126658 h 4557713"/>
              <a:gd name="connsiteX40" fmla="*/ 2611952 w 7154455"/>
              <a:gd name="connsiteY40" fmla="*/ 3215148 h 4557713"/>
              <a:gd name="connsiteX41" fmla="*/ 2597203 w 7154455"/>
              <a:gd name="connsiteY41" fmla="*/ 3333135 h 4557713"/>
              <a:gd name="connsiteX42" fmla="*/ 2538210 w 7154455"/>
              <a:gd name="connsiteY42" fmla="*/ 3347884 h 4557713"/>
              <a:gd name="connsiteX43" fmla="*/ 2331732 w 7154455"/>
              <a:gd name="connsiteY43" fmla="*/ 3318387 h 4557713"/>
              <a:gd name="connsiteX44" fmla="*/ 2125255 w 7154455"/>
              <a:gd name="connsiteY44" fmla="*/ 3333135 h 4557713"/>
              <a:gd name="connsiteX45" fmla="*/ 1712300 w 7154455"/>
              <a:gd name="connsiteY45" fmla="*/ 3362632 h 4557713"/>
              <a:gd name="connsiteX46" fmla="*/ 1623810 w 7154455"/>
              <a:gd name="connsiteY46" fmla="*/ 3436374 h 4557713"/>
              <a:gd name="connsiteX47" fmla="*/ 1579564 w 7154455"/>
              <a:gd name="connsiteY47" fmla="*/ 3465871 h 4557713"/>
              <a:gd name="connsiteX48" fmla="*/ 1446829 w 7154455"/>
              <a:gd name="connsiteY48" fmla="*/ 3436374 h 4557713"/>
              <a:gd name="connsiteX49" fmla="*/ 1358339 w 7154455"/>
              <a:gd name="connsiteY49" fmla="*/ 3377380 h 4557713"/>
              <a:gd name="connsiteX50" fmla="*/ 1122364 w 7154455"/>
              <a:gd name="connsiteY50" fmla="*/ 3392129 h 4557713"/>
              <a:gd name="connsiteX51" fmla="*/ 1048622 w 7154455"/>
              <a:gd name="connsiteY51" fmla="*/ 3406877 h 4557713"/>
              <a:gd name="connsiteX52" fmla="*/ 1004377 w 7154455"/>
              <a:gd name="connsiteY52" fmla="*/ 3421626 h 4557713"/>
              <a:gd name="connsiteX53" fmla="*/ 842145 w 7154455"/>
              <a:gd name="connsiteY53" fmla="*/ 3436374 h 4557713"/>
              <a:gd name="connsiteX54" fmla="*/ 797900 w 7154455"/>
              <a:gd name="connsiteY54" fmla="*/ 3451122 h 4557713"/>
              <a:gd name="connsiteX55" fmla="*/ 709410 w 7154455"/>
              <a:gd name="connsiteY55" fmla="*/ 3524864 h 4557713"/>
              <a:gd name="connsiteX56" fmla="*/ 635668 w 7154455"/>
              <a:gd name="connsiteY56" fmla="*/ 3672348 h 4557713"/>
              <a:gd name="connsiteX57" fmla="*/ 561926 w 7154455"/>
              <a:gd name="connsiteY57" fmla="*/ 3760838 h 4557713"/>
              <a:gd name="connsiteX58" fmla="*/ 443939 w 7154455"/>
              <a:gd name="connsiteY58" fmla="*/ 3967316 h 4557713"/>
              <a:gd name="connsiteX59" fmla="*/ 399693 w 7154455"/>
              <a:gd name="connsiteY59" fmla="*/ 4159045 h 4557713"/>
              <a:gd name="connsiteX60" fmla="*/ 355448 w 7154455"/>
              <a:gd name="connsiteY60" fmla="*/ 4203290 h 4557713"/>
              <a:gd name="connsiteX61" fmla="*/ 281706 w 7154455"/>
              <a:gd name="connsiteY61" fmla="*/ 4277032 h 4557713"/>
              <a:gd name="connsiteX62" fmla="*/ 252210 w 7154455"/>
              <a:gd name="connsiteY62" fmla="*/ 4321277 h 4557713"/>
              <a:gd name="connsiteX63" fmla="*/ 148971 w 7154455"/>
              <a:gd name="connsiteY63" fmla="*/ 4395019 h 4557713"/>
              <a:gd name="connsiteX64" fmla="*/ 75229 w 7154455"/>
              <a:gd name="connsiteY64" fmla="*/ 4483509 h 4557713"/>
              <a:gd name="connsiteX65" fmla="*/ 30984 w 7154455"/>
              <a:gd name="connsiteY65" fmla="*/ 4513006 h 4557713"/>
              <a:gd name="connsiteX66" fmla="*/ 30984 w 7154455"/>
              <a:gd name="connsiteY66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4912700 w 7154455"/>
              <a:gd name="connsiteY10" fmla="*/ 840658 h 4557713"/>
              <a:gd name="connsiteX11" fmla="*/ 4794713 w 7154455"/>
              <a:gd name="connsiteY11" fmla="*/ 988142 h 4557713"/>
              <a:gd name="connsiteX12" fmla="*/ 4617732 w 7154455"/>
              <a:gd name="connsiteY12" fmla="*/ 943896 h 4557713"/>
              <a:gd name="connsiteX13" fmla="*/ 4278519 w 7154455"/>
              <a:gd name="connsiteY13" fmla="*/ 929148 h 4557713"/>
              <a:gd name="connsiteX14" fmla="*/ 4145784 w 7154455"/>
              <a:gd name="connsiteY14" fmla="*/ 1017638 h 4557713"/>
              <a:gd name="connsiteX15" fmla="*/ 4057293 w 7154455"/>
              <a:gd name="connsiteY15" fmla="*/ 1091380 h 4557713"/>
              <a:gd name="connsiteX16" fmla="*/ 3983552 w 7154455"/>
              <a:gd name="connsiteY16" fmla="*/ 1150374 h 4557713"/>
              <a:gd name="connsiteX17" fmla="*/ 3821319 w 7154455"/>
              <a:gd name="connsiteY17" fmla="*/ 1238864 h 4557713"/>
              <a:gd name="connsiteX18" fmla="*/ 3659087 w 7154455"/>
              <a:gd name="connsiteY18" fmla="*/ 1401096 h 4557713"/>
              <a:gd name="connsiteX19" fmla="*/ 3585345 w 7154455"/>
              <a:gd name="connsiteY19" fmla="*/ 1489587 h 4557713"/>
              <a:gd name="connsiteX20" fmla="*/ 3541100 w 7154455"/>
              <a:gd name="connsiteY20" fmla="*/ 1533832 h 4557713"/>
              <a:gd name="connsiteX21" fmla="*/ 3526352 w 7154455"/>
              <a:gd name="connsiteY21" fmla="*/ 1858296 h 4557713"/>
              <a:gd name="connsiteX22" fmla="*/ 3452610 w 7154455"/>
              <a:gd name="connsiteY22" fmla="*/ 1991032 h 4557713"/>
              <a:gd name="connsiteX23" fmla="*/ 3423113 w 7154455"/>
              <a:gd name="connsiteY23" fmla="*/ 2035277 h 4557713"/>
              <a:gd name="connsiteX24" fmla="*/ 3408364 w 7154455"/>
              <a:gd name="connsiteY24" fmla="*/ 2079522 h 4557713"/>
              <a:gd name="connsiteX25" fmla="*/ 3364119 w 7154455"/>
              <a:gd name="connsiteY25" fmla="*/ 2123767 h 4557713"/>
              <a:gd name="connsiteX26" fmla="*/ 3334622 w 7154455"/>
              <a:gd name="connsiteY26" fmla="*/ 2168013 h 4557713"/>
              <a:gd name="connsiteX27" fmla="*/ 3319874 w 7154455"/>
              <a:gd name="connsiteY27" fmla="*/ 2212258 h 4557713"/>
              <a:gd name="connsiteX28" fmla="*/ 3305126 w 7154455"/>
              <a:gd name="connsiteY28" fmla="*/ 2359742 h 4557713"/>
              <a:gd name="connsiteX29" fmla="*/ 3201887 w 7154455"/>
              <a:gd name="connsiteY29" fmla="*/ 2477729 h 4557713"/>
              <a:gd name="connsiteX30" fmla="*/ 3128145 w 7154455"/>
              <a:gd name="connsiteY30" fmla="*/ 2566219 h 4557713"/>
              <a:gd name="connsiteX31" fmla="*/ 3083900 w 7154455"/>
              <a:gd name="connsiteY31" fmla="*/ 2595716 h 4557713"/>
              <a:gd name="connsiteX32" fmla="*/ 3039655 w 7154455"/>
              <a:gd name="connsiteY32" fmla="*/ 2728451 h 4557713"/>
              <a:gd name="connsiteX33" fmla="*/ 2995410 w 7154455"/>
              <a:gd name="connsiteY33" fmla="*/ 2743200 h 4557713"/>
              <a:gd name="connsiteX34" fmla="*/ 2980661 w 7154455"/>
              <a:gd name="connsiteY34" fmla="*/ 2787445 h 4557713"/>
              <a:gd name="connsiteX35" fmla="*/ 2892171 w 7154455"/>
              <a:gd name="connsiteY35" fmla="*/ 2861187 h 4557713"/>
              <a:gd name="connsiteX36" fmla="*/ 2788932 w 7154455"/>
              <a:gd name="connsiteY36" fmla="*/ 2949677 h 4557713"/>
              <a:gd name="connsiteX37" fmla="*/ 2670945 w 7154455"/>
              <a:gd name="connsiteY37" fmla="*/ 3082413 h 4557713"/>
              <a:gd name="connsiteX38" fmla="*/ 2656197 w 7154455"/>
              <a:gd name="connsiteY38" fmla="*/ 3126658 h 4557713"/>
              <a:gd name="connsiteX39" fmla="*/ 2611952 w 7154455"/>
              <a:gd name="connsiteY39" fmla="*/ 3215148 h 4557713"/>
              <a:gd name="connsiteX40" fmla="*/ 2597203 w 7154455"/>
              <a:gd name="connsiteY40" fmla="*/ 3333135 h 4557713"/>
              <a:gd name="connsiteX41" fmla="*/ 2538210 w 7154455"/>
              <a:gd name="connsiteY41" fmla="*/ 3347884 h 4557713"/>
              <a:gd name="connsiteX42" fmla="*/ 2331732 w 7154455"/>
              <a:gd name="connsiteY42" fmla="*/ 3318387 h 4557713"/>
              <a:gd name="connsiteX43" fmla="*/ 2125255 w 7154455"/>
              <a:gd name="connsiteY43" fmla="*/ 3333135 h 4557713"/>
              <a:gd name="connsiteX44" fmla="*/ 1712300 w 7154455"/>
              <a:gd name="connsiteY44" fmla="*/ 3362632 h 4557713"/>
              <a:gd name="connsiteX45" fmla="*/ 1623810 w 7154455"/>
              <a:gd name="connsiteY45" fmla="*/ 3436374 h 4557713"/>
              <a:gd name="connsiteX46" fmla="*/ 1579564 w 7154455"/>
              <a:gd name="connsiteY46" fmla="*/ 3465871 h 4557713"/>
              <a:gd name="connsiteX47" fmla="*/ 1446829 w 7154455"/>
              <a:gd name="connsiteY47" fmla="*/ 3436374 h 4557713"/>
              <a:gd name="connsiteX48" fmla="*/ 1358339 w 7154455"/>
              <a:gd name="connsiteY48" fmla="*/ 3377380 h 4557713"/>
              <a:gd name="connsiteX49" fmla="*/ 1122364 w 7154455"/>
              <a:gd name="connsiteY49" fmla="*/ 3392129 h 4557713"/>
              <a:gd name="connsiteX50" fmla="*/ 1048622 w 7154455"/>
              <a:gd name="connsiteY50" fmla="*/ 3406877 h 4557713"/>
              <a:gd name="connsiteX51" fmla="*/ 1004377 w 7154455"/>
              <a:gd name="connsiteY51" fmla="*/ 3421626 h 4557713"/>
              <a:gd name="connsiteX52" fmla="*/ 842145 w 7154455"/>
              <a:gd name="connsiteY52" fmla="*/ 3436374 h 4557713"/>
              <a:gd name="connsiteX53" fmla="*/ 797900 w 7154455"/>
              <a:gd name="connsiteY53" fmla="*/ 3451122 h 4557713"/>
              <a:gd name="connsiteX54" fmla="*/ 709410 w 7154455"/>
              <a:gd name="connsiteY54" fmla="*/ 3524864 h 4557713"/>
              <a:gd name="connsiteX55" fmla="*/ 635668 w 7154455"/>
              <a:gd name="connsiteY55" fmla="*/ 3672348 h 4557713"/>
              <a:gd name="connsiteX56" fmla="*/ 561926 w 7154455"/>
              <a:gd name="connsiteY56" fmla="*/ 3760838 h 4557713"/>
              <a:gd name="connsiteX57" fmla="*/ 443939 w 7154455"/>
              <a:gd name="connsiteY57" fmla="*/ 3967316 h 4557713"/>
              <a:gd name="connsiteX58" fmla="*/ 399693 w 7154455"/>
              <a:gd name="connsiteY58" fmla="*/ 4159045 h 4557713"/>
              <a:gd name="connsiteX59" fmla="*/ 355448 w 7154455"/>
              <a:gd name="connsiteY59" fmla="*/ 4203290 h 4557713"/>
              <a:gd name="connsiteX60" fmla="*/ 281706 w 7154455"/>
              <a:gd name="connsiteY60" fmla="*/ 4277032 h 4557713"/>
              <a:gd name="connsiteX61" fmla="*/ 252210 w 7154455"/>
              <a:gd name="connsiteY61" fmla="*/ 4321277 h 4557713"/>
              <a:gd name="connsiteX62" fmla="*/ 148971 w 7154455"/>
              <a:gd name="connsiteY62" fmla="*/ 4395019 h 4557713"/>
              <a:gd name="connsiteX63" fmla="*/ 75229 w 7154455"/>
              <a:gd name="connsiteY63" fmla="*/ 4483509 h 4557713"/>
              <a:gd name="connsiteX64" fmla="*/ 30984 w 7154455"/>
              <a:gd name="connsiteY64" fmla="*/ 4513006 h 4557713"/>
              <a:gd name="connsiteX65" fmla="*/ 30984 w 7154455"/>
              <a:gd name="connsiteY65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4912700 w 7154455"/>
              <a:gd name="connsiteY10" fmla="*/ 840658 h 4557713"/>
              <a:gd name="connsiteX11" fmla="*/ 4794713 w 7154455"/>
              <a:gd name="connsiteY11" fmla="*/ 988142 h 4557713"/>
              <a:gd name="connsiteX12" fmla="*/ 4617732 w 7154455"/>
              <a:gd name="connsiteY12" fmla="*/ 943896 h 4557713"/>
              <a:gd name="connsiteX13" fmla="*/ 4278519 w 7154455"/>
              <a:gd name="connsiteY13" fmla="*/ 929148 h 4557713"/>
              <a:gd name="connsiteX14" fmla="*/ 4145784 w 7154455"/>
              <a:gd name="connsiteY14" fmla="*/ 1017638 h 4557713"/>
              <a:gd name="connsiteX15" fmla="*/ 4057293 w 7154455"/>
              <a:gd name="connsiteY15" fmla="*/ 1091380 h 4557713"/>
              <a:gd name="connsiteX16" fmla="*/ 3983552 w 7154455"/>
              <a:gd name="connsiteY16" fmla="*/ 1150374 h 4557713"/>
              <a:gd name="connsiteX17" fmla="*/ 3821319 w 7154455"/>
              <a:gd name="connsiteY17" fmla="*/ 1238864 h 4557713"/>
              <a:gd name="connsiteX18" fmla="*/ 3585345 w 7154455"/>
              <a:gd name="connsiteY18" fmla="*/ 1489587 h 4557713"/>
              <a:gd name="connsiteX19" fmla="*/ 3541100 w 7154455"/>
              <a:gd name="connsiteY19" fmla="*/ 1533832 h 4557713"/>
              <a:gd name="connsiteX20" fmla="*/ 3526352 w 7154455"/>
              <a:gd name="connsiteY20" fmla="*/ 1858296 h 4557713"/>
              <a:gd name="connsiteX21" fmla="*/ 3452610 w 7154455"/>
              <a:gd name="connsiteY21" fmla="*/ 1991032 h 4557713"/>
              <a:gd name="connsiteX22" fmla="*/ 3423113 w 7154455"/>
              <a:gd name="connsiteY22" fmla="*/ 2035277 h 4557713"/>
              <a:gd name="connsiteX23" fmla="*/ 3408364 w 7154455"/>
              <a:gd name="connsiteY23" fmla="*/ 2079522 h 4557713"/>
              <a:gd name="connsiteX24" fmla="*/ 3364119 w 7154455"/>
              <a:gd name="connsiteY24" fmla="*/ 2123767 h 4557713"/>
              <a:gd name="connsiteX25" fmla="*/ 3334622 w 7154455"/>
              <a:gd name="connsiteY25" fmla="*/ 2168013 h 4557713"/>
              <a:gd name="connsiteX26" fmla="*/ 3319874 w 7154455"/>
              <a:gd name="connsiteY26" fmla="*/ 2212258 h 4557713"/>
              <a:gd name="connsiteX27" fmla="*/ 3305126 w 7154455"/>
              <a:gd name="connsiteY27" fmla="*/ 2359742 h 4557713"/>
              <a:gd name="connsiteX28" fmla="*/ 3201887 w 7154455"/>
              <a:gd name="connsiteY28" fmla="*/ 2477729 h 4557713"/>
              <a:gd name="connsiteX29" fmla="*/ 3128145 w 7154455"/>
              <a:gd name="connsiteY29" fmla="*/ 2566219 h 4557713"/>
              <a:gd name="connsiteX30" fmla="*/ 3083900 w 7154455"/>
              <a:gd name="connsiteY30" fmla="*/ 2595716 h 4557713"/>
              <a:gd name="connsiteX31" fmla="*/ 3039655 w 7154455"/>
              <a:gd name="connsiteY31" fmla="*/ 2728451 h 4557713"/>
              <a:gd name="connsiteX32" fmla="*/ 2995410 w 7154455"/>
              <a:gd name="connsiteY32" fmla="*/ 2743200 h 4557713"/>
              <a:gd name="connsiteX33" fmla="*/ 2980661 w 7154455"/>
              <a:gd name="connsiteY33" fmla="*/ 2787445 h 4557713"/>
              <a:gd name="connsiteX34" fmla="*/ 2892171 w 7154455"/>
              <a:gd name="connsiteY34" fmla="*/ 2861187 h 4557713"/>
              <a:gd name="connsiteX35" fmla="*/ 2788932 w 7154455"/>
              <a:gd name="connsiteY35" fmla="*/ 2949677 h 4557713"/>
              <a:gd name="connsiteX36" fmla="*/ 2670945 w 7154455"/>
              <a:gd name="connsiteY36" fmla="*/ 3082413 h 4557713"/>
              <a:gd name="connsiteX37" fmla="*/ 2656197 w 7154455"/>
              <a:gd name="connsiteY37" fmla="*/ 3126658 h 4557713"/>
              <a:gd name="connsiteX38" fmla="*/ 2611952 w 7154455"/>
              <a:gd name="connsiteY38" fmla="*/ 3215148 h 4557713"/>
              <a:gd name="connsiteX39" fmla="*/ 2597203 w 7154455"/>
              <a:gd name="connsiteY39" fmla="*/ 3333135 h 4557713"/>
              <a:gd name="connsiteX40" fmla="*/ 2538210 w 7154455"/>
              <a:gd name="connsiteY40" fmla="*/ 3347884 h 4557713"/>
              <a:gd name="connsiteX41" fmla="*/ 2331732 w 7154455"/>
              <a:gd name="connsiteY41" fmla="*/ 3318387 h 4557713"/>
              <a:gd name="connsiteX42" fmla="*/ 2125255 w 7154455"/>
              <a:gd name="connsiteY42" fmla="*/ 3333135 h 4557713"/>
              <a:gd name="connsiteX43" fmla="*/ 1712300 w 7154455"/>
              <a:gd name="connsiteY43" fmla="*/ 3362632 h 4557713"/>
              <a:gd name="connsiteX44" fmla="*/ 1623810 w 7154455"/>
              <a:gd name="connsiteY44" fmla="*/ 3436374 h 4557713"/>
              <a:gd name="connsiteX45" fmla="*/ 1579564 w 7154455"/>
              <a:gd name="connsiteY45" fmla="*/ 3465871 h 4557713"/>
              <a:gd name="connsiteX46" fmla="*/ 1446829 w 7154455"/>
              <a:gd name="connsiteY46" fmla="*/ 3436374 h 4557713"/>
              <a:gd name="connsiteX47" fmla="*/ 1358339 w 7154455"/>
              <a:gd name="connsiteY47" fmla="*/ 3377380 h 4557713"/>
              <a:gd name="connsiteX48" fmla="*/ 1122364 w 7154455"/>
              <a:gd name="connsiteY48" fmla="*/ 3392129 h 4557713"/>
              <a:gd name="connsiteX49" fmla="*/ 1048622 w 7154455"/>
              <a:gd name="connsiteY49" fmla="*/ 3406877 h 4557713"/>
              <a:gd name="connsiteX50" fmla="*/ 1004377 w 7154455"/>
              <a:gd name="connsiteY50" fmla="*/ 3421626 h 4557713"/>
              <a:gd name="connsiteX51" fmla="*/ 842145 w 7154455"/>
              <a:gd name="connsiteY51" fmla="*/ 3436374 h 4557713"/>
              <a:gd name="connsiteX52" fmla="*/ 797900 w 7154455"/>
              <a:gd name="connsiteY52" fmla="*/ 3451122 h 4557713"/>
              <a:gd name="connsiteX53" fmla="*/ 709410 w 7154455"/>
              <a:gd name="connsiteY53" fmla="*/ 3524864 h 4557713"/>
              <a:gd name="connsiteX54" fmla="*/ 635668 w 7154455"/>
              <a:gd name="connsiteY54" fmla="*/ 3672348 h 4557713"/>
              <a:gd name="connsiteX55" fmla="*/ 561926 w 7154455"/>
              <a:gd name="connsiteY55" fmla="*/ 3760838 h 4557713"/>
              <a:gd name="connsiteX56" fmla="*/ 443939 w 7154455"/>
              <a:gd name="connsiteY56" fmla="*/ 3967316 h 4557713"/>
              <a:gd name="connsiteX57" fmla="*/ 399693 w 7154455"/>
              <a:gd name="connsiteY57" fmla="*/ 4159045 h 4557713"/>
              <a:gd name="connsiteX58" fmla="*/ 355448 w 7154455"/>
              <a:gd name="connsiteY58" fmla="*/ 4203290 h 4557713"/>
              <a:gd name="connsiteX59" fmla="*/ 281706 w 7154455"/>
              <a:gd name="connsiteY59" fmla="*/ 4277032 h 4557713"/>
              <a:gd name="connsiteX60" fmla="*/ 252210 w 7154455"/>
              <a:gd name="connsiteY60" fmla="*/ 4321277 h 4557713"/>
              <a:gd name="connsiteX61" fmla="*/ 148971 w 7154455"/>
              <a:gd name="connsiteY61" fmla="*/ 4395019 h 4557713"/>
              <a:gd name="connsiteX62" fmla="*/ 75229 w 7154455"/>
              <a:gd name="connsiteY62" fmla="*/ 4483509 h 4557713"/>
              <a:gd name="connsiteX63" fmla="*/ 30984 w 7154455"/>
              <a:gd name="connsiteY63" fmla="*/ 4513006 h 4557713"/>
              <a:gd name="connsiteX64" fmla="*/ 30984 w 7154455"/>
              <a:gd name="connsiteY64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4912700 w 7154455"/>
              <a:gd name="connsiteY10" fmla="*/ 840658 h 4557713"/>
              <a:gd name="connsiteX11" fmla="*/ 4794713 w 7154455"/>
              <a:gd name="connsiteY11" fmla="*/ 988142 h 4557713"/>
              <a:gd name="connsiteX12" fmla="*/ 4617732 w 7154455"/>
              <a:gd name="connsiteY12" fmla="*/ 943896 h 4557713"/>
              <a:gd name="connsiteX13" fmla="*/ 4278519 w 7154455"/>
              <a:gd name="connsiteY13" fmla="*/ 929148 h 4557713"/>
              <a:gd name="connsiteX14" fmla="*/ 4145784 w 7154455"/>
              <a:gd name="connsiteY14" fmla="*/ 1017638 h 4557713"/>
              <a:gd name="connsiteX15" fmla="*/ 4057293 w 7154455"/>
              <a:gd name="connsiteY15" fmla="*/ 1091380 h 4557713"/>
              <a:gd name="connsiteX16" fmla="*/ 3983552 w 7154455"/>
              <a:gd name="connsiteY16" fmla="*/ 1150374 h 4557713"/>
              <a:gd name="connsiteX17" fmla="*/ 3821319 w 7154455"/>
              <a:gd name="connsiteY17" fmla="*/ 1238864 h 4557713"/>
              <a:gd name="connsiteX18" fmla="*/ 3541100 w 7154455"/>
              <a:gd name="connsiteY18" fmla="*/ 1533832 h 4557713"/>
              <a:gd name="connsiteX19" fmla="*/ 3526352 w 7154455"/>
              <a:gd name="connsiteY19" fmla="*/ 1858296 h 4557713"/>
              <a:gd name="connsiteX20" fmla="*/ 3452610 w 7154455"/>
              <a:gd name="connsiteY20" fmla="*/ 1991032 h 4557713"/>
              <a:gd name="connsiteX21" fmla="*/ 3423113 w 7154455"/>
              <a:gd name="connsiteY21" fmla="*/ 2035277 h 4557713"/>
              <a:gd name="connsiteX22" fmla="*/ 3408364 w 7154455"/>
              <a:gd name="connsiteY22" fmla="*/ 2079522 h 4557713"/>
              <a:gd name="connsiteX23" fmla="*/ 3364119 w 7154455"/>
              <a:gd name="connsiteY23" fmla="*/ 2123767 h 4557713"/>
              <a:gd name="connsiteX24" fmla="*/ 3334622 w 7154455"/>
              <a:gd name="connsiteY24" fmla="*/ 2168013 h 4557713"/>
              <a:gd name="connsiteX25" fmla="*/ 3319874 w 7154455"/>
              <a:gd name="connsiteY25" fmla="*/ 2212258 h 4557713"/>
              <a:gd name="connsiteX26" fmla="*/ 3305126 w 7154455"/>
              <a:gd name="connsiteY26" fmla="*/ 2359742 h 4557713"/>
              <a:gd name="connsiteX27" fmla="*/ 3201887 w 7154455"/>
              <a:gd name="connsiteY27" fmla="*/ 2477729 h 4557713"/>
              <a:gd name="connsiteX28" fmla="*/ 3128145 w 7154455"/>
              <a:gd name="connsiteY28" fmla="*/ 2566219 h 4557713"/>
              <a:gd name="connsiteX29" fmla="*/ 3083900 w 7154455"/>
              <a:gd name="connsiteY29" fmla="*/ 2595716 h 4557713"/>
              <a:gd name="connsiteX30" fmla="*/ 3039655 w 7154455"/>
              <a:gd name="connsiteY30" fmla="*/ 2728451 h 4557713"/>
              <a:gd name="connsiteX31" fmla="*/ 2995410 w 7154455"/>
              <a:gd name="connsiteY31" fmla="*/ 2743200 h 4557713"/>
              <a:gd name="connsiteX32" fmla="*/ 2980661 w 7154455"/>
              <a:gd name="connsiteY32" fmla="*/ 2787445 h 4557713"/>
              <a:gd name="connsiteX33" fmla="*/ 2892171 w 7154455"/>
              <a:gd name="connsiteY33" fmla="*/ 2861187 h 4557713"/>
              <a:gd name="connsiteX34" fmla="*/ 2788932 w 7154455"/>
              <a:gd name="connsiteY34" fmla="*/ 2949677 h 4557713"/>
              <a:gd name="connsiteX35" fmla="*/ 2670945 w 7154455"/>
              <a:gd name="connsiteY35" fmla="*/ 3082413 h 4557713"/>
              <a:gd name="connsiteX36" fmla="*/ 2656197 w 7154455"/>
              <a:gd name="connsiteY36" fmla="*/ 3126658 h 4557713"/>
              <a:gd name="connsiteX37" fmla="*/ 2611952 w 7154455"/>
              <a:gd name="connsiteY37" fmla="*/ 3215148 h 4557713"/>
              <a:gd name="connsiteX38" fmla="*/ 2597203 w 7154455"/>
              <a:gd name="connsiteY38" fmla="*/ 3333135 h 4557713"/>
              <a:gd name="connsiteX39" fmla="*/ 2538210 w 7154455"/>
              <a:gd name="connsiteY39" fmla="*/ 3347884 h 4557713"/>
              <a:gd name="connsiteX40" fmla="*/ 2331732 w 7154455"/>
              <a:gd name="connsiteY40" fmla="*/ 3318387 h 4557713"/>
              <a:gd name="connsiteX41" fmla="*/ 2125255 w 7154455"/>
              <a:gd name="connsiteY41" fmla="*/ 3333135 h 4557713"/>
              <a:gd name="connsiteX42" fmla="*/ 1712300 w 7154455"/>
              <a:gd name="connsiteY42" fmla="*/ 3362632 h 4557713"/>
              <a:gd name="connsiteX43" fmla="*/ 1623810 w 7154455"/>
              <a:gd name="connsiteY43" fmla="*/ 3436374 h 4557713"/>
              <a:gd name="connsiteX44" fmla="*/ 1579564 w 7154455"/>
              <a:gd name="connsiteY44" fmla="*/ 3465871 h 4557713"/>
              <a:gd name="connsiteX45" fmla="*/ 1446829 w 7154455"/>
              <a:gd name="connsiteY45" fmla="*/ 3436374 h 4557713"/>
              <a:gd name="connsiteX46" fmla="*/ 1358339 w 7154455"/>
              <a:gd name="connsiteY46" fmla="*/ 3377380 h 4557713"/>
              <a:gd name="connsiteX47" fmla="*/ 1122364 w 7154455"/>
              <a:gd name="connsiteY47" fmla="*/ 3392129 h 4557713"/>
              <a:gd name="connsiteX48" fmla="*/ 1048622 w 7154455"/>
              <a:gd name="connsiteY48" fmla="*/ 3406877 h 4557713"/>
              <a:gd name="connsiteX49" fmla="*/ 1004377 w 7154455"/>
              <a:gd name="connsiteY49" fmla="*/ 3421626 h 4557713"/>
              <a:gd name="connsiteX50" fmla="*/ 842145 w 7154455"/>
              <a:gd name="connsiteY50" fmla="*/ 3436374 h 4557713"/>
              <a:gd name="connsiteX51" fmla="*/ 797900 w 7154455"/>
              <a:gd name="connsiteY51" fmla="*/ 3451122 h 4557713"/>
              <a:gd name="connsiteX52" fmla="*/ 709410 w 7154455"/>
              <a:gd name="connsiteY52" fmla="*/ 3524864 h 4557713"/>
              <a:gd name="connsiteX53" fmla="*/ 635668 w 7154455"/>
              <a:gd name="connsiteY53" fmla="*/ 3672348 h 4557713"/>
              <a:gd name="connsiteX54" fmla="*/ 561926 w 7154455"/>
              <a:gd name="connsiteY54" fmla="*/ 3760838 h 4557713"/>
              <a:gd name="connsiteX55" fmla="*/ 443939 w 7154455"/>
              <a:gd name="connsiteY55" fmla="*/ 3967316 h 4557713"/>
              <a:gd name="connsiteX56" fmla="*/ 399693 w 7154455"/>
              <a:gd name="connsiteY56" fmla="*/ 4159045 h 4557713"/>
              <a:gd name="connsiteX57" fmla="*/ 355448 w 7154455"/>
              <a:gd name="connsiteY57" fmla="*/ 4203290 h 4557713"/>
              <a:gd name="connsiteX58" fmla="*/ 281706 w 7154455"/>
              <a:gd name="connsiteY58" fmla="*/ 4277032 h 4557713"/>
              <a:gd name="connsiteX59" fmla="*/ 252210 w 7154455"/>
              <a:gd name="connsiteY59" fmla="*/ 4321277 h 4557713"/>
              <a:gd name="connsiteX60" fmla="*/ 148971 w 7154455"/>
              <a:gd name="connsiteY60" fmla="*/ 4395019 h 4557713"/>
              <a:gd name="connsiteX61" fmla="*/ 75229 w 7154455"/>
              <a:gd name="connsiteY61" fmla="*/ 4483509 h 4557713"/>
              <a:gd name="connsiteX62" fmla="*/ 30984 w 7154455"/>
              <a:gd name="connsiteY62" fmla="*/ 4513006 h 4557713"/>
              <a:gd name="connsiteX63" fmla="*/ 30984 w 7154455"/>
              <a:gd name="connsiteY63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4912700 w 7154455"/>
              <a:gd name="connsiteY10" fmla="*/ 840658 h 4557713"/>
              <a:gd name="connsiteX11" fmla="*/ 4794713 w 7154455"/>
              <a:gd name="connsiteY11" fmla="*/ 988142 h 4557713"/>
              <a:gd name="connsiteX12" fmla="*/ 4617732 w 7154455"/>
              <a:gd name="connsiteY12" fmla="*/ 943896 h 4557713"/>
              <a:gd name="connsiteX13" fmla="*/ 4278519 w 7154455"/>
              <a:gd name="connsiteY13" fmla="*/ 929148 h 4557713"/>
              <a:gd name="connsiteX14" fmla="*/ 4145784 w 7154455"/>
              <a:gd name="connsiteY14" fmla="*/ 1017638 h 4557713"/>
              <a:gd name="connsiteX15" fmla="*/ 3983552 w 7154455"/>
              <a:gd name="connsiteY15" fmla="*/ 1150374 h 4557713"/>
              <a:gd name="connsiteX16" fmla="*/ 3821319 w 7154455"/>
              <a:gd name="connsiteY16" fmla="*/ 1238864 h 4557713"/>
              <a:gd name="connsiteX17" fmla="*/ 3541100 w 7154455"/>
              <a:gd name="connsiteY17" fmla="*/ 1533832 h 4557713"/>
              <a:gd name="connsiteX18" fmla="*/ 3526352 w 7154455"/>
              <a:gd name="connsiteY18" fmla="*/ 1858296 h 4557713"/>
              <a:gd name="connsiteX19" fmla="*/ 3452610 w 7154455"/>
              <a:gd name="connsiteY19" fmla="*/ 1991032 h 4557713"/>
              <a:gd name="connsiteX20" fmla="*/ 3423113 w 7154455"/>
              <a:gd name="connsiteY20" fmla="*/ 2035277 h 4557713"/>
              <a:gd name="connsiteX21" fmla="*/ 3408364 w 7154455"/>
              <a:gd name="connsiteY21" fmla="*/ 2079522 h 4557713"/>
              <a:gd name="connsiteX22" fmla="*/ 3364119 w 7154455"/>
              <a:gd name="connsiteY22" fmla="*/ 2123767 h 4557713"/>
              <a:gd name="connsiteX23" fmla="*/ 3334622 w 7154455"/>
              <a:gd name="connsiteY23" fmla="*/ 2168013 h 4557713"/>
              <a:gd name="connsiteX24" fmla="*/ 3319874 w 7154455"/>
              <a:gd name="connsiteY24" fmla="*/ 2212258 h 4557713"/>
              <a:gd name="connsiteX25" fmla="*/ 3305126 w 7154455"/>
              <a:gd name="connsiteY25" fmla="*/ 2359742 h 4557713"/>
              <a:gd name="connsiteX26" fmla="*/ 3201887 w 7154455"/>
              <a:gd name="connsiteY26" fmla="*/ 2477729 h 4557713"/>
              <a:gd name="connsiteX27" fmla="*/ 3128145 w 7154455"/>
              <a:gd name="connsiteY27" fmla="*/ 2566219 h 4557713"/>
              <a:gd name="connsiteX28" fmla="*/ 3083900 w 7154455"/>
              <a:gd name="connsiteY28" fmla="*/ 2595716 h 4557713"/>
              <a:gd name="connsiteX29" fmla="*/ 3039655 w 7154455"/>
              <a:gd name="connsiteY29" fmla="*/ 2728451 h 4557713"/>
              <a:gd name="connsiteX30" fmla="*/ 2995410 w 7154455"/>
              <a:gd name="connsiteY30" fmla="*/ 2743200 h 4557713"/>
              <a:gd name="connsiteX31" fmla="*/ 2980661 w 7154455"/>
              <a:gd name="connsiteY31" fmla="*/ 2787445 h 4557713"/>
              <a:gd name="connsiteX32" fmla="*/ 2892171 w 7154455"/>
              <a:gd name="connsiteY32" fmla="*/ 2861187 h 4557713"/>
              <a:gd name="connsiteX33" fmla="*/ 2788932 w 7154455"/>
              <a:gd name="connsiteY33" fmla="*/ 2949677 h 4557713"/>
              <a:gd name="connsiteX34" fmla="*/ 2670945 w 7154455"/>
              <a:gd name="connsiteY34" fmla="*/ 3082413 h 4557713"/>
              <a:gd name="connsiteX35" fmla="*/ 2656197 w 7154455"/>
              <a:gd name="connsiteY35" fmla="*/ 3126658 h 4557713"/>
              <a:gd name="connsiteX36" fmla="*/ 2611952 w 7154455"/>
              <a:gd name="connsiteY36" fmla="*/ 3215148 h 4557713"/>
              <a:gd name="connsiteX37" fmla="*/ 2597203 w 7154455"/>
              <a:gd name="connsiteY37" fmla="*/ 3333135 h 4557713"/>
              <a:gd name="connsiteX38" fmla="*/ 2538210 w 7154455"/>
              <a:gd name="connsiteY38" fmla="*/ 3347884 h 4557713"/>
              <a:gd name="connsiteX39" fmla="*/ 2331732 w 7154455"/>
              <a:gd name="connsiteY39" fmla="*/ 3318387 h 4557713"/>
              <a:gd name="connsiteX40" fmla="*/ 2125255 w 7154455"/>
              <a:gd name="connsiteY40" fmla="*/ 3333135 h 4557713"/>
              <a:gd name="connsiteX41" fmla="*/ 1712300 w 7154455"/>
              <a:gd name="connsiteY41" fmla="*/ 3362632 h 4557713"/>
              <a:gd name="connsiteX42" fmla="*/ 1623810 w 7154455"/>
              <a:gd name="connsiteY42" fmla="*/ 3436374 h 4557713"/>
              <a:gd name="connsiteX43" fmla="*/ 1579564 w 7154455"/>
              <a:gd name="connsiteY43" fmla="*/ 3465871 h 4557713"/>
              <a:gd name="connsiteX44" fmla="*/ 1446829 w 7154455"/>
              <a:gd name="connsiteY44" fmla="*/ 3436374 h 4557713"/>
              <a:gd name="connsiteX45" fmla="*/ 1358339 w 7154455"/>
              <a:gd name="connsiteY45" fmla="*/ 3377380 h 4557713"/>
              <a:gd name="connsiteX46" fmla="*/ 1122364 w 7154455"/>
              <a:gd name="connsiteY46" fmla="*/ 3392129 h 4557713"/>
              <a:gd name="connsiteX47" fmla="*/ 1048622 w 7154455"/>
              <a:gd name="connsiteY47" fmla="*/ 3406877 h 4557713"/>
              <a:gd name="connsiteX48" fmla="*/ 1004377 w 7154455"/>
              <a:gd name="connsiteY48" fmla="*/ 3421626 h 4557713"/>
              <a:gd name="connsiteX49" fmla="*/ 842145 w 7154455"/>
              <a:gd name="connsiteY49" fmla="*/ 3436374 h 4557713"/>
              <a:gd name="connsiteX50" fmla="*/ 797900 w 7154455"/>
              <a:gd name="connsiteY50" fmla="*/ 3451122 h 4557713"/>
              <a:gd name="connsiteX51" fmla="*/ 709410 w 7154455"/>
              <a:gd name="connsiteY51" fmla="*/ 3524864 h 4557713"/>
              <a:gd name="connsiteX52" fmla="*/ 635668 w 7154455"/>
              <a:gd name="connsiteY52" fmla="*/ 3672348 h 4557713"/>
              <a:gd name="connsiteX53" fmla="*/ 561926 w 7154455"/>
              <a:gd name="connsiteY53" fmla="*/ 3760838 h 4557713"/>
              <a:gd name="connsiteX54" fmla="*/ 443939 w 7154455"/>
              <a:gd name="connsiteY54" fmla="*/ 3967316 h 4557713"/>
              <a:gd name="connsiteX55" fmla="*/ 399693 w 7154455"/>
              <a:gd name="connsiteY55" fmla="*/ 4159045 h 4557713"/>
              <a:gd name="connsiteX56" fmla="*/ 355448 w 7154455"/>
              <a:gd name="connsiteY56" fmla="*/ 4203290 h 4557713"/>
              <a:gd name="connsiteX57" fmla="*/ 281706 w 7154455"/>
              <a:gd name="connsiteY57" fmla="*/ 4277032 h 4557713"/>
              <a:gd name="connsiteX58" fmla="*/ 252210 w 7154455"/>
              <a:gd name="connsiteY58" fmla="*/ 4321277 h 4557713"/>
              <a:gd name="connsiteX59" fmla="*/ 148971 w 7154455"/>
              <a:gd name="connsiteY59" fmla="*/ 4395019 h 4557713"/>
              <a:gd name="connsiteX60" fmla="*/ 75229 w 7154455"/>
              <a:gd name="connsiteY60" fmla="*/ 4483509 h 4557713"/>
              <a:gd name="connsiteX61" fmla="*/ 30984 w 7154455"/>
              <a:gd name="connsiteY61" fmla="*/ 4513006 h 4557713"/>
              <a:gd name="connsiteX62" fmla="*/ 30984 w 7154455"/>
              <a:gd name="connsiteY62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4912700 w 7154455"/>
              <a:gd name="connsiteY10" fmla="*/ 840658 h 4557713"/>
              <a:gd name="connsiteX11" fmla="*/ 4794713 w 7154455"/>
              <a:gd name="connsiteY11" fmla="*/ 988142 h 4557713"/>
              <a:gd name="connsiteX12" fmla="*/ 4617732 w 7154455"/>
              <a:gd name="connsiteY12" fmla="*/ 943896 h 4557713"/>
              <a:gd name="connsiteX13" fmla="*/ 4278519 w 7154455"/>
              <a:gd name="connsiteY13" fmla="*/ 929148 h 4557713"/>
              <a:gd name="connsiteX14" fmla="*/ 4145784 w 7154455"/>
              <a:gd name="connsiteY14" fmla="*/ 1017638 h 4557713"/>
              <a:gd name="connsiteX15" fmla="*/ 3821319 w 7154455"/>
              <a:gd name="connsiteY15" fmla="*/ 1238864 h 4557713"/>
              <a:gd name="connsiteX16" fmla="*/ 3541100 w 7154455"/>
              <a:gd name="connsiteY16" fmla="*/ 1533832 h 4557713"/>
              <a:gd name="connsiteX17" fmla="*/ 3526352 w 7154455"/>
              <a:gd name="connsiteY17" fmla="*/ 1858296 h 4557713"/>
              <a:gd name="connsiteX18" fmla="*/ 3452610 w 7154455"/>
              <a:gd name="connsiteY18" fmla="*/ 1991032 h 4557713"/>
              <a:gd name="connsiteX19" fmla="*/ 3423113 w 7154455"/>
              <a:gd name="connsiteY19" fmla="*/ 2035277 h 4557713"/>
              <a:gd name="connsiteX20" fmla="*/ 3408364 w 7154455"/>
              <a:gd name="connsiteY20" fmla="*/ 2079522 h 4557713"/>
              <a:gd name="connsiteX21" fmla="*/ 3364119 w 7154455"/>
              <a:gd name="connsiteY21" fmla="*/ 2123767 h 4557713"/>
              <a:gd name="connsiteX22" fmla="*/ 3334622 w 7154455"/>
              <a:gd name="connsiteY22" fmla="*/ 2168013 h 4557713"/>
              <a:gd name="connsiteX23" fmla="*/ 3319874 w 7154455"/>
              <a:gd name="connsiteY23" fmla="*/ 2212258 h 4557713"/>
              <a:gd name="connsiteX24" fmla="*/ 3305126 w 7154455"/>
              <a:gd name="connsiteY24" fmla="*/ 2359742 h 4557713"/>
              <a:gd name="connsiteX25" fmla="*/ 3201887 w 7154455"/>
              <a:gd name="connsiteY25" fmla="*/ 2477729 h 4557713"/>
              <a:gd name="connsiteX26" fmla="*/ 3128145 w 7154455"/>
              <a:gd name="connsiteY26" fmla="*/ 2566219 h 4557713"/>
              <a:gd name="connsiteX27" fmla="*/ 3083900 w 7154455"/>
              <a:gd name="connsiteY27" fmla="*/ 2595716 h 4557713"/>
              <a:gd name="connsiteX28" fmla="*/ 3039655 w 7154455"/>
              <a:gd name="connsiteY28" fmla="*/ 2728451 h 4557713"/>
              <a:gd name="connsiteX29" fmla="*/ 2995410 w 7154455"/>
              <a:gd name="connsiteY29" fmla="*/ 2743200 h 4557713"/>
              <a:gd name="connsiteX30" fmla="*/ 2980661 w 7154455"/>
              <a:gd name="connsiteY30" fmla="*/ 2787445 h 4557713"/>
              <a:gd name="connsiteX31" fmla="*/ 2892171 w 7154455"/>
              <a:gd name="connsiteY31" fmla="*/ 2861187 h 4557713"/>
              <a:gd name="connsiteX32" fmla="*/ 2788932 w 7154455"/>
              <a:gd name="connsiteY32" fmla="*/ 2949677 h 4557713"/>
              <a:gd name="connsiteX33" fmla="*/ 2670945 w 7154455"/>
              <a:gd name="connsiteY33" fmla="*/ 3082413 h 4557713"/>
              <a:gd name="connsiteX34" fmla="*/ 2656197 w 7154455"/>
              <a:gd name="connsiteY34" fmla="*/ 3126658 h 4557713"/>
              <a:gd name="connsiteX35" fmla="*/ 2611952 w 7154455"/>
              <a:gd name="connsiteY35" fmla="*/ 3215148 h 4557713"/>
              <a:gd name="connsiteX36" fmla="*/ 2597203 w 7154455"/>
              <a:gd name="connsiteY36" fmla="*/ 3333135 h 4557713"/>
              <a:gd name="connsiteX37" fmla="*/ 2538210 w 7154455"/>
              <a:gd name="connsiteY37" fmla="*/ 3347884 h 4557713"/>
              <a:gd name="connsiteX38" fmla="*/ 2331732 w 7154455"/>
              <a:gd name="connsiteY38" fmla="*/ 3318387 h 4557713"/>
              <a:gd name="connsiteX39" fmla="*/ 2125255 w 7154455"/>
              <a:gd name="connsiteY39" fmla="*/ 3333135 h 4557713"/>
              <a:gd name="connsiteX40" fmla="*/ 1712300 w 7154455"/>
              <a:gd name="connsiteY40" fmla="*/ 3362632 h 4557713"/>
              <a:gd name="connsiteX41" fmla="*/ 1623810 w 7154455"/>
              <a:gd name="connsiteY41" fmla="*/ 3436374 h 4557713"/>
              <a:gd name="connsiteX42" fmla="*/ 1579564 w 7154455"/>
              <a:gd name="connsiteY42" fmla="*/ 3465871 h 4557713"/>
              <a:gd name="connsiteX43" fmla="*/ 1446829 w 7154455"/>
              <a:gd name="connsiteY43" fmla="*/ 3436374 h 4557713"/>
              <a:gd name="connsiteX44" fmla="*/ 1358339 w 7154455"/>
              <a:gd name="connsiteY44" fmla="*/ 3377380 h 4557713"/>
              <a:gd name="connsiteX45" fmla="*/ 1122364 w 7154455"/>
              <a:gd name="connsiteY45" fmla="*/ 3392129 h 4557713"/>
              <a:gd name="connsiteX46" fmla="*/ 1048622 w 7154455"/>
              <a:gd name="connsiteY46" fmla="*/ 3406877 h 4557713"/>
              <a:gd name="connsiteX47" fmla="*/ 1004377 w 7154455"/>
              <a:gd name="connsiteY47" fmla="*/ 3421626 h 4557713"/>
              <a:gd name="connsiteX48" fmla="*/ 842145 w 7154455"/>
              <a:gd name="connsiteY48" fmla="*/ 3436374 h 4557713"/>
              <a:gd name="connsiteX49" fmla="*/ 797900 w 7154455"/>
              <a:gd name="connsiteY49" fmla="*/ 3451122 h 4557713"/>
              <a:gd name="connsiteX50" fmla="*/ 709410 w 7154455"/>
              <a:gd name="connsiteY50" fmla="*/ 3524864 h 4557713"/>
              <a:gd name="connsiteX51" fmla="*/ 635668 w 7154455"/>
              <a:gd name="connsiteY51" fmla="*/ 3672348 h 4557713"/>
              <a:gd name="connsiteX52" fmla="*/ 561926 w 7154455"/>
              <a:gd name="connsiteY52" fmla="*/ 3760838 h 4557713"/>
              <a:gd name="connsiteX53" fmla="*/ 443939 w 7154455"/>
              <a:gd name="connsiteY53" fmla="*/ 3967316 h 4557713"/>
              <a:gd name="connsiteX54" fmla="*/ 399693 w 7154455"/>
              <a:gd name="connsiteY54" fmla="*/ 4159045 h 4557713"/>
              <a:gd name="connsiteX55" fmla="*/ 355448 w 7154455"/>
              <a:gd name="connsiteY55" fmla="*/ 4203290 h 4557713"/>
              <a:gd name="connsiteX56" fmla="*/ 281706 w 7154455"/>
              <a:gd name="connsiteY56" fmla="*/ 4277032 h 4557713"/>
              <a:gd name="connsiteX57" fmla="*/ 252210 w 7154455"/>
              <a:gd name="connsiteY57" fmla="*/ 4321277 h 4557713"/>
              <a:gd name="connsiteX58" fmla="*/ 148971 w 7154455"/>
              <a:gd name="connsiteY58" fmla="*/ 4395019 h 4557713"/>
              <a:gd name="connsiteX59" fmla="*/ 75229 w 7154455"/>
              <a:gd name="connsiteY59" fmla="*/ 4483509 h 4557713"/>
              <a:gd name="connsiteX60" fmla="*/ 30984 w 7154455"/>
              <a:gd name="connsiteY60" fmla="*/ 4513006 h 4557713"/>
              <a:gd name="connsiteX61" fmla="*/ 30984 w 7154455"/>
              <a:gd name="connsiteY61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4912700 w 7154455"/>
              <a:gd name="connsiteY10" fmla="*/ 840658 h 4557713"/>
              <a:gd name="connsiteX11" fmla="*/ 4794713 w 7154455"/>
              <a:gd name="connsiteY11" fmla="*/ 988142 h 4557713"/>
              <a:gd name="connsiteX12" fmla="*/ 4617732 w 7154455"/>
              <a:gd name="connsiteY12" fmla="*/ 943896 h 4557713"/>
              <a:gd name="connsiteX13" fmla="*/ 4278519 w 7154455"/>
              <a:gd name="connsiteY13" fmla="*/ 929148 h 4557713"/>
              <a:gd name="connsiteX14" fmla="*/ 4145784 w 7154455"/>
              <a:gd name="connsiteY14" fmla="*/ 1017638 h 4557713"/>
              <a:gd name="connsiteX15" fmla="*/ 3821319 w 7154455"/>
              <a:gd name="connsiteY15" fmla="*/ 1238864 h 4557713"/>
              <a:gd name="connsiteX16" fmla="*/ 3541100 w 7154455"/>
              <a:gd name="connsiteY16" fmla="*/ 1533832 h 4557713"/>
              <a:gd name="connsiteX17" fmla="*/ 3526352 w 7154455"/>
              <a:gd name="connsiteY17" fmla="*/ 1858296 h 4557713"/>
              <a:gd name="connsiteX18" fmla="*/ 3452610 w 7154455"/>
              <a:gd name="connsiteY18" fmla="*/ 1991032 h 4557713"/>
              <a:gd name="connsiteX19" fmla="*/ 3408364 w 7154455"/>
              <a:gd name="connsiteY19" fmla="*/ 2079522 h 4557713"/>
              <a:gd name="connsiteX20" fmla="*/ 3364119 w 7154455"/>
              <a:gd name="connsiteY20" fmla="*/ 2123767 h 4557713"/>
              <a:gd name="connsiteX21" fmla="*/ 3334622 w 7154455"/>
              <a:gd name="connsiteY21" fmla="*/ 2168013 h 4557713"/>
              <a:gd name="connsiteX22" fmla="*/ 3319874 w 7154455"/>
              <a:gd name="connsiteY22" fmla="*/ 2212258 h 4557713"/>
              <a:gd name="connsiteX23" fmla="*/ 3305126 w 7154455"/>
              <a:gd name="connsiteY23" fmla="*/ 2359742 h 4557713"/>
              <a:gd name="connsiteX24" fmla="*/ 3201887 w 7154455"/>
              <a:gd name="connsiteY24" fmla="*/ 2477729 h 4557713"/>
              <a:gd name="connsiteX25" fmla="*/ 3128145 w 7154455"/>
              <a:gd name="connsiteY25" fmla="*/ 2566219 h 4557713"/>
              <a:gd name="connsiteX26" fmla="*/ 3083900 w 7154455"/>
              <a:gd name="connsiteY26" fmla="*/ 2595716 h 4557713"/>
              <a:gd name="connsiteX27" fmla="*/ 3039655 w 7154455"/>
              <a:gd name="connsiteY27" fmla="*/ 2728451 h 4557713"/>
              <a:gd name="connsiteX28" fmla="*/ 2995410 w 7154455"/>
              <a:gd name="connsiteY28" fmla="*/ 2743200 h 4557713"/>
              <a:gd name="connsiteX29" fmla="*/ 2980661 w 7154455"/>
              <a:gd name="connsiteY29" fmla="*/ 2787445 h 4557713"/>
              <a:gd name="connsiteX30" fmla="*/ 2892171 w 7154455"/>
              <a:gd name="connsiteY30" fmla="*/ 2861187 h 4557713"/>
              <a:gd name="connsiteX31" fmla="*/ 2788932 w 7154455"/>
              <a:gd name="connsiteY31" fmla="*/ 2949677 h 4557713"/>
              <a:gd name="connsiteX32" fmla="*/ 2670945 w 7154455"/>
              <a:gd name="connsiteY32" fmla="*/ 3082413 h 4557713"/>
              <a:gd name="connsiteX33" fmla="*/ 2656197 w 7154455"/>
              <a:gd name="connsiteY33" fmla="*/ 3126658 h 4557713"/>
              <a:gd name="connsiteX34" fmla="*/ 2611952 w 7154455"/>
              <a:gd name="connsiteY34" fmla="*/ 3215148 h 4557713"/>
              <a:gd name="connsiteX35" fmla="*/ 2597203 w 7154455"/>
              <a:gd name="connsiteY35" fmla="*/ 3333135 h 4557713"/>
              <a:gd name="connsiteX36" fmla="*/ 2538210 w 7154455"/>
              <a:gd name="connsiteY36" fmla="*/ 3347884 h 4557713"/>
              <a:gd name="connsiteX37" fmla="*/ 2331732 w 7154455"/>
              <a:gd name="connsiteY37" fmla="*/ 3318387 h 4557713"/>
              <a:gd name="connsiteX38" fmla="*/ 2125255 w 7154455"/>
              <a:gd name="connsiteY38" fmla="*/ 3333135 h 4557713"/>
              <a:gd name="connsiteX39" fmla="*/ 1712300 w 7154455"/>
              <a:gd name="connsiteY39" fmla="*/ 3362632 h 4557713"/>
              <a:gd name="connsiteX40" fmla="*/ 1623810 w 7154455"/>
              <a:gd name="connsiteY40" fmla="*/ 3436374 h 4557713"/>
              <a:gd name="connsiteX41" fmla="*/ 1579564 w 7154455"/>
              <a:gd name="connsiteY41" fmla="*/ 3465871 h 4557713"/>
              <a:gd name="connsiteX42" fmla="*/ 1446829 w 7154455"/>
              <a:gd name="connsiteY42" fmla="*/ 3436374 h 4557713"/>
              <a:gd name="connsiteX43" fmla="*/ 1358339 w 7154455"/>
              <a:gd name="connsiteY43" fmla="*/ 3377380 h 4557713"/>
              <a:gd name="connsiteX44" fmla="*/ 1122364 w 7154455"/>
              <a:gd name="connsiteY44" fmla="*/ 3392129 h 4557713"/>
              <a:gd name="connsiteX45" fmla="*/ 1048622 w 7154455"/>
              <a:gd name="connsiteY45" fmla="*/ 3406877 h 4557713"/>
              <a:gd name="connsiteX46" fmla="*/ 1004377 w 7154455"/>
              <a:gd name="connsiteY46" fmla="*/ 3421626 h 4557713"/>
              <a:gd name="connsiteX47" fmla="*/ 842145 w 7154455"/>
              <a:gd name="connsiteY47" fmla="*/ 3436374 h 4557713"/>
              <a:gd name="connsiteX48" fmla="*/ 797900 w 7154455"/>
              <a:gd name="connsiteY48" fmla="*/ 3451122 h 4557713"/>
              <a:gd name="connsiteX49" fmla="*/ 709410 w 7154455"/>
              <a:gd name="connsiteY49" fmla="*/ 3524864 h 4557713"/>
              <a:gd name="connsiteX50" fmla="*/ 635668 w 7154455"/>
              <a:gd name="connsiteY50" fmla="*/ 3672348 h 4557713"/>
              <a:gd name="connsiteX51" fmla="*/ 561926 w 7154455"/>
              <a:gd name="connsiteY51" fmla="*/ 3760838 h 4557713"/>
              <a:gd name="connsiteX52" fmla="*/ 443939 w 7154455"/>
              <a:gd name="connsiteY52" fmla="*/ 3967316 h 4557713"/>
              <a:gd name="connsiteX53" fmla="*/ 399693 w 7154455"/>
              <a:gd name="connsiteY53" fmla="*/ 4159045 h 4557713"/>
              <a:gd name="connsiteX54" fmla="*/ 355448 w 7154455"/>
              <a:gd name="connsiteY54" fmla="*/ 4203290 h 4557713"/>
              <a:gd name="connsiteX55" fmla="*/ 281706 w 7154455"/>
              <a:gd name="connsiteY55" fmla="*/ 4277032 h 4557713"/>
              <a:gd name="connsiteX56" fmla="*/ 252210 w 7154455"/>
              <a:gd name="connsiteY56" fmla="*/ 4321277 h 4557713"/>
              <a:gd name="connsiteX57" fmla="*/ 148971 w 7154455"/>
              <a:gd name="connsiteY57" fmla="*/ 4395019 h 4557713"/>
              <a:gd name="connsiteX58" fmla="*/ 75229 w 7154455"/>
              <a:gd name="connsiteY58" fmla="*/ 4483509 h 4557713"/>
              <a:gd name="connsiteX59" fmla="*/ 30984 w 7154455"/>
              <a:gd name="connsiteY59" fmla="*/ 4513006 h 4557713"/>
              <a:gd name="connsiteX60" fmla="*/ 30984 w 7154455"/>
              <a:gd name="connsiteY60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4912700 w 7154455"/>
              <a:gd name="connsiteY10" fmla="*/ 840658 h 4557713"/>
              <a:gd name="connsiteX11" fmla="*/ 4794713 w 7154455"/>
              <a:gd name="connsiteY11" fmla="*/ 988142 h 4557713"/>
              <a:gd name="connsiteX12" fmla="*/ 4617732 w 7154455"/>
              <a:gd name="connsiteY12" fmla="*/ 943896 h 4557713"/>
              <a:gd name="connsiteX13" fmla="*/ 4278519 w 7154455"/>
              <a:gd name="connsiteY13" fmla="*/ 929148 h 4557713"/>
              <a:gd name="connsiteX14" fmla="*/ 4145784 w 7154455"/>
              <a:gd name="connsiteY14" fmla="*/ 1017638 h 4557713"/>
              <a:gd name="connsiteX15" fmla="*/ 3821319 w 7154455"/>
              <a:gd name="connsiteY15" fmla="*/ 1238864 h 4557713"/>
              <a:gd name="connsiteX16" fmla="*/ 3541100 w 7154455"/>
              <a:gd name="connsiteY16" fmla="*/ 1533832 h 4557713"/>
              <a:gd name="connsiteX17" fmla="*/ 3526352 w 7154455"/>
              <a:gd name="connsiteY17" fmla="*/ 1858296 h 4557713"/>
              <a:gd name="connsiteX18" fmla="*/ 3452610 w 7154455"/>
              <a:gd name="connsiteY18" fmla="*/ 1991032 h 4557713"/>
              <a:gd name="connsiteX19" fmla="*/ 3364119 w 7154455"/>
              <a:gd name="connsiteY19" fmla="*/ 2123767 h 4557713"/>
              <a:gd name="connsiteX20" fmla="*/ 3334622 w 7154455"/>
              <a:gd name="connsiteY20" fmla="*/ 2168013 h 4557713"/>
              <a:gd name="connsiteX21" fmla="*/ 3319874 w 7154455"/>
              <a:gd name="connsiteY21" fmla="*/ 2212258 h 4557713"/>
              <a:gd name="connsiteX22" fmla="*/ 3305126 w 7154455"/>
              <a:gd name="connsiteY22" fmla="*/ 2359742 h 4557713"/>
              <a:gd name="connsiteX23" fmla="*/ 3201887 w 7154455"/>
              <a:gd name="connsiteY23" fmla="*/ 2477729 h 4557713"/>
              <a:gd name="connsiteX24" fmla="*/ 3128145 w 7154455"/>
              <a:gd name="connsiteY24" fmla="*/ 2566219 h 4557713"/>
              <a:gd name="connsiteX25" fmla="*/ 3083900 w 7154455"/>
              <a:gd name="connsiteY25" fmla="*/ 2595716 h 4557713"/>
              <a:gd name="connsiteX26" fmla="*/ 3039655 w 7154455"/>
              <a:gd name="connsiteY26" fmla="*/ 2728451 h 4557713"/>
              <a:gd name="connsiteX27" fmla="*/ 2995410 w 7154455"/>
              <a:gd name="connsiteY27" fmla="*/ 2743200 h 4557713"/>
              <a:gd name="connsiteX28" fmla="*/ 2980661 w 7154455"/>
              <a:gd name="connsiteY28" fmla="*/ 2787445 h 4557713"/>
              <a:gd name="connsiteX29" fmla="*/ 2892171 w 7154455"/>
              <a:gd name="connsiteY29" fmla="*/ 2861187 h 4557713"/>
              <a:gd name="connsiteX30" fmla="*/ 2788932 w 7154455"/>
              <a:gd name="connsiteY30" fmla="*/ 2949677 h 4557713"/>
              <a:gd name="connsiteX31" fmla="*/ 2670945 w 7154455"/>
              <a:gd name="connsiteY31" fmla="*/ 3082413 h 4557713"/>
              <a:gd name="connsiteX32" fmla="*/ 2656197 w 7154455"/>
              <a:gd name="connsiteY32" fmla="*/ 3126658 h 4557713"/>
              <a:gd name="connsiteX33" fmla="*/ 2611952 w 7154455"/>
              <a:gd name="connsiteY33" fmla="*/ 3215148 h 4557713"/>
              <a:gd name="connsiteX34" fmla="*/ 2597203 w 7154455"/>
              <a:gd name="connsiteY34" fmla="*/ 3333135 h 4557713"/>
              <a:gd name="connsiteX35" fmla="*/ 2538210 w 7154455"/>
              <a:gd name="connsiteY35" fmla="*/ 3347884 h 4557713"/>
              <a:gd name="connsiteX36" fmla="*/ 2331732 w 7154455"/>
              <a:gd name="connsiteY36" fmla="*/ 3318387 h 4557713"/>
              <a:gd name="connsiteX37" fmla="*/ 2125255 w 7154455"/>
              <a:gd name="connsiteY37" fmla="*/ 3333135 h 4557713"/>
              <a:gd name="connsiteX38" fmla="*/ 1712300 w 7154455"/>
              <a:gd name="connsiteY38" fmla="*/ 3362632 h 4557713"/>
              <a:gd name="connsiteX39" fmla="*/ 1623810 w 7154455"/>
              <a:gd name="connsiteY39" fmla="*/ 3436374 h 4557713"/>
              <a:gd name="connsiteX40" fmla="*/ 1579564 w 7154455"/>
              <a:gd name="connsiteY40" fmla="*/ 3465871 h 4557713"/>
              <a:gd name="connsiteX41" fmla="*/ 1446829 w 7154455"/>
              <a:gd name="connsiteY41" fmla="*/ 3436374 h 4557713"/>
              <a:gd name="connsiteX42" fmla="*/ 1358339 w 7154455"/>
              <a:gd name="connsiteY42" fmla="*/ 3377380 h 4557713"/>
              <a:gd name="connsiteX43" fmla="*/ 1122364 w 7154455"/>
              <a:gd name="connsiteY43" fmla="*/ 3392129 h 4557713"/>
              <a:gd name="connsiteX44" fmla="*/ 1048622 w 7154455"/>
              <a:gd name="connsiteY44" fmla="*/ 3406877 h 4557713"/>
              <a:gd name="connsiteX45" fmla="*/ 1004377 w 7154455"/>
              <a:gd name="connsiteY45" fmla="*/ 3421626 h 4557713"/>
              <a:gd name="connsiteX46" fmla="*/ 842145 w 7154455"/>
              <a:gd name="connsiteY46" fmla="*/ 3436374 h 4557713"/>
              <a:gd name="connsiteX47" fmla="*/ 797900 w 7154455"/>
              <a:gd name="connsiteY47" fmla="*/ 3451122 h 4557713"/>
              <a:gd name="connsiteX48" fmla="*/ 709410 w 7154455"/>
              <a:gd name="connsiteY48" fmla="*/ 3524864 h 4557713"/>
              <a:gd name="connsiteX49" fmla="*/ 635668 w 7154455"/>
              <a:gd name="connsiteY49" fmla="*/ 3672348 h 4557713"/>
              <a:gd name="connsiteX50" fmla="*/ 561926 w 7154455"/>
              <a:gd name="connsiteY50" fmla="*/ 3760838 h 4557713"/>
              <a:gd name="connsiteX51" fmla="*/ 443939 w 7154455"/>
              <a:gd name="connsiteY51" fmla="*/ 3967316 h 4557713"/>
              <a:gd name="connsiteX52" fmla="*/ 399693 w 7154455"/>
              <a:gd name="connsiteY52" fmla="*/ 4159045 h 4557713"/>
              <a:gd name="connsiteX53" fmla="*/ 355448 w 7154455"/>
              <a:gd name="connsiteY53" fmla="*/ 4203290 h 4557713"/>
              <a:gd name="connsiteX54" fmla="*/ 281706 w 7154455"/>
              <a:gd name="connsiteY54" fmla="*/ 4277032 h 4557713"/>
              <a:gd name="connsiteX55" fmla="*/ 252210 w 7154455"/>
              <a:gd name="connsiteY55" fmla="*/ 4321277 h 4557713"/>
              <a:gd name="connsiteX56" fmla="*/ 148971 w 7154455"/>
              <a:gd name="connsiteY56" fmla="*/ 4395019 h 4557713"/>
              <a:gd name="connsiteX57" fmla="*/ 75229 w 7154455"/>
              <a:gd name="connsiteY57" fmla="*/ 4483509 h 4557713"/>
              <a:gd name="connsiteX58" fmla="*/ 30984 w 7154455"/>
              <a:gd name="connsiteY58" fmla="*/ 4513006 h 4557713"/>
              <a:gd name="connsiteX59" fmla="*/ 30984 w 7154455"/>
              <a:gd name="connsiteY59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4912700 w 7154455"/>
              <a:gd name="connsiteY10" fmla="*/ 840658 h 4557713"/>
              <a:gd name="connsiteX11" fmla="*/ 4794713 w 7154455"/>
              <a:gd name="connsiteY11" fmla="*/ 988142 h 4557713"/>
              <a:gd name="connsiteX12" fmla="*/ 4617732 w 7154455"/>
              <a:gd name="connsiteY12" fmla="*/ 943896 h 4557713"/>
              <a:gd name="connsiteX13" fmla="*/ 4278519 w 7154455"/>
              <a:gd name="connsiteY13" fmla="*/ 929148 h 4557713"/>
              <a:gd name="connsiteX14" fmla="*/ 4145784 w 7154455"/>
              <a:gd name="connsiteY14" fmla="*/ 1017638 h 4557713"/>
              <a:gd name="connsiteX15" fmla="*/ 3821319 w 7154455"/>
              <a:gd name="connsiteY15" fmla="*/ 1238864 h 4557713"/>
              <a:gd name="connsiteX16" fmla="*/ 3541100 w 7154455"/>
              <a:gd name="connsiteY16" fmla="*/ 1533832 h 4557713"/>
              <a:gd name="connsiteX17" fmla="*/ 3526352 w 7154455"/>
              <a:gd name="connsiteY17" fmla="*/ 1858296 h 4557713"/>
              <a:gd name="connsiteX18" fmla="*/ 3452610 w 7154455"/>
              <a:gd name="connsiteY18" fmla="*/ 1991032 h 4557713"/>
              <a:gd name="connsiteX19" fmla="*/ 3364119 w 7154455"/>
              <a:gd name="connsiteY19" fmla="*/ 2123767 h 4557713"/>
              <a:gd name="connsiteX20" fmla="*/ 3319874 w 7154455"/>
              <a:gd name="connsiteY20" fmla="*/ 2212258 h 4557713"/>
              <a:gd name="connsiteX21" fmla="*/ 3305126 w 7154455"/>
              <a:gd name="connsiteY21" fmla="*/ 2359742 h 4557713"/>
              <a:gd name="connsiteX22" fmla="*/ 3201887 w 7154455"/>
              <a:gd name="connsiteY22" fmla="*/ 2477729 h 4557713"/>
              <a:gd name="connsiteX23" fmla="*/ 3128145 w 7154455"/>
              <a:gd name="connsiteY23" fmla="*/ 2566219 h 4557713"/>
              <a:gd name="connsiteX24" fmla="*/ 3083900 w 7154455"/>
              <a:gd name="connsiteY24" fmla="*/ 2595716 h 4557713"/>
              <a:gd name="connsiteX25" fmla="*/ 3039655 w 7154455"/>
              <a:gd name="connsiteY25" fmla="*/ 2728451 h 4557713"/>
              <a:gd name="connsiteX26" fmla="*/ 2995410 w 7154455"/>
              <a:gd name="connsiteY26" fmla="*/ 2743200 h 4557713"/>
              <a:gd name="connsiteX27" fmla="*/ 2980661 w 7154455"/>
              <a:gd name="connsiteY27" fmla="*/ 2787445 h 4557713"/>
              <a:gd name="connsiteX28" fmla="*/ 2892171 w 7154455"/>
              <a:gd name="connsiteY28" fmla="*/ 2861187 h 4557713"/>
              <a:gd name="connsiteX29" fmla="*/ 2788932 w 7154455"/>
              <a:gd name="connsiteY29" fmla="*/ 2949677 h 4557713"/>
              <a:gd name="connsiteX30" fmla="*/ 2670945 w 7154455"/>
              <a:gd name="connsiteY30" fmla="*/ 3082413 h 4557713"/>
              <a:gd name="connsiteX31" fmla="*/ 2656197 w 7154455"/>
              <a:gd name="connsiteY31" fmla="*/ 3126658 h 4557713"/>
              <a:gd name="connsiteX32" fmla="*/ 2611952 w 7154455"/>
              <a:gd name="connsiteY32" fmla="*/ 3215148 h 4557713"/>
              <a:gd name="connsiteX33" fmla="*/ 2597203 w 7154455"/>
              <a:gd name="connsiteY33" fmla="*/ 3333135 h 4557713"/>
              <a:gd name="connsiteX34" fmla="*/ 2538210 w 7154455"/>
              <a:gd name="connsiteY34" fmla="*/ 3347884 h 4557713"/>
              <a:gd name="connsiteX35" fmla="*/ 2331732 w 7154455"/>
              <a:gd name="connsiteY35" fmla="*/ 3318387 h 4557713"/>
              <a:gd name="connsiteX36" fmla="*/ 2125255 w 7154455"/>
              <a:gd name="connsiteY36" fmla="*/ 3333135 h 4557713"/>
              <a:gd name="connsiteX37" fmla="*/ 1712300 w 7154455"/>
              <a:gd name="connsiteY37" fmla="*/ 3362632 h 4557713"/>
              <a:gd name="connsiteX38" fmla="*/ 1623810 w 7154455"/>
              <a:gd name="connsiteY38" fmla="*/ 3436374 h 4557713"/>
              <a:gd name="connsiteX39" fmla="*/ 1579564 w 7154455"/>
              <a:gd name="connsiteY39" fmla="*/ 3465871 h 4557713"/>
              <a:gd name="connsiteX40" fmla="*/ 1446829 w 7154455"/>
              <a:gd name="connsiteY40" fmla="*/ 3436374 h 4557713"/>
              <a:gd name="connsiteX41" fmla="*/ 1358339 w 7154455"/>
              <a:gd name="connsiteY41" fmla="*/ 3377380 h 4557713"/>
              <a:gd name="connsiteX42" fmla="*/ 1122364 w 7154455"/>
              <a:gd name="connsiteY42" fmla="*/ 3392129 h 4557713"/>
              <a:gd name="connsiteX43" fmla="*/ 1048622 w 7154455"/>
              <a:gd name="connsiteY43" fmla="*/ 3406877 h 4557713"/>
              <a:gd name="connsiteX44" fmla="*/ 1004377 w 7154455"/>
              <a:gd name="connsiteY44" fmla="*/ 3421626 h 4557713"/>
              <a:gd name="connsiteX45" fmla="*/ 842145 w 7154455"/>
              <a:gd name="connsiteY45" fmla="*/ 3436374 h 4557713"/>
              <a:gd name="connsiteX46" fmla="*/ 797900 w 7154455"/>
              <a:gd name="connsiteY46" fmla="*/ 3451122 h 4557713"/>
              <a:gd name="connsiteX47" fmla="*/ 709410 w 7154455"/>
              <a:gd name="connsiteY47" fmla="*/ 3524864 h 4557713"/>
              <a:gd name="connsiteX48" fmla="*/ 635668 w 7154455"/>
              <a:gd name="connsiteY48" fmla="*/ 3672348 h 4557713"/>
              <a:gd name="connsiteX49" fmla="*/ 561926 w 7154455"/>
              <a:gd name="connsiteY49" fmla="*/ 3760838 h 4557713"/>
              <a:gd name="connsiteX50" fmla="*/ 443939 w 7154455"/>
              <a:gd name="connsiteY50" fmla="*/ 3967316 h 4557713"/>
              <a:gd name="connsiteX51" fmla="*/ 399693 w 7154455"/>
              <a:gd name="connsiteY51" fmla="*/ 4159045 h 4557713"/>
              <a:gd name="connsiteX52" fmla="*/ 355448 w 7154455"/>
              <a:gd name="connsiteY52" fmla="*/ 4203290 h 4557713"/>
              <a:gd name="connsiteX53" fmla="*/ 281706 w 7154455"/>
              <a:gd name="connsiteY53" fmla="*/ 4277032 h 4557713"/>
              <a:gd name="connsiteX54" fmla="*/ 252210 w 7154455"/>
              <a:gd name="connsiteY54" fmla="*/ 4321277 h 4557713"/>
              <a:gd name="connsiteX55" fmla="*/ 148971 w 7154455"/>
              <a:gd name="connsiteY55" fmla="*/ 4395019 h 4557713"/>
              <a:gd name="connsiteX56" fmla="*/ 75229 w 7154455"/>
              <a:gd name="connsiteY56" fmla="*/ 4483509 h 4557713"/>
              <a:gd name="connsiteX57" fmla="*/ 30984 w 7154455"/>
              <a:gd name="connsiteY57" fmla="*/ 4513006 h 4557713"/>
              <a:gd name="connsiteX58" fmla="*/ 30984 w 7154455"/>
              <a:gd name="connsiteY58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4912700 w 7154455"/>
              <a:gd name="connsiteY10" fmla="*/ 840658 h 4557713"/>
              <a:gd name="connsiteX11" fmla="*/ 4794713 w 7154455"/>
              <a:gd name="connsiteY11" fmla="*/ 988142 h 4557713"/>
              <a:gd name="connsiteX12" fmla="*/ 4617732 w 7154455"/>
              <a:gd name="connsiteY12" fmla="*/ 943896 h 4557713"/>
              <a:gd name="connsiteX13" fmla="*/ 4278519 w 7154455"/>
              <a:gd name="connsiteY13" fmla="*/ 929148 h 4557713"/>
              <a:gd name="connsiteX14" fmla="*/ 4145784 w 7154455"/>
              <a:gd name="connsiteY14" fmla="*/ 1017638 h 4557713"/>
              <a:gd name="connsiteX15" fmla="*/ 3821319 w 7154455"/>
              <a:gd name="connsiteY15" fmla="*/ 1238864 h 4557713"/>
              <a:gd name="connsiteX16" fmla="*/ 3541100 w 7154455"/>
              <a:gd name="connsiteY16" fmla="*/ 1533832 h 4557713"/>
              <a:gd name="connsiteX17" fmla="*/ 3526352 w 7154455"/>
              <a:gd name="connsiteY17" fmla="*/ 1858296 h 4557713"/>
              <a:gd name="connsiteX18" fmla="*/ 3452610 w 7154455"/>
              <a:gd name="connsiteY18" fmla="*/ 1991032 h 4557713"/>
              <a:gd name="connsiteX19" fmla="*/ 3364119 w 7154455"/>
              <a:gd name="connsiteY19" fmla="*/ 2123767 h 4557713"/>
              <a:gd name="connsiteX20" fmla="*/ 3305126 w 7154455"/>
              <a:gd name="connsiteY20" fmla="*/ 2359742 h 4557713"/>
              <a:gd name="connsiteX21" fmla="*/ 3201887 w 7154455"/>
              <a:gd name="connsiteY21" fmla="*/ 2477729 h 4557713"/>
              <a:gd name="connsiteX22" fmla="*/ 3128145 w 7154455"/>
              <a:gd name="connsiteY22" fmla="*/ 2566219 h 4557713"/>
              <a:gd name="connsiteX23" fmla="*/ 3083900 w 7154455"/>
              <a:gd name="connsiteY23" fmla="*/ 2595716 h 4557713"/>
              <a:gd name="connsiteX24" fmla="*/ 3039655 w 7154455"/>
              <a:gd name="connsiteY24" fmla="*/ 2728451 h 4557713"/>
              <a:gd name="connsiteX25" fmla="*/ 2995410 w 7154455"/>
              <a:gd name="connsiteY25" fmla="*/ 2743200 h 4557713"/>
              <a:gd name="connsiteX26" fmla="*/ 2980661 w 7154455"/>
              <a:gd name="connsiteY26" fmla="*/ 2787445 h 4557713"/>
              <a:gd name="connsiteX27" fmla="*/ 2892171 w 7154455"/>
              <a:gd name="connsiteY27" fmla="*/ 2861187 h 4557713"/>
              <a:gd name="connsiteX28" fmla="*/ 2788932 w 7154455"/>
              <a:gd name="connsiteY28" fmla="*/ 2949677 h 4557713"/>
              <a:gd name="connsiteX29" fmla="*/ 2670945 w 7154455"/>
              <a:gd name="connsiteY29" fmla="*/ 3082413 h 4557713"/>
              <a:gd name="connsiteX30" fmla="*/ 2656197 w 7154455"/>
              <a:gd name="connsiteY30" fmla="*/ 3126658 h 4557713"/>
              <a:gd name="connsiteX31" fmla="*/ 2611952 w 7154455"/>
              <a:gd name="connsiteY31" fmla="*/ 3215148 h 4557713"/>
              <a:gd name="connsiteX32" fmla="*/ 2597203 w 7154455"/>
              <a:gd name="connsiteY32" fmla="*/ 3333135 h 4557713"/>
              <a:gd name="connsiteX33" fmla="*/ 2538210 w 7154455"/>
              <a:gd name="connsiteY33" fmla="*/ 3347884 h 4557713"/>
              <a:gd name="connsiteX34" fmla="*/ 2331732 w 7154455"/>
              <a:gd name="connsiteY34" fmla="*/ 3318387 h 4557713"/>
              <a:gd name="connsiteX35" fmla="*/ 2125255 w 7154455"/>
              <a:gd name="connsiteY35" fmla="*/ 3333135 h 4557713"/>
              <a:gd name="connsiteX36" fmla="*/ 1712300 w 7154455"/>
              <a:gd name="connsiteY36" fmla="*/ 3362632 h 4557713"/>
              <a:gd name="connsiteX37" fmla="*/ 1623810 w 7154455"/>
              <a:gd name="connsiteY37" fmla="*/ 3436374 h 4557713"/>
              <a:gd name="connsiteX38" fmla="*/ 1579564 w 7154455"/>
              <a:gd name="connsiteY38" fmla="*/ 3465871 h 4557713"/>
              <a:gd name="connsiteX39" fmla="*/ 1446829 w 7154455"/>
              <a:gd name="connsiteY39" fmla="*/ 3436374 h 4557713"/>
              <a:gd name="connsiteX40" fmla="*/ 1358339 w 7154455"/>
              <a:gd name="connsiteY40" fmla="*/ 3377380 h 4557713"/>
              <a:gd name="connsiteX41" fmla="*/ 1122364 w 7154455"/>
              <a:gd name="connsiteY41" fmla="*/ 3392129 h 4557713"/>
              <a:gd name="connsiteX42" fmla="*/ 1048622 w 7154455"/>
              <a:gd name="connsiteY42" fmla="*/ 3406877 h 4557713"/>
              <a:gd name="connsiteX43" fmla="*/ 1004377 w 7154455"/>
              <a:gd name="connsiteY43" fmla="*/ 3421626 h 4557713"/>
              <a:gd name="connsiteX44" fmla="*/ 842145 w 7154455"/>
              <a:gd name="connsiteY44" fmla="*/ 3436374 h 4557713"/>
              <a:gd name="connsiteX45" fmla="*/ 797900 w 7154455"/>
              <a:gd name="connsiteY45" fmla="*/ 3451122 h 4557713"/>
              <a:gd name="connsiteX46" fmla="*/ 709410 w 7154455"/>
              <a:gd name="connsiteY46" fmla="*/ 3524864 h 4557713"/>
              <a:gd name="connsiteX47" fmla="*/ 635668 w 7154455"/>
              <a:gd name="connsiteY47" fmla="*/ 3672348 h 4557713"/>
              <a:gd name="connsiteX48" fmla="*/ 561926 w 7154455"/>
              <a:gd name="connsiteY48" fmla="*/ 3760838 h 4557713"/>
              <a:gd name="connsiteX49" fmla="*/ 443939 w 7154455"/>
              <a:gd name="connsiteY49" fmla="*/ 3967316 h 4557713"/>
              <a:gd name="connsiteX50" fmla="*/ 399693 w 7154455"/>
              <a:gd name="connsiteY50" fmla="*/ 4159045 h 4557713"/>
              <a:gd name="connsiteX51" fmla="*/ 355448 w 7154455"/>
              <a:gd name="connsiteY51" fmla="*/ 4203290 h 4557713"/>
              <a:gd name="connsiteX52" fmla="*/ 281706 w 7154455"/>
              <a:gd name="connsiteY52" fmla="*/ 4277032 h 4557713"/>
              <a:gd name="connsiteX53" fmla="*/ 252210 w 7154455"/>
              <a:gd name="connsiteY53" fmla="*/ 4321277 h 4557713"/>
              <a:gd name="connsiteX54" fmla="*/ 148971 w 7154455"/>
              <a:gd name="connsiteY54" fmla="*/ 4395019 h 4557713"/>
              <a:gd name="connsiteX55" fmla="*/ 75229 w 7154455"/>
              <a:gd name="connsiteY55" fmla="*/ 4483509 h 4557713"/>
              <a:gd name="connsiteX56" fmla="*/ 30984 w 7154455"/>
              <a:gd name="connsiteY56" fmla="*/ 4513006 h 4557713"/>
              <a:gd name="connsiteX57" fmla="*/ 30984 w 7154455"/>
              <a:gd name="connsiteY57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4912700 w 7154455"/>
              <a:gd name="connsiteY10" fmla="*/ 840658 h 4557713"/>
              <a:gd name="connsiteX11" fmla="*/ 4794713 w 7154455"/>
              <a:gd name="connsiteY11" fmla="*/ 988142 h 4557713"/>
              <a:gd name="connsiteX12" fmla="*/ 4617732 w 7154455"/>
              <a:gd name="connsiteY12" fmla="*/ 943896 h 4557713"/>
              <a:gd name="connsiteX13" fmla="*/ 4278519 w 7154455"/>
              <a:gd name="connsiteY13" fmla="*/ 929148 h 4557713"/>
              <a:gd name="connsiteX14" fmla="*/ 4145784 w 7154455"/>
              <a:gd name="connsiteY14" fmla="*/ 1017638 h 4557713"/>
              <a:gd name="connsiteX15" fmla="*/ 3821319 w 7154455"/>
              <a:gd name="connsiteY15" fmla="*/ 1238864 h 4557713"/>
              <a:gd name="connsiteX16" fmla="*/ 3541100 w 7154455"/>
              <a:gd name="connsiteY16" fmla="*/ 1533832 h 4557713"/>
              <a:gd name="connsiteX17" fmla="*/ 3526352 w 7154455"/>
              <a:gd name="connsiteY17" fmla="*/ 1858296 h 4557713"/>
              <a:gd name="connsiteX18" fmla="*/ 3452610 w 7154455"/>
              <a:gd name="connsiteY18" fmla="*/ 1991032 h 4557713"/>
              <a:gd name="connsiteX19" fmla="*/ 3364119 w 7154455"/>
              <a:gd name="connsiteY19" fmla="*/ 2123767 h 4557713"/>
              <a:gd name="connsiteX20" fmla="*/ 3305126 w 7154455"/>
              <a:gd name="connsiteY20" fmla="*/ 2359742 h 4557713"/>
              <a:gd name="connsiteX21" fmla="*/ 3201887 w 7154455"/>
              <a:gd name="connsiteY21" fmla="*/ 2477729 h 4557713"/>
              <a:gd name="connsiteX22" fmla="*/ 3128145 w 7154455"/>
              <a:gd name="connsiteY22" fmla="*/ 2566219 h 4557713"/>
              <a:gd name="connsiteX23" fmla="*/ 3039655 w 7154455"/>
              <a:gd name="connsiteY23" fmla="*/ 2728451 h 4557713"/>
              <a:gd name="connsiteX24" fmla="*/ 2995410 w 7154455"/>
              <a:gd name="connsiteY24" fmla="*/ 2743200 h 4557713"/>
              <a:gd name="connsiteX25" fmla="*/ 2980661 w 7154455"/>
              <a:gd name="connsiteY25" fmla="*/ 2787445 h 4557713"/>
              <a:gd name="connsiteX26" fmla="*/ 2892171 w 7154455"/>
              <a:gd name="connsiteY26" fmla="*/ 2861187 h 4557713"/>
              <a:gd name="connsiteX27" fmla="*/ 2788932 w 7154455"/>
              <a:gd name="connsiteY27" fmla="*/ 2949677 h 4557713"/>
              <a:gd name="connsiteX28" fmla="*/ 2670945 w 7154455"/>
              <a:gd name="connsiteY28" fmla="*/ 3082413 h 4557713"/>
              <a:gd name="connsiteX29" fmla="*/ 2656197 w 7154455"/>
              <a:gd name="connsiteY29" fmla="*/ 3126658 h 4557713"/>
              <a:gd name="connsiteX30" fmla="*/ 2611952 w 7154455"/>
              <a:gd name="connsiteY30" fmla="*/ 3215148 h 4557713"/>
              <a:gd name="connsiteX31" fmla="*/ 2597203 w 7154455"/>
              <a:gd name="connsiteY31" fmla="*/ 3333135 h 4557713"/>
              <a:gd name="connsiteX32" fmla="*/ 2538210 w 7154455"/>
              <a:gd name="connsiteY32" fmla="*/ 3347884 h 4557713"/>
              <a:gd name="connsiteX33" fmla="*/ 2331732 w 7154455"/>
              <a:gd name="connsiteY33" fmla="*/ 3318387 h 4557713"/>
              <a:gd name="connsiteX34" fmla="*/ 2125255 w 7154455"/>
              <a:gd name="connsiteY34" fmla="*/ 3333135 h 4557713"/>
              <a:gd name="connsiteX35" fmla="*/ 1712300 w 7154455"/>
              <a:gd name="connsiteY35" fmla="*/ 3362632 h 4557713"/>
              <a:gd name="connsiteX36" fmla="*/ 1623810 w 7154455"/>
              <a:gd name="connsiteY36" fmla="*/ 3436374 h 4557713"/>
              <a:gd name="connsiteX37" fmla="*/ 1579564 w 7154455"/>
              <a:gd name="connsiteY37" fmla="*/ 3465871 h 4557713"/>
              <a:gd name="connsiteX38" fmla="*/ 1446829 w 7154455"/>
              <a:gd name="connsiteY38" fmla="*/ 3436374 h 4557713"/>
              <a:gd name="connsiteX39" fmla="*/ 1358339 w 7154455"/>
              <a:gd name="connsiteY39" fmla="*/ 3377380 h 4557713"/>
              <a:gd name="connsiteX40" fmla="*/ 1122364 w 7154455"/>
              <a:gd name="connsiteY40" fmla="*/ 3392129 h 4557713"/>
              <a:gd name="connsiteX41" fmla="*/ 1048622 w 7154455"/>
              <a:gd name="connsiteY41" fmla="*/ 3406877 h 4557713"/>
              <a:gd name="connsiteX42" fmla="*/ 1004377 w 7154455"/>
              <a:gd name="connsiteY42" fmla="*/ 3421626 h 4557713"/>
              <a:gd name="connsiteX43" fmla="*/ 842145 w 7154455"/>
              <a:gd name="connsiteY43" fmla="*/ 3436374 h 4557713"/>
              <a:gd name="connsiteX44" fmla="*/ 797900 w 7154455"/>
              <a:gd name="connsiteY44" fmla="*/ 3451122 h 4557713"/>
              <a:gd name="connsiteX45" fmla="*/ 709410 w 7154455"/>
              <a:gd name="connsiteY45" fmla="*/ 3524864 h 4557713"/>
              <a:gd name="connsiteX46" fmla="*/ 635668 w 7154455"/>
              <a:gd name="connsiteY46" fmla="*/ 3672348 h 4557713"/>
              <a:gd name="connsiteX47" fmla="*/ 561926 w 7154455"/>
              <a:gd name="connsiteY47" fmla="*/ 3760838 h 4557713"/>
              <a:gd name="connsiteX48" fmla="*/ 443939 w 7154455"/>
              <a:gd name="connsiteY48" fmla="*/ 3967316 h 4557713"/>
              <a:gd name="connsiteX49" fmla="*/ 399693 w 7154455"/>
              <a:gd name="connsiteY49" fmla="*/ 4159045 h 4557713"/>
              <a:gd name="connsiteX50" fmla="*/ 355448 w 7154455"/>
              <a:gd name="connsiteY50" fmla="*/ 4203290 h 4557713"/>
              <a:gd name="connsiteX51" fmla="*/ 281706 w 7154455"/>
              <a:gd name="connsiteY51" fmla="*/ 4277032 h 4557713"/>
              <a:gd name="connsiteX52" fmla="*/ 252210 w 7154455"/>
              <a:gd name="connsiteY52" fmla="*/ 4321277 h 4557713"/>
              <a:gd name="connsiteX53" fmla="*/ 148971 w 7154455"/>
              <a:gd name="connsiteY53" fmla="*/ 4395019 h 4557713"/>
              <a:gd name="connsiteX54" fmla="*/ 75229 w 7154455"/>
              <a:gd name="connsiteY54" fmla="*/ 4483509 h 4557713"/>
              <a:gd name="connsiteX55" fmla="*/ 30984 w 7154455"/>
              <a:gd name="connsiteY55" fmla="*/ 4513006 h 4557713"/>
              <a:gd name="connsiteX56" fmla="*/ 30984 w 7154455"/>
              <a:gd name="connsiteY56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4912700 w 7154455"/>
              <a:gd name="connsiteY10" fmla="*/ 840658 h 4557713"/>
              <a:gd name="connsiteX11" fmla="*/ 4794713 w 7154455"/>
              <a:gd name="connsiteY11" fmla="*/ 988142 h 4557713"/>
              <a:gd name="connsiteX12" fmla="*/ 4617732 w 7154455"/>
              <a:gd name="connsiteY12" fmla="*/ 943896 h 4557713"/>
              <a:gd name="connsiteX13" fmla="*/ 4278519 w 7154455"/>
              <a:gd name="connsiteY13" fmla="*/ 929148 h 4557713"/>
              <a:gd name="connsiteX14" fmla="*/ 4145784 w 7154455"/>
              <a:gd name="connsiteY14" fmla="*/ 1017638 h 4557713"/>
              <a:gd name="connsiteX15" fmla="*/ 3821319 w 7154455"/>
              <a:gd name="connsiteY15" fmla="*/ 1238864 h 4557713"/>
              <a:gd name="connsiteX16" fmla="*/ 3541100 w 7154455"/>
              <a:gd name="connsiteY16" fmla="*/ 1533832 h 4557713"/>
              <a:gd name="connsiteX17" fmla="*/ 3526352 w 7154455"/>
              <a:gd name="connsiteY17" fmla="*/ 1858296 h 4557713"/>
              <a:gd name="connsiteX18" fmla="*/ 3452610 w 7154455"/>
              <a:gd name="connsiteY18" fmla="*/ 1991032 h 4557713"/>
              <a:gd name="connsiteX19" fmla="*/ 3364119 w 7154455"/>
              <a:gd name="connsiteY19" fmla="*/ 2123767 h 4557713"/>
              <a:gd name="connsiteX20" fmla="*/ 3305126 w 7154455"/>
              <a:gd name="connsiteY20" fmla="*/ 2359742 h 4557713"/>
              <a:gd name="connsiteX21" fmla="*/ 3201887 w 7154455"/>
              <a:gd name="connsiteY21" fmla="*/ 2477729 h 4557713"/>
              <a:gd name="connsiteX22" fmla="*/ 3128145 w 7154455"/>
              <a:gd name="connsiteY22" fmla="*/ 2566219 h 4557713"/>
              <a:gd name="connsiteX23" fmla="*/ 3054403 w 7154455"/>
              <a:gd name="connsiteY23" fmla="*/ 2610464 h 4557713"/>
              <a:gd name="connsiteX24" fmla="*/ 3039655 w 7154455"/>
              <a:gd name="connsiteY24" fmla="*/ 2728451 h 4557713"/>
              <a:gd name="connsiteX25" fmla="*/ 2995410 w 7154455"/>
              <a:gd name="connsiteY25" fmla="*/ 2743200 h 4557713"/>
              <a:gd name="connsiteX26" fmla="*/ 2980661 w 7154455"/>
              <a:gd name="connsiteY26" fmla="*/ 2787445 h 4557713"/>
              <a:gd name="connsiteX27" fmla="*/ 2892171 w 7154455"/>
              <a:gd name="connsiteY27" fmla="*/ 2861187 h 4557713"/>
              <a:gd name="connsiteX28" fmla="*/ 2788932 w 7154455"/>
              <a:gd name="connsiteY28" fmla="*/ 2949677 h 4557713"/>
              <a:gd name="connsiteX29" fmla="*/ 2670945 w 7154455"/>
              <a:gd name="connsiteY29" fmla="*/ 3082413 h 4557713"/>
              <a:gd name="connsiteX30" fmla="*/ 2656197 w 7154455"/>
              <a:gd name="connsiteY30" fmla="*/ 3126658 h 4557713"/>
              <a:gd name="connsiteX31" fmla="*/ 2611952 w 7154455"/>
              <a:gd name="connsiteY31" fmla="*/ 3215148 h 4557713"/>
              <a:gd name="connsiteX32" fmla="*/ 2597203 w 7154455"/>
              <a:gd name="connsiteY32" fmla="*/ 3333135 h 4557713"/>
              <a:gd name="connsiteX33" fmla="*/ 2538210 w 7154455"/>
              <a:gd name="connsiteY33" fmla="*/ 3347884 h 4557713"/>
              <a:gd name="connsiteX34" fmla="*/ 2331732 w 7154455"/>
              <a:gd name="connsiteY34" fmla="*/ 3318387 h 4557713"/>
              <a:gd name="connsiteX35" fmla="*/ 2125255 w 7154455"/>
              <a:gd name="connsiteY35" fmla="*/ 3333135 h 4557713"/>
              <a:gd name="connsiteX36" fmla="*/ 1712300 w 7154455"/>
              <a:gd name="connsiteY36" fmla="*/ 3362632 h 4557713"/>
              <a:gd name="connsiteX37" fmla="*/ 1623810 w 7154455"/>
              <a:gd name="connsiteY37" fmla="*/ 3436374 h 4557713"/>
              <a:gd name="connsiteX38" fmla="*/ 1579564 w 7154455"/>
              <a:gd name="connsiteY38" fmla="*/ 3465871 h 4557713"/>
              <a:gd name="connsiteX39" fmla="*/ 1446829 w 7154455"/>
              <a:gd name="connsiteY39" fmla="*/ 3436374 h 4557713"/>
              <a:gd name="connsiteX40" fmla="*/ 1358339 w 7154455"/>
              <a:gd name="connsiteY40" fmla="*/ 3377380 h 4557713"/>
              <a:gd name="connsiteX41" fmla="*/ 1122364 w 7154455"/>
              <a:gd name="connsiteY41" fmla="*/ 3392129 h 4557713"/>
              <a:gd name="connsiteX42" fmla="*/ 1048622 w 7154455"/>
              <a:gd name="connsiteY42" fmla="*/ 3406877 h 4557713"/>
              <a:gd name="connsiteX43" fmla="*/ 1004377 w 7154455"/>
              <a:gd name="connsiteY43" fmla="*/ 3421626 h 4557713"/>
              <a:gd name="connsiteX44" fmla="*/ 842145 w 7154455"/>
              <a:gd name="connsiteY44" fmla="*/ 3436374 h 4557713"/>
              <a:gd name="connsiteX45" fmla="*/ 797900 w 7154455"/>
              <a:gd name="connsiteY45" fmla="*/ 3451122 h 4557713"/>
              <a:gd name="connsiteX46" fmla="*/ 709410 w 7154455"/>
              <a:gd name="connsiteY46" fmla="*/ 3524864 h 4557713"/>
              <a:gd name="connsiteX47" fmla="*/ 635668 w 7154455"/>
              <a:gd name="connsiteY47" fmla="*/ 3672348 h 4557713"/>
              <a:gd name="connsiteX48" fmla="*/ 561926 w 7154455"/>
              <a:gd name="connsiteY48" fmla="*/ 3760838 h 4557713"/>
              <a:gd name="connsiteX49" fmla="*/ 443939 w 7154455"/>
              <a:gd name="connsiteY49" fmla="*/ 3967316 h 4557713"/>
              <a:gd name="connsiteX50" fmla="*/ 399693 w 7154455"/>
              <a:gd name="connsiteY50" fmla="*/ 4159045 h 4557713"/>
              <a:gd name="connsiteX51" fmla="*/ 355448 w 7154455"/>
              <a:gd name="connsiteY51" fmla="*/ 4203290 h 4557713"/>
              <a:gd name="connsiteX52" fmla="*/ 281706 w 7154455"/>
              <a:gd name="connsiteY52" fmla="*/ 4277032 h 4557713"/>
              <a:gd name="connsiteX53" fmla="*/ 252210 w 7154455"/>
              <a:gd name="connsiteY53" fmla="*/ 4321277 h 4557713"/>
              <a:gd name="connsiteX54" fmla="*/ 148971 w 7154455"/>
              <a:gd name="connsiteY54" fmla="*/ 4395019 h 4557713"/>
              <a:gd name="connsiteX55" fmla="*/ 75229 w 7154455"/>
              <a:gd name="connsiteY55" fmla="*/ 4483509 h 4557713"/>
              <a:gd name="connsiteX56" fmla="*/ 30984 w 7154455"/>
              <a:gd name="connsiteY56" fmla="*/ 4513006 h 4557713"/>
              <a:gd name="connsiteX57" fmla="*/ 30984 w 7154455"/>
              <a:gd name="connsiteY57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4912700 w 7154455"/>
              <a:gd name="connsiteY10" fmla="*/ 840658 h 4557713"/>
              <a:gd name="connsiteX11" fmla="*/ 4794713 w 7154455"/>
              <a:gd name="connsiteY11" fmla="*/ 988142 h 4557713"/>
              <a:gd name="connsiteX12" fmla="*/ 4617732 w 7154455"/>
              <a:gd name="connsiteY12" fmla="*/ 943896 h 4557713"/>
              <a:gd name="connsiteX13" fmla="*/ 4278519 w 7154455"/>
              <a:gd name="connsiteY13" fmla="*/ 929148 h 4557713"/>
              <a:gd name="connsiteX14" fmla="*/ 4145784 w 7154455"/>
              <a:gd name="connsiteY14" fmla="*/ 1017638 h 4557713"/>
              <a:gd name="connsiteX15" fmla="*/ 3821319 w 7154455"/>
              <a:gd name="connsiteY15" fmla="*/ 1238864 h 4557713"/>
              <a:gd name="connsiteX16" fmla="*/ 3541100 w 7154455"/>
              <a:gd name="connsiteY16" fmla="*/ 1533832 h 4557713"/>
              <a:gd name="connsiteX17" fmla="*/ 3526352 w 7154455"/>
              <a:gd name="connsiteY17" fmla="*/ 1858296 h 4557713"/>
              <a:gd name="connsiteX18" fmla="*/ 3452610 w 7154455"/>
              <a:gd name="connsiteY18" fmla="*/ 1991032 h 4557713"/>
              <a:gd name="connsiteX19" fmla="*/ 3364119 w 7154455"/>
              <a:gd name="connsiteY19" fmla="*/ 2123767 h 4557713"/>
              <a:gd name="connsiteX20" fmla="*/ 3305126 w 7154455"/>
              <a:gd name="connsiteY20" fmla="*/ 2359742 h 4557713"/>
              <a:gd name="connsiteX21" fmla="*/ 3201887 w 7154455"/>
              <a:gd name="connsiteY21" fmla="*/ 2477729 h 4557713"/>
              <a:gd name="connsiteX22" fmla="*/ 3128145 w 7154455"/>
              <a:gd name="connsiteY22" fmla="*/ 2566219 h 4557713"/>
              <a:gd name="connsiteX23" fmla="*/ 3054403 w 7154455"/>
              <a:gd name="connsiteY23" fmla="*/ 2610464 h 4557713"/>
              <a:gd name="connsiteX24" fmla="*/ 3039655 w 7154455"/>
              <a:gd name="connsiteY24" fmla="*/ 2728451 h 4557713"/>
              <a:gd name="connsiteX25" fmla="*/ 2980661 w 7154455"/>
              <a:gd name="connsiteY25" fmla="*/ 2787445 h 4557713"/>
              <a:gd name="connsiteX26" fmla="*/ 2892171 w 7154455"/>
              <a:gd name="connsiteY26" fmla="*/ 2861187 h 4557713"/>
              <a:gd name="connsiteX27" fmla="*/ 2788932 w 7154455"/>
              <a:gd name="connsiteY27" fmla="*/ 2949677 h 4557713"/>
              <a:gd name="connsiteX28" fmla="*/ 2670945 w 7154455"/>
              <a:gd name="connsiteY28" fmla="*/ 3082413 h 4557713"/>
              <a:gd name="connsiteX29" fmla="*/ 2656197 w 7154455"/>
              <a:gd name="connsiteY29" fmla="*/ 3126658 h 4557713"/>
              <a:gd name="connsiteX30" fmla="*/ 2611952 w 7154455"/>
              <a:gd name="connsiteY30" fmla="*/ 3215148 h 4557713"/>
              <a:gd name="connsiteX31" fmla="*/ 2597203 w 7154455"/>
              <a:gd name="connsiteY31" fmla="*/ 3333135 h 4557713"/>
              <a:gd name="connsiteX32" fmla="*/ 2538210 w 7154455"/>
              <a:gd name="connsiteY32" fmla="*/ 3347884 h 4557713"/>
              <a:gd name="connsiteX33" fmla="*/ 2331732 w 7154455"/>
              <a:gd name="connsiteY33" fmla="*/ 3318387 h 4557713"/>
              <a:gd name="connsiteX34" fmla="*/ 2125255 w 7154455"/>
              <a:gd name="connsiteY34" fmla="*/ 3333135 h 4557713"/>
              <a:gd name="connsiteX35" fmla="*/ 1712300 w 7154455"/>
              <a:gd name="connsiteY35" fmla="*/ 3362632 h 4557713"/>
              <a:gd name="connsiteX36" fmla="*/ 1623810 w 7154455"/>
              <a:gd name="connsiteY36" fmla="*/ 3436374 h 4557713"/>
              <a:gd name="connsiteX37" fmla="*/ 1579564 w 7154455"/>
              <a:gd name="connsiteY37" fmla="*/ 3465871 h 4557713"/>
              <a:gd name="connsiteX38" fmla="*/ 1446829 w 7154455"/>
              <a:gd name="connsiteY38" fmla="*/ 3436374 h 4557713"/>
              <a:gd name="connsiteX39" fmla="*/ 1358339 w 7154455"/>
              <a:gd name="connsiteY39" fmla="*/ 3377380 h 4557713"/>
              <a:gd name="connsiteX40" fmla="*/ 1122364 w 7154455"/>
              <a:gd name="connsiteY40" fmla="*/ 3392129 h 4557713"/>
              <a:gd name="connsiteX41" fmla="*/ 1048622 w 7154455"/>
              <a:gd name="connsiteY41" fmla="*/ 3406877 h 4557713"/>
              <a:gd name="connsiteX42" fmla="*/ 1004377 w 7154455"/>
              <a:gd name="connsiteY42" fmla="*/ 3421626 h 4557713"/>
              <a:gd name="connsiteX43" fmla="*/ 842145 w 7154455"/>
              <a:gd name="connsiteY43" fmla="*/ 3436374 h 4557713"/>
              <a:gd name="connsiteX44" fmla="*/ 797900 w 7154455"/>
              <a:gd name="connsiteY44" fmla="*/ 3451122 h 4557713"/>
              <a:gd name="connsiteX45" fmla="*/ 709410 w 7154455"/>
              <a:gd name="connsiteY45" fmla="*/ 3524864 h 4557713"/>
              <a:gd name="connsiteX46" fmla="*/ 635668 w 7154455"/>
              <a:gd name="connsiteY46" fmla="*/ 3672348 h 4557713"/>
              <a:gd name="connsiteX47" fmla="*/ 561926 w 7154455"/>
              <a:gd name="connsiteY47" fmla="*/ 3760838 h 4557713"/>
              <a:gd name="connsiteX48" fmla="*/ 443939 w 7154455"/>
              <a:gd name="connsiteY48" fmla="*/ 3967316 h 4557713"/>
              <a:gd name="connsiteX49" fmla="*/ 399693 w 7154455"/>
              <a:gd name="connsiteY49" fmla="*/ 4159045 h 4557713"/>
              <a:gd name="connsiteX50" fmla="*/ 355448 w 7154455"/>
              <a:gd name="connsiteY50" fmla="*/ 4203290 h 4557713"/>
              <a:gd name="connsiteX51" fmla="*/ 281706 w 7154455"/>
              <a:gd name="connsiteY51" fmla="*/ 4277032 h 4557713"/>
              <a:gd name="connsiteX52" fmla="*/ 252210 w 7154455"/>
              <a:gd name="connsiteY52" fmla="*/ 4321277 h 4557713"/>
              <a:gd name="connsiteX53" fmla="*/ 148971 w 7154455"/>
              <a:gd name="connsiteY53" fmla="*/ 4395019 h 4557713"/>
              <a:gd name="connsiteX54" fmla="*/ 75229 w 7154455"/>
              <a:gd name="connsiteY54" fmla="*/ 4483509 h 4557713"/>
              <a:gd name="connsiteX55" fmla="*/ 30984 w 7154455"/>
              <a:gd name="connsiteY55" fmla="*/ 4513006 h 4557713"/>
              <a:gd name="connsiteX56" fmla="*/ 30984 w 7154455"/>
              <a:gd name="connsiteY56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4912700 w 7154455"/>
              <a:gd name="connsiteY10" fmla="*/ 840658 h 4557713"/>
              <a:gd name="connsiteX11" fmla="*/ 4794713 w 7154455"/>
              <a:gd name="connsiteY11" fmla="*/ 988142 h 4557713"/>
              <a:gd name="connsiteX12" fmla="*/ 4617732 w 7154455"/>
              <a:gd name="connsiteY12" fmla="*/ 943896 h 4557713"/>
              <a:gd name="connsiteX13" fmla="*/ 4278519 w 7154455"/>
              <a:gd name="connsiteY13" fmla="*/ 929148 h 4557713"/>
              <a:gd name="connsiteX14" fmla="*/ 4145784 w 7154455"/>
              <a:gd name="connsiteY14" fmla="*/ 1017638 h 4557713"/>
              <a:gd name="connsiteX15" fmla="*/ 3821319 w 7154455"/>
              <a:gd name="connsiteY15" fmla="*/ 1238864 h 4557713"/>
              <a:gd name="connsiteX16" fmla="*/ 3541100 w 7154455"/>
              <a:gd name="connsiteY16" fmla="*/ 1533832 h 4557713"/>
              <a:gd name="connsiteX17" fmla="*/ 3526352 w 7154455"/>
              <a:gd name="connsiteY17" fmla="*/ 1858296 h 4557713"/>
              <a:gd name="connsiteX18" fmla="*/ 3452610 w 7154455"/>
              <a:gd name="connsiteY18" fmla="*/ 1991032 h 4557713"/>
              <a:gd name="connsiteX19" fmla="*/ 3364119 w 7154455"/>
              <a:gd name="connsiteY19" fmla="*/ 2123767 h 4557713"/>
              <a:gd name="connsiteX20" fmla="*/ 3305126 w 7154455"/>
              <a:gd name="connsiteY20" fmla="*/ 2359742 h 4557713"/>
              <a:gd name="connsiteX21" fmla="*/ 3201887 w 7154455"/>
              <a:gd name="connsiteY21" fmla="*/ 2477729 h 4557713"/>
              <a:gd name="connsiteX22" fmla="*/ 3128145 w 7154455"/>
              <a:gd name="connsiteY22" fmla="*/ 2566219 h 4557713"/>
              <a:gd name="connsiteX23" fmla="*/ 3054403 w 7154455"/>
              <a:gd name="connsiteY23" fmla="*/ 2610464 h 4557713"/>
              <a:gd name="connsiteX24" fmla="*/ 3039655 w 7154455"/>
              <a:gd name="connsiteY24" fmla="*/ 2728451 h 4557713"/>
              <a:gd name="connsiteX25" fmla="*/ 2892171 w 7154455"/>
              <a:gd name="connsiteY25" fmla="*/ 2861187 h 4557713"/>
              <a:gd name="connsiteX26" fmla="*/ 2788932 w 7154455"/>
              <a:gd name="connsiteY26" fmla="*/ 2949677 h 4557713"/>
              <a:gd name="connsiteX27" fmla="*/ 2670945 w 7154455"/>
              <a:gd name="connsiteY27" fmla="*/ 3082413 h 4557713"/>
              <a:gd name="connsiteX28" fmla="*/ 2656197 w 7154455"/>
              <a:gd name="connsiteY28" fmla="*/ 3126658 h 4557713"/>
              <a:gd name="connsiteX29" fmla="*/ 2611952 w 7154455"/>
              <a:gd name="connsiteY29" fmla="*/ 3215148 h 4557713"/>
              <a:gd name="connsiteX30" fmla="*/ 2597203 w 7154455"/>
              <a:gd name="connsiteY30" fmla="*/ 3333135 h 4557713"/>
              <a:gd name="connsiteX31" fmla="*/ 2538210 w 7154455"/>
              <a:gd name="connsiteY31" fmla="*/ 3347884 h 4557713"/>
              <a:gd name="connsiteX32" fmla="*/ 2331732 w 7154455"/>
              <a:gd name="connsiteY32" fmla="*/ 3318387 h 4557713"/>
              <a:gd name="connsiteX33" fmla="*/ 2125255 w 7154455"/>
              <a:gd name="connsiteY33" fmla="*/ 3333135 h 4557713"/>
              <a:gd name="connsiteX34" fmla="*/ 1712300 w 7154455"/>
              <a:gd name="connsiteY34" fmla="*/ 3362632 h 4557713"/>
              <a:gd name="connsiteX35" fmla="*/ 1623810 w 7154455"/>
              <a:gd name="connsiteY35" fmla="*/ 3436374 h 4557713"/>
              <a:gd name="connsiteX36" fmla="*/ 1579564 w 7154455"/>
              <a:gd name="connsiteY36" fmla="*/ 3465871 h 4557713"/>
              <a:gd name="connsiteX37" fmla="*/ 1446829 w 7154455"/>
              <a:gd name="connsiteY37" fmla="*/ 3436374 h 4557713"/>
              <a:gd name="connsiteX38" fmla="*/ 1358339 w 7154455"/>
              <a:gd name="connsiteY38" fmla="*/ 3377380 h 4557713"/>
              <a:gd name="connsiteX39" fmla="*/ 1122364 w 7154455"/>
              <a:gd name="connsiteY39" fmla="*/ 3392129 h 4557713"/>
              <a:gd name="connsiteX40" fmla="*/ 1048622 w 7154455"/>
              <a:gd name="connsiteY40" fmla="*/ 3406877 h 4557713"/>
              <a:gd name="connsiteX41" fmla="*/ 1004377 w 7154455"/>
              <a:gd name="connsiteY41" fmla="*/ 3421626 h 4557713"/>
              <a:gd name="connsiteX42" fmla="*/ 842145 w 7154455"/>
              <a:gd name="connsiteY42" fmla="*/ 3436374 h 4557713"/>
              <a:gd name="connsiteX43" fmla="*/ 797900 w 7154455"/>
              <a:gd name="connsiteY43" fmla="*/ 3451122 h 4557713"/>
              <a:gd name="connsiteX44" fmla="*/ 709410 w 7154455"/>
              <a:gd name="connsiteY44" fmla="*/ 3524864 h 4557713"/>
              <a:gd name="connsiteX45" fmla="*/ 635668 w 7154455"/>
              <a:gd name="connsiteY45" fmla="*/ 3672348 h 4557713"/>
              <a:gd name="connsiteX46" fmla="*/ 561926 w 7154455"/>
              <a:gd name="connsiteY46" fmla="*/ 3760838 h 4557713"/>
              <a:gd name="connsiteX47" fmla="*/ 443939 w 7154455"/>
              <a:gd name="connsiteY47" fmla="*/ 3967316 h 4557713"/>
              <a:gd name="connsiteX48" fmla="*/ 399693 w 7154455"/>
              <a:gd name="connsiteY48" fmla="*/ 4159045 h 4557713"/>
              <a:gd name="connsiteX49" fmla="*/ 355448 w 7154455"/>
              <a:gd name="connsiteY49" fmla="*/ 4203290 h 4557713"/>
              <a:gd name="connsiteX50" fmla="*/ 281706 w 7154455"/>
              <a:gd name="connsiteY50" fmla="*/ 4277032 h 4557713"/>
              <a:gd name="connsiteX51" fmla="*/ 252210 w 7154455"/>
              <a:gd name="connsiteY51" fmla="*/ 4321277 h 4557713"/>
              <a:gd name="connsiteX52" fmla="*/ 148971 w 7154455"/>
              <a:gd name="connsiteY52" fmla="*/ 4395019 h 4557713"/>
              <a:gd name="connsiteX53" fmla="*/ 75229 w 7154455"/>
              <a:gd name="connsiteY53" fmla="*/ 4483509 h 4557713"/>
              <a:gd name="connsiteX54" fmla="*/ 30984 w 7154455"/>
              <a:gd name="connsiteY54" fmla="*/ 4513006 h 4557713"/>
              <a:gd name="connsiteX55" fmla="*/ 30984 w 7154455"/>
              <a:gd name="connsiteY55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4912700 w 7154455"/>
              <a:gd name="connsiteY10" fmla="*/ 840658 h 4557713"/>
              <a:gd name="connsiteX11" fmla="*/ 4794713 w 7154455"/>
              <a:gd name="connsiteY11" fmla="*/ 988142 h 4557713"/>
              <a:gd name="connsiteX12" fmla="*/ 4617732 w 7154455"/>
              <a:gd name="connsiteY12" fmla="*/ 943896 h 4557713"/>
              <a:gd name="connsiteX13" fmla="*/ 4278519 w 7154455"/>
              <a:gd name="connsiteY13" fmla="*/ 929148 h 4557713"/>
              <a:gd name="connsiteX14" fmla="*/ 4145784 w 7154455"/>
              <a:gd name="connsiteY14" fmla="*/ 1017638 h 4557713"/>
              <a:gd name="connsiteX15" fmla="*/ 3821319 w 7154455"/>
              <a:gd name="connsiteY15" fmla="*/ 1238864 h 4557713"/>
              <a:gd name="connsiteX16" fmla="*/ 3541100 w 7154455"/>
              <a:gd name="connsiteY16" fmla="*/ 1533832 h 4557713"/>
              <a:gd name="connsiteX17" fmla="*/ 3526352 w 7154455"/>
              <a:gd name="connsiteY17" fmla="*/ 1858296 h 4557713"/>
              <a:gd name="connsiteX18" fmla="*/ 3452610 w 7154455"/>
              <a:gd name="connsiteY18" fmla="*/ 1991032 h 4557713"/>
              <a:gd name="connsiteX19" fmla="*/ 3364119 w 7154455"/>
              <a:gd name="connsiteY19" fmla="*/ 2123767 h 4557713"/>
              <a:gd name="connsiteX20" fmla="*/ 3305126 w 7154455"/>
              <a:gd name="connsiteY20" fmla="*/ 2359742 h 4557713"/>
              <a:gd name="connsiteX21" fmla="*/ 3201887 w 7154455"/>
              <a:gd name="connsiteY21" fmla="*/ 2477729 h 4557713"/>
              <a:gd name="connsiteX22" fmla="*/ 3128145 w 7154455"/>
              <a:gd name="connsiteY22" fmla="*/ 2566219 h 4557713"/>
              <a:gd name="connsiteX23" fmla="*/ 3054403 w 7154455"/>
              <a:gd name="connsiteY23" fmla="*/ 2610464 h 4557713"/>
              <a:gd name="connsiteX24" fmla="*/ 2892171 w 7154455"/>
              <a:gd name="connsiteY24" fmla="*/ 2861187 h 4557713"/>
              <a:gd name="connsiteX25" fmla="*/ 2788932 w 7154455"/>
              <a:gd name="connsiteY25" fmla="*/ 2949677 h 4557713"/>
              <a:gd name="connsiteX26" fmla="*/ 2670945 w 7154455"/>
              <a:gd name="connsiteY26" fmla="*/ 3082413 h 4557713"/>
              <a:gd name="connsiteX27" fmla="*/ 2656197 w 7154455"/>
              <a:gd name="connsiteY27" fmla="*/ 3126658 h 4557713"/>
              <a:gd name="connsiteX28" fmla="*/ 2611952 w 7154455"/>
              <a:gd name="connsiteY28" fmla="*/ 3215148 h 4557713"/>
              <a:gd name="connsiteX29" fmla="*/ 2597203 w 7154455"/>
              <a:gd name="connsiteY29" fmla="*/ 3333135 h 4557713"/>
              <a:gd name="connsiteX30" fmla="*/ 2538210 w 7154455"/>
              <a:gd name="connsiteY30" fmla="*/ 3347884 h 4557713"/>
              <a:gd name="connsiteX31" fmla="*/ 2331732 w 7154455"/>
              <a:gd name="connsiteY31" fmla="*/ 3318387 h 4557713"/>
              <a:gd name="connsiteX32" fmla="*/ 2125255 w 7154455"/>
              <a:gd name="connsiteY32" fmla="*/ 3333135 h 4557713"/>
              <a:gd name="connsiteX33" fmla="*/ 1712300 w 7154455"/>
              <a:gd name="connsiteY33" fmla="*/ 3362632 h 4557713"/>
              <a:gd name="connsiteX34" fmla="*/ 1623810 w 7154455"/>
              <a:gd name="connsiteY34" fmla="*/ 3436374 h 4557713"/>
              <a:gd name="connsiteX35" fmla="*/ 1579564 w 7154455"/>
              <a:gd name="connsiteY35" fmla="*/ 3465871 h 4557713"/>
              <a:gd name="connsiteX36" fmla="*/ 1446829 w 7154455"/>
              <a:gd name="connsiteY36" fmla="*/ 3436374 h 4557713"/>
              <a:gd name="connsiteX37" fmla="*/ 1358339 w 7154455"/>
              <a:gd name="connsiteY37" fmla="*/ 3377380 h 4557713"/>
              <a:gd name="connsiteX38" fmla="*/ 1122364 w 7154455"/>
              <a:gd name="connsiteY38" fmla="*/ 3392129 h 4557713"/>
              <a:gd name="connsiteX39" fmla="*/ 1048622 w 7154455"/>
              <a:gd name="connsiteY39" fmla="*/ 3406877 h 4557713"/>
              <a:gd name="connsiteX40" fmla="*/ 1004377 w 7154455"/>
              <a:gd name="connsiteY40" fmla="*/ 3421626 h 4557713"/>
              <a:gd name="connsiteX41" fmla="*/ 842145 w 7154455"/>
              <a:gd name="connsiteY41" fmla="*/ 3436374 h 4557713"/>
              <a:gd name="connsiteX42" fmla="*/ 797900 w 7154455"/>
              <a:gd name="connsiteY42" fmla="*/ 3451122 h 4557713"/>
              <a:gd name="connsiteX43" fmla="*/ 709410 w 7154455"/>
              <a:gd name="connsiteY43" fmla="*/ 3524864 h 4557713"/>
              <a:gd name="connsiteX44" fmla="*/ 635668 w 7154455"/>
              <a:gd name="connsiteY44" fmla="*/ 3672348 h 4557713"/>
              <a:gd name="connsiteX45" fmla="*/ 561926 w 7154455"/>
              <a:gd name="connsiteY45" fmla="*/ 3760838 h 4557713"/>
              <a:gd name="connsiteX46" fmla="*/ 443939 w 7154455"/>
              <a:gd name="connsiteY46" fmla="*/ 3967316 h 4557713"/>
              <a:gd name="connsiteX47" fmla="*/ 399693 w 7154455"/>
              <a:gd name="connsiteY47" fmla="*/ 4159045 h 4557713"/>
              <a:gd name="connsiteX48" fmla="*/ 355448 w 7154455"/>
              <a:gd name="connsiteY48" fmla="*/ 4203290 h 4557713"/>
              <a:gd name="connsiteX49" fmla="*/ 281706 w 7154455"/>
              <a:gd name="connsiteY49" fmla="*/ 4277032 h 4557713"/>
              <a:gd name="connsiteX50" fmla="*/ 252210 w 7154455"/>
              <a:gd name="connsiteY50" fmla="*/ 4321277 h 4557713"/>
              <a:gd name="connsiteX51" fmla="*/ 148971 w 7154455"/>
              <a:gd name="connsiteY51" fmla="*/ 4395019 h 4557713"/>
              <a:gd name="connsiteX52" fmla="*/ 75229 w 7154455"/>
              <a:gd name="connsiteY52" fmla="*/ 4483509 h 4557713"/>
              <a:gd name="connsiteX53" fmla="*/ 30984 w 7154455"/>
              <a:gd name="connsiteY53" fmla="*/ 4513006 h 4557713"/>
              <a:gd name="connsiteX54" fmla="*/ 30984 w 7154455"/>
              <a:gd name="connsiteY54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4912700 w 7154455"/>
              <a:gd name="connsiteY10" fmla="*/ 840658 h 4557713"/>
              <a:gd name="connsiteX11" fmla="*/ 4794713 w 7154455"/>
              <a:gd name="connsiteY11" fmla="*/ 988142 h 4557713"/>
              <a:gd name="connsiteX12" fmla="*/ 4617732 w 7154455"/>
              <a:gd name="connsiteY12" fmla="*/ 943896 h 4557713"/>
              <a:gd name="connsiteX13" fmla="*/ 4278519 w 7154455"/>
              <a:gd name="connsiteY13" fmla="*/ 929148 h 4557713"/>
              <a:gd name="connsiteX14" fmla="*/ 4145784 w 7154455"/>
              <a:gd name="connsiteY14" fmla="*/ 1017638 h 4557713"/>
              <a:gd name="connsiteX15" fmla="*/ 3821319 w 7154455"/>
              <a:gd name="connsiteY15" fmla="*/ 1238864 h 4557713"/>
              <a:gd name="connsiteX16" fmla="*/ 3541100 w 7154455"/>
              <a:gd name="connsiteY16" fmla="*/ 1533832 h 4557713"/>
              <a:gd name="connsiteX17" fmla="*/ 3526352 w 7154455"/>
              <a:gd name="connsiteY17" fmla="*/ 1858296 h 4557713"/>
              <a:gd name="connsiteX18" fmla="*/ 3452610 w 7154455"/>
              <a:gd name="connsiteY18" fmla="*/ 1991032 h 4557713"/>
              <a:gd name="connsiteX19" fmla="*/ 3364119 w 7154455"/>
              <a:gd name="connsiteY19" fmla="*/ 2123767 h 4557713"/>
              <a:gd name="connsiteX20" fmla="*/ 3305126 w 7154455"/>
              <a:gd name="connsiteY20" fmla="*/ 2359742 h 4557713"/>
              <a:gd name="connsiteX21" fmla="*/ 3201887 w 7154455"/>
              <a:gd name="connsiteY21" fmla="*/ 2477729 h 4557713"/>
              <a:gd name="connsiteX22" fmla="*/ 3128145 w 7154455"/>
              <a:gd name="connsiteY22" fmla="*/ 2566219 h 4557713"/>
              <a:gd name="connsiteX23" fmla="*/ 2892171 w 7154455"/>
              <a:gd name="connsiteY23" fmla="*/ 2861187 h 4557713"/>
              <a:gd name="connsiteX24" fmla="*/ 2788932 w 7154455"/>
              <a:gd name="connsiteY24" fmla="*/ 2949677 h 4557713"/>
              <a:gd name="connsiteX25" fmla="*/ 2670945 w 7154455"/>
              <a:gd name="connsiteY25" fmla="*/ 3082413 h 4557713"/>
              <a:gd name="connsiteX26" fmla="*/ 2656197 w 7154455"/>
              <a:gd name="connsiteY26" fmla="*/ 3126658 h 4557713"/>
              <a:gd name="connsiteX27" fmla="*/ 2611952 w 7154455"/>
              <a:gd name="connsiteY27" fmla="*/ 3215148 h 4557713"/>
              <a:gd name="connsiteX28" fmla="*/ 2597203 w 7154455"/>
              <a:gd name="connsiteY28" fmla="*/ 3333135 h 4557713"/>
              <a:gd name="connsiteX29" fmla="*/ 2538210 w 7154455"/>
              <a:gd name="connsiteY29" fmla="*/ 3347884 h 4557713"/>
              <a:gd name="connsiteX30" fmla="*/ 2331732 w 7154455"/>
              <a:gd name="connsiteY30" fmla="*/ 3318387 h 4557713"/>
              <a:gd name="connsiteX31" fmla="*/ 2125255 w 7154455"/>
              <a:gd name="connsiteY31" fmla="*/ 3333135 h 4557713"/>
              <a:gd name="connsiteX32" fmla="*/ 1712300 w 7154455"/>
              <a:gd name="connsiteY32" fmla="*/ 3362632 h 4557713"/>
              <a:gd name="connsiteX33" fmla="*/ 1623810 w 7154455"/>
              <a:gd name="connsiteY33" fmla="*/ 3436374 h 4557713"/>
              <a:gd name="connsiteX34" fmla="*/ 1579564 w 7154455"/>
              <a:gd name="connsiteY34" fmla="*/ 3465871 h 4557713"/>
              <a:gd name="connsiteX35" fmla="*/ 1446829 w 7154455"/>
              <a:gd name="connsiteY35" fmla="*/ 3436374 h 4557713"/>
              <a:gd name="connsiteX36" fmla="*/ 1358339 w 7154455"/>
              <a:gd name="connsiteY36" fmla="*/ 3377380 h 4557713"/>
              <a:gd name="connsiteX37" fmla="*/ 1122364 w 7154455"/>
              <a:gd name="connsiteY37" fmla="*/ 3392129 h 4557713"/>
              <a:gd name="connsiteX38" fmla="*/ 1048622 w 7154455"/>
              <a:gd name="connsiteY38" fmla="*/ 3406877 h 4557713"/>
              <a:gd name="connsiteX39" fmla="*/ 1004377 w 7154455"/>
              <a:gd name="connsiteY39" fmla="*/ 3421626 h 4557713"/>
              <a:gd name="connsiteX40" fmla="*/ 842145 w 7154455"/>
              <a:gd name="connsiteY40" fmla="*/ 3436374 h 4557713"/>
              <a:gd name="connsiteX41" fmla="*/ 797900 w 7154455"/>
              <a:gd name="connsiteY41" fmla="*/ 3451122 h 4557713"/>
              <a:gd name="connsiteX42" fmla="*/ 709410 w 7154455"/>
              <a:gd name="connsiteY42" fmla="*/ 3524864 h 4557713"/>
              <a:gd name="connsiteX43" fmla="*/ 635668 w 7154455"/>
              <a:gd name="connsiteY43" fmla="*/ 3672348 h 4557713"/>
              <a:gd name="connsiteX44" fmla="*/ 561926 w 7154455"/>
              <a:gd name="connsiteY44" fmla="*/ 3760838 h 4557713"/>
              <a:gd name="connsiteX45" fmla="*/ 443939 w 7154455"/>
              <a:gd name="connsiteY45" fmla="*/ 3967316 h 4557713"/>
              <a:gd name="connsiteX46" fmla="*/ 399693 w 7154455"/>
              <a:gd name="connsiteY46" fmla="*/ 4159045 h 4557713"/>
              <a:gd name="connsiteX47" fmla="*/ 355448 w 7154455"/>
              <a:gd name="connsiteY47" fmla="*/ 4203290 h 4557713"/>
              <a:gd name="connsiteX48" fmla="*/ 281706 w 7154455"/>
              <a:gd name="connsiteY48" fmla="*/ 4277032 h 4557713"/>
              <a:gd name="connsiteX49" fmla="*/ 252210 w 7154455"/>
              <a:gd name="connsiteY49" fmla="*/ 4321277 h 4557713"/>
              <a:gd name="connsiteX50" fmla="*/ 148971 w 7154455"/>
              <a:gd name="connsiteY50" fmla="*/ 4395019 h 4557713"/>
              <a:gd name="connsiteX51" fmla="*/ 75229 w 7154455"/>
              <a:gd name="connsiteY51" fmla="*/ 4483509 h 4557713"/>
              <a:gd name="connsiteX52" fmla="*/ 30984 w 7154455"/>
              <a:gd name="connsiteY52" fmla="*/ 4513006 h 4557713"/>
              <a:gd name="connsiteX53" fmla="*/ 30984 w 7154455"/>
              <a:gd name="connsiteY53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4912700 w 7154455"/>
              <a:gd name="connsiteY10" fmla="*/ 840658 h 4557713"/>
              <a:gd name="connsiteX11" fmla="*/ 4794713 w 7154455"/>
              <a:gd name="connsiteY11" fmla="*/ 988142 h 4557713"/>
              <a:gd name="connsiteX12" fmla="*/ 4617732 w 7154455"/>
              <a:gd name="connsiteY12" fmla="*/ 943896 h 4557713"/>
              <a:gd name="connsiteX13" fmla="*/ 4278519 w 7154455"/>
              <a:gd name="connsiteY13" fmla="*/ 929148 h 4557713"/>
              <a:gd name="connsiteX14" fmla="*/ 4145784 w 7154455"/>
              <a:gd name="connsiteY14" fmla="*/ 1017638 h 4557713"/>
              <a:gd name="connsiteX15" fmla="*/ 3821319 w 7154455"/>
              <a:gd name="connsiteY15" fmla="*/ 1238864 h 4557713"/>
              <a:gd name="connsiteX16" fmla="*/ 3541100 w 7154455"/>
              <a:gd name="connsiteY16" fmla="*/ 1533832 h 4557713"/>
              <a:gd name="connsiteX17" fmla="*/ 3526352 w 7154455"/>
              <a:gd name="connsiteY17" fmla="*/ 1858296 h 4557713"/>
              <a:gd name="connsiteX18" fmla="*/ 3452610 w 7154455"/>
              <a:gd name="connsiteY18" fmla="*/ 1991032 h 4557713"/>
              <a:gd name="connsiteX19" fmla="*/ 3364119 w 7154455"/>
              <a:gd name="connsiteY19" fmla="*/ 2123767 h 4557713"/>
              <a:gd name="connsiteX20" fmla="*/ 3305126 w 7154455"/>
              <a:gd name="connsiteY20" fmla="*/ 2359742 h 4557713"/>
              <a:gd name="connsiteX21" fmla="*/ 3201887 w 7154455"/>
              <a:gd name="connsiteY21" fmla="*/ 2477729 h 4557713"/>
              <a:gd name="connsiteX22" fmla="*/ 3128145 w 7154455"/>
              <a:gd name="connsiteY22" fmla="*/ 2566219 h 4557713"/>
              <a:gd name="connsiteX23" fmla="*/ 2892171 w 7154455"/>
              <a:gd name="connsiteY23" fmla="*/ 2861187 h 4557713"/>
              <a:gd name="connsiteX24" fmla="*/ 2670945 w 7154455"/>
              <a:gd name="connsiteY24" fmla="*/ 3082413 h 4557713"/>
              <a:gd name="connsiteX25" fmla="*/ 2656197 w 7154455"/>
              <a:gd name="connsiteY25" fmla="*/ 3126658 h 4557713"/>
              <a:gd name="connsiteX26" fmla="*/ 2611952 w 7154455"/>
              <a:gd name="connsiteY26" fmla="*/ 3215148 h 4557713"/>
              <a:gd name="connsiteX27" fmla="*/ 2597203 w 7154455"/>
              <a:gd name="connsiteY27" fmla="*/ 3333135 h 4557713"/>
              <a:gd name="connsiteX28" fmla="*/ 2538210 w 7154455"/>
              <a:gd name="connsiteY28" fmla="*/ 3347884 h 4557713"/>
              <a:gd name="connsiteX29" fmla="*/ 2331732 w 7154455"/>
              <a:gd name="connsiteY29" fmla="*/ 3318387 h 4557713"/>
              <a:gd name="connsiteX30" fmla="*/ 2125255 w 7154455"/>
              <a:gd name="connsiteY30" fmla="*/ 3333135 h 4557713"/>
              <a:gd name="connsiteX31" fmla="*/ 1712300 w 7154455"/>
              <a:gd name="connsiteY31" fmla="*/ 3362632 h 4557713"/>
              <a:gd name="connsiteX32" fmla="*/ 1623810 w 7154455"/>
              <a:gd name="connsiteY32" fmla="*/ 3436374 h 4557713"/>
              <a:gd name="connsiteX33" fmla="*/ 1579564 w 7154455"/>
              <a:gd name="connsiteY33" fmla="*/ 3465871 h 4557713"/>
              <a:gd name="connsiteX34" fmla="*/ 1446829 w 7154455"/>
              <a:gd name="connsiteY34" fmla="*/ 3436374 h 4557713"/>
              <a:gd name="connsiteX35" fmla="*/ 1358339 w 7154455"/>
              <a:gd name="connsiteY35" fmla="*/ 3377380 h 4557713"/>
              <a:gd name="connsiteX36" fmla="*/ 1122364 w 7154455"/>
              <a:gd name="connsiteY36" fmla="*/ 3392129 h 4557713"/>
              <a:gd name="connsiteX37" fmla="*/ 1048622 w 7154455"/>
              <a:gd name="connsiteY37" fmla="*/ 3406877 h 4557713"/>
              <a:gd name="connsiteX38" fmla="*/ 1004377 w 7154455"/>
              <a:gd name="connsiteY38" fmla="*/ 3421626 h 4557713"/>
              <a:gd name="connsiteX39" fmla="*/ 842145 w 7154455"/>
              <a:gd name="connsiteY39" fmla="*/ 3436374 h 4557713"/>
              <a:gd name="connsiteX40" fmla="*/ 797900 w 7154455"/>
              <a:gd name="connsiteY40" fmla="*/ 3451122 h 4557713"/>
              <a:gd name="connsiteX41" fmla="*/ 709410 w 7154455"/>
              <a:gd name="connsiteY41" fmla="*/ 3524864 h 4557713"/>
              <a:gd name="connsiteX42" fmla="*/ 635668 w 7154455"/>
              <a:gd name="connsiteY42" fmla="*/ 3672348 h 4557713"/>
              <a:gd name="connsiteX43" fmla="*/ 561926 w 7154455"/>
              <a:gd name="connsiteY43" fmla="*/ 3760838 h 4557713"/>
              <a:gd name="connsiteX44" fmla="*/ 443939 w 7154455"/>
              <a:gd name="connsiteY44" fmla="*/ 3967316 h 4557713"/>
              <a:gd name="connsiteX45" fmla="*/ 399693 w 7154455"/>
              <a:gd name="connsiteY45" fmla="*/ 4159045 h 4557713"/>
              <a:gd name="connsiteX46" fmla="*/ 355448 w 7154455"/>
              <a:gd name="connsiteY46" fmla="*/ 4203290 h 4557713"/>
              <a:gd name="connsiteX47" fmla="*/ 281706 w 7154455"/>
              <a:gd name="connsiteY47" fmla="*/ 4277032 h 4557713"/>
              <a:gd name="connsiteX48" fmla="*/ 252210 w 7154455"/>
              <a:gd name="connsiteY48" fmla="*/ 4321277 h 4557713"/>
              <a:gd name="connsiteX49" fmla="*/ 148971 w 7154455"/>
              <a:gd name="connsiteY49" fmla="*/ 4395019 h 4557713"/>
              <a:gd name="connsiteX50" fmla="*/ 75229 w 7154455"/>
              <a:gd name="connsiteY50" fmla="*/ 4483509 h 4557713"/>
              <a:gd name="connsiteX51" fmla="*/ 30984 w 7154455"/>
              <a:gd name="connsiteY51" fmla="*/ 4513006 h 4557713"/>
              <a:gd name="connsiteX52" fmla="*/ 30984 w 7154455"/>
              <a:gd name="connsiteY52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4912700 w 7154455"/>
              <a:gd name="connsiteY10" fmla="*/ 840658 h 4557713"/>
              <a:gd name="connsiteX11" fmla="*/ 4794713 w 7154455"/>
              <a:gd name="connsiteY11" fmla="*/ 988142 h 4557713"/>
              <a:gd name="connsiteX12" fmla="*/ 4617732 w 7154455"/>
              <a:gd name="connsiteY12" fmla="*/ 943896 h 4557713"/>
              <a:gd name="connsiteX13" fmla="*/ 4278519 w 7154455"/>
              <a:gd name="connsiteY13" fmla="*/ 929148 h 4557713"/>
              <a:gd name="connsiteX14" fmla="*/ 4145784 w 7154455"/>
              <a:gd name="connsiteY14" fmla="*/ 1017638 h 4557713"/>
              <a:gd name="connsiteX15" fmla="*/ 3821319 w 7154455"/>
              <a:gd name="connsiteY15" fmla="*/ 1238864 h 4557713"/>
              <a:gd name="connsiteX16" fmla="*/ 3541100 w 7154455"/>
              <a:gd name="connsiteY16" fmla="*/ 1533832 h 4557713"/>
              <a:gd name="connsiteX17" fmla="*/ 3526352 w 7154455"/>
              <a:gd name="connsiteY17" fmla="*/ 1858296 h 4557713"/>
              <a:gd name="connsiteX18" fmla="*/ 3452610 w 7154455"/>
              <a:gd name="connsiteY18" fmla="*/ 1991032 h 4557713"/>
              <a:gd name="connsiteX19" fmla="*/ 3364119 w 7154455"/>
              <a:gd name="connsiteY19" fmla="*/ 2123767 h 4557713"/>
              <a:gd name="connsiteX20" fmla="*/ 3305126 w 7154455"/>
              <a:gd name="connsiteY20" fmla="*/ 2359742 h 4557713"/>
              <a:gd name="connsiteX21" fmla="*/ 3201887 w 7154455"/>
              <a:gd name="connsiteY21" fmla="*/ 2477729 h 4557713"/>
              <a:gd name="connsiteX22" fmla="*/ 3128145 w 7154455"/>
              <a:gd name="connsiteY22" fmla="*/ 2566219 h 4557713"/>
              <a:gd name="connsiteX23" fmla="*/ 2892171 w 7154455"/>
              <a:gd name="connsiteY23" fmla="*/ 2861187 h 4557713"/>
              <a:gd name="connsiteX24" fmla="*/ 2670945 w 7154455"/>
              <a:gd name="connsiteY24" fmla="*/ 3082413 h 4557713"/>
              <a:gd name="connsiteX25" fmla="*/ 2611952 w 7154455"/>
              <a:gd name="connsiteY25" fmla="*/ 3215148 h 4557713"/>
              <a:gd name="connsiteX26" fmla="*/ 2597203 w 7154455"/>
              <a:gd name="connsiteY26" fmla="*/ 3333135 h 4557713"/>
              <a:gd name="connsiteX27" fmla="*/ 2538210 w 7154455"/>
              <a:gd name="connsiteY27" fmla="*/ 3347884 h 4557713"/>
              <a:gd name="connsiteX28" fmla="*/ 2331732 w 7154455"/>
              <a:gd name="connsiteY28" fmla="*/ 3318387 h 4557713"/>
              <a:gd name="connsiteX29" fmla="*/ 2125255 w 7154455"/>
              <a:gd name="connsiteY29" fmla="*/ 3333135 h 4557713"/>
              <a:gd name="connsiteX30" fmla="*/ 1712300 w 7154455"/>
              <a:gd name="connsiteY30" fmla="*/ 3362632 h 4557713"/>
              <a:gd name="connsiteX31" fmla="*/ 1623810 w 7154455"/>
              <a:gd name="connsiteY31" fmla="*/ 3436374 h 4557713"/>
              <a:gd name="connsiteX32" fmla="*/ 1579564 w 7154455"/>
              <a:gd name="connsiteY32" fmla="*/ 3465871 h 4557713"/>
              <a:gd name="connsiteX33" fmla="*/ 1446829 w 7154455"/>
              <a:gd name="connsiteY33" fmla="*/ 3436374 h 4557713"/>
              <a:gd name="connsiteX34" fmla="*/ 1358339 w 7154455"/>
              <a:gd name="connsiteY34" fmla="*/ 3377380 h 4557713"/>
              <a:gd name="connsiteX35" fmla="*/ 1122364 w 7154455"/>
              <a:gd name="connsiteY35" fmla="*/ 3392129 h 4557713"/>
              <a:gd name="connsiteX36" fmla="*/ 1048622 w 7154455"/>
              <a:gd name="connsiteY36" fmla="*/ 3406877 h 4557713"/>
              <a:gd name="connsiteX37" fmla="*/ 1004377 w 7154455"/>
              <a:gd name="connsiteY37" fmla="*/ 3421626 h 4557713"/>
              <a:gd name="connsiteX38" fmla="*/ 842145 w 7154455"/>
              <a:gd name="connsiteY38" fmla="*/ 3436374 h 4557713"/>
              <a:gd name="connsiteX39" fmla="*/ 797900 w 7154455"/>
              <a:gd name="connsiteY39" fmla="*/ 3451122 h 4557713"/>
              <a:gd name="connsiteX40" fmla="*/ 709410 w 7154455"/>
              <a:gd name="connsiteY40" fmla="*/ 3524864 h 4557713"/>
              <a:gd name="connsiteX41" fmla="*/ 635668 w 7154455"/>
              <a:gd name="connsiteY41" fmla="*/ 3672348 h 4557713"/>
              <a:gd name="connsiteX42" fmla="*/ 561926 w 7154455"/>
              <a:gd name="connsiteY42" fmla="*/ 3760838 h 4557713"/>
              <a:gd name="connsiteX43" fmla="*/ 443939 w 7154455"/>
              <a:gd name="connsiteY43" fmla="*/ 3967316 h 4557713"/>
              <a:gd name="connsiteX44" fmla="*/ 399693 w 7154455"/>
              <a:gd name="connsiteY44" fmla="*/ 4159045 h 4557713"/>
              <a:gd name="connsiteX45" fmla="*/ 355448 w 7154455"/>
              <a:gd name="connsiteY45" fmla="*/ 4203290 h 4557713"/>
              <a:gd name="connsiteX46" fmla="*/ 281706 w 7154455"/>
              <a:gd name="connsiteY46" fmla="*/ 4277032 h 4557713"/>
              <a:gd name="connsiteX47" fmla="*/ 252210 w 7154455"/>
              <a:gd name="connsiteY47" fmla="*/ 4321277 h 4557713"/>
              <a:gd name="connsiteX48" fmla="*/ 148971 w 7154455"/>
              <a:gd name="connsiteY48" fmla="*/ 4395019 h 4557713"/>
              <a:gd name="connsiteX49" fmla="*/ 75229 w 7154455"/>
              <a:gd name="connsiteY49" fmla="*/ 4483509 h 4557713"/>
              <a:gd name="connsiteX50" fmla="*/ 30984 w 7154455"/>
              <a:gd name="connsiteY50" fmla="*/ 4513006 h 4557713"/>
              <a:gd name="connsiteX51" fmla="*/ 30984 w 7154455"/>
              <a:gd name="connsiteY51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4912700 w 7154455"/>
              <a:gd name="connsiteY10" fmla="*/ 840658 h 4557713"/>
              <a:gd name="connsiteX11" fmla="*/ 4794713 w 7154455"/>
              <a:gd name="connsiteY11" fmla="*/ 988142 h 4557713"/>
              <a:gd name="connsiteX12" fmla="*/ 4617732 w 7154455"/>
              <a:gd name="connsiteY12" fmla="*/ 943896 h 4557713"/>
              <a:gd name="connsiteX13" fmla="*/ 4278519 w 7154455"/>
              <a:gd name="connsiteY13" fmla="*/ 929148 h 4557713"/>
              <a:gd name="connsiteX14" fmla="*/ 4145784 w 7154455"/>
              <a:gd name="connsiteY14" fmla="*/ 1017638 h 4557713"/>
              <a:gd name="connsiteX15" fmla="*/ 3821319 w 7154455"/>
              <a:gd name="connsiteY15" fmla="*/ 1238864 h 4557713"/>
              <a:gd name="connsiteX16" fmla="*/ 3541100 w 7154455"/>
              <a:gd name="connsiteY16" fmla="*/ 1533832 h 4557713"/>
              <a:gd name="connsiteX17" fmla="*/ 3526352 w 7154455"/>
              <a:gd name="connsiteY17" fmla="*/ 1858296 h 4557713"/>
              <a:gd name="connsiteX18" fmla="*/ 3452610 w 7154455"/>
              <a:gd name="connsiteY18" fmla="*/ 1991032 h 4557713"/>
              <a:gd name="connsiteX19" fmla="*/ 3364119 w 7154455"/>
              <a:gd name="connsiteY19" fmla="*/ 2123767 h 4557713"/>
              <a:gd name="connsiteX20" fmla="*/ 3305126 w 7154455"/>
              <a:gd name="connsiteY20" fmla="*/ 2359742 h 4557713"/>
              <a:gd name="connsiteX21" fmla="*/ 3201887 w 7154455"/>
              <a:gd name="connsiteY21" fmla="*/ 2477729 h 4557713"/>
              <a:gd name="connsiteX22" fmla="*/ 3128145 w 7154455"/>
              <a:gd name="connsiteY22" fmla="*/ 2566219 h 4557713"/>
              <a:gd name="connsiteX23" fmla="*/ 2892171 w 7154455"/>
              <a:gd name="connsiteY23" fmla="*/ 2861187 h 4557713"/>
              <a:gd name="connsiteX24" fmla="*/ 2670945 w 7154455"/>
              <a:gd name="connsiteY24" fmla="*/ 3082413 h 4557713"/>
              <a:gd name="connsiteX25" fmla="*/ 2611952 w 7154455"/>
              <a:gd name="connsiteY25" fmla="*/ 3215148 h 4557713"/>
              <a:gd name="connsiteX26" fmla="*/ 2538210 w 7154455"/>
              <a:gd name="connsiteY26" fmla="*/ 3347884 h 4557713"/>
              <a:gd name="connsiteX27" fmla="*/ 2331732 w 7154455"/>
              <a:gd name="connsiteY27" fmla="*/ 3318387 h 4557713"/>
              <a:gd name="connsiteX28" fmla="*/ 2125255 w 7154455"/>
              <a:gd name="connsiteY28" fmla="*/ 3333135 h 4557713"/>
              <a:gd name="connsiteX29" fmla="*/ 1712300 w 7154455"/>
              <a:gd name="connsiteY29" fmla="*/ 3362632 h 4557713"/>
              <a:gd name="connsiteX30" fmla="*/ 1623810 w 7154455"/>
              <a:gd name="connsiteY30" fmla="*/ 3436374 h 4557713"/>
              <a:gd name="connsiteX31" fmla="*/ 1579564 w 7154455"/>
              <a:gd name="connsiteY31" fmla="*/ 3465871 h 4557713"/>
              <a:gd name="connsiteX32" fmla="*/ 1446829 w 7154455"/>
              <a:gd name="connsiteY32" fmla="*/ 3436374 h 4557713"/>
              <a:gd name="connsiteX33" fmla="*/ 1358339 w 7154455"/>
              <a:gd name="connsiteY33" fmla="*/ 3377380 h 4557713"/>
              <a:gd name="connsiteX34" fmla="*/ 1122364 w 7154455"/>
              <a:gd name="connsiteY34" fmla="*/ 3392129 h 4557713"/>
              <a:gd name="connsiteX35" fmla="*/ 1048622 w 7154455"/>
              <a:gd name="connsiteY35" fmla="*/ 3406877 h 4557713"/>
              <a:gd name="connsiteX36" fmla="*/ 1004377 w 7154455"/>
              <a:gd name="connsiteY36" fmla="*/ 3421626 h 4557713"/>
              <a:gd name="connsiteX37" fmla="*/ 842145 w 7154455"/>
              <a:gd name="connsiteY37" fmla="*/ 3436374 h 4557713"/>
              <a:gd name="connsiteX38" fmla="*/ 797900 w 7154455"/>
              <a:gd name="connsiteY38" fmla="*/ 3451122 h 4557713"/>
              <a:gd name="connsiteX39" fmla="*/ 709410 w 7154455"/>
              <a:gd name="connsiteY39" fmla="*/ 3524864 h 4557713"/>
              <a:gd name="connsiteX40" fmla="*/ 635668 w 7154455"/>
              <a:gd name="connsiteY40" fmla="*/ 3672348 h 4557713"/>
              <a:gd name="connsiteX41" fmla="*/ 561926 w 7154455"/>
              <a:gd name="connsiteY41" fmla="*/ 3760838 h 4557713"/>
              <a:gd name="connsiteX42" fmla="*/ 443939 w 7154455"/>
              <a:gd name="connsiteY42" fmla="*/ 3967316 h 4557713"/>
              <a:gd name="connsiteX43" fmla="*/ 399693 w 7154455"/>
              <a:gd name="connsiteY43" fmla="*/ 4159045 h 4557713"/>
              <a:gd name="connsiteX44" fmla="*/ 355448 w 7154455"/>
              <a:gd name="connsiteY44" fmla="*/ 4203290 h 4557713"/>
              <a:gd name="connsiteX45" fmla="*/ 281706 w 7154455"/>
              <a:gd name="connsiteY45" fmla="*/ 4277032 h 4557713"/>
              <a:gd name="connsiteX46" fmla="*/ 252210 w 7154455"/>
              <a:gd name="connsiteY46" fmla="*/ 4321277 h 4557713"/>
              <a:gd name="connsiteX47" fmla="*/ 148971 w 7154455"/>
              <a:gd name="connsiteY47" fmla="*/ 4395019 h 4557713"/>
              <a:gd name="connsiteX48" fmla="*/ 75229 w 7154455"/>
              <a:gd name="connsiteY48" fmla="*/ 4483509 h 4557713"/>
              <a:gd name="connsiteX49" fmla="*/ 30984 w 7154455"/>
              <a:gd name="connsiteY49" fmla="*/ 4513006 h 4557713"/>
              <a:gd name="connsiteX50" fmla="*/ 30984 w 7154455"/>
              <a:gd name="connsiteY50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4912700 w 7154455"/>
              <a:gd name="connsiteY10" fmla="*/ 840658 h 4557713"/>
              <a:gd name="connsiteX11" fmla="*/ 4794713 w 7154455"/>
              <a:gd name="connsiteY11" fmla="*/ 988142 h 4557713"/>
              <a:gd name="connsiteX12" fmla="*/ 4617732 w 7154455"/>
              <a:gd name="connsiteY12" fmla="*/ 943896 h 4557713"/>
              <a:gd name="connsiteX13" fmla="*/ 4278519 w 7154455"/>
              <a:gd name="connsiteY13" fmla="*/ 929148 h 4557713"/>
              <a:gd name="connsiteX14" fmla="*/ 4145784 w 7154455"/>
              <a:gd name="connsiteY14" fmla="*/ 1017638 h 4557713"/>
              <a:gd name="connsiteX15" fmla="*/ 3821319 w 7154455"/>
              <a:gd name="connsiteY15" fmla="*/ 1238864 h 4557713"/>
              <a:gd name="connsiteX16" fmla="*/ 3541100 w 7154455"/>
              <a:gd name="connsiteY16" fmla="*/ 1533832 h 4557713"/>
              <a:gd name="connsiteX17" fmla="*/ 3526352 w 7154455"/>
              <a:gd name="connsiteY17" fmla="*/ 1858296 h 4557713"/>
              <a:gd name="connsiteX18" fmla="*/ 3452610 w 7154455"/>
              <a:gd name="connsiteY18" fmla="*/ 1991032 h 4557713"/>
              <a:gd name="connsiteX19" fmla="*/ 3364119 w 7154455"/>
              <a:gd name="connsiteY19" fmla="*/ 2123767 h 4557713"/>
              <a:gd name="connsiteX20" fmla="*/ 3305126 w 7154455"/>
              <a:gd name="connsiteY20" fmla="*/ 2359742 h 4557713"/>
              <a:gd name="connsiteX21" fmla="*/ 3201887 w 7154455"/>
              <a:gd name="connsiteY21" fmla="*/ 2477729 h 4557713"/>
              <a:gd name="connsiteX22" fmla="*/ 3128145 w 7154455"/>
              <a:gd name="connsiteY22" fmla="*/ 2566219 h 4557713"/>
              <a:gd name="connsiteX23" fmla="*/ 2892171 w 7154455"/>
              <a:gd name="connsiteY23" fmla="*/ 2861187 h 4557713"/>
              <a:gd name="connsiteX24" fmla="*/ 2670945 w 7154455"/>
              <a:gd name="connsiteY24" fmla="*/ 3082413 h 4557713"/>
              <a:gd name="connsiteX25" fmla="*/ 2611952 w 7154455"/>
              <a:gd name="connsiteY25" fmla="*/ 3215148 h 4557713"/>
              <a:gd name="connsiteX26" fmla="*/ 2538210 w 7154455"/>
              <a:gd name="connsiteY26" fmla="*/ 3347884 h 4557713"/>
              <a:gd name="connsiteX27" fmla="*/ 2331732 w 7154455"/>
              <a:gd name="connsiteY27" fmla="*/ 3318387 h 4557713"/>
              <a:gd name="connsiteX28" fmla="*/ 2125255 w 7154455"/>
              <a:gd name="connsiteY28" fmla="*/ 3333135 h 4557713"/>
              <a:gd name="connsiteX29" fmla="*/ 1712300 w 7154455"/>
              <a:gd name="connsiteY29" fmla="*/ 3362632 h 4557713"/>
              <a:gd name="connsiteX30" fmla="*/ 1623810 w 7154455"/>
              <a:gd name="connsiteY30" fmla="*/ 3436374 h 4557713"/>
              <a:gd name="connsiteX31" fmla="*/ 1446829 w 7154455"/>
              <a:gd name="connsiteY31" fmla="*/ 3436374 h 4557713"/>
              <a:gd name="connsiteX32" fmla="*/ 1358339 w 7154455"/>
              <a:gd name="connsiteY32" fmla="*/ 3377380 h 4557713"/>
              <a:gd name="connsiteX33" fmla="*/ 1122364 w 7154455"/>
              <a:gd name="connsiteY33" fmla="*/ 3392129 h 4557713"/>
              <a:gd name="connsiteX34" fmla="*/ 1048622 w 7154455"/>
              <a:gd name="connsiteY34" fmla="*/ 3406877 h 4557713"/>
              <a:gd name="connsiteX35" fmla="*/ 1004377 w 7154455"/>
              <a:gd name="connsiteY35" fmla="*/ 3421626 h 4557713"/>
              <a:gd name="connsiteX36" fmla="*/ 842145 w 7154455"/>
              <a:gd name="connsiteY36" fmla="*/ 3436374 h 4557713"/>
              <a:gd name="connsiteX37" fmla="*/ 797900 w 7154455"/>
              <a:gd name="connsiteY37" fmla="*/ 3451122 h 4557713"/>
              <a:gd name="connsiteX38" fmla="*/ 709410 w 7154455"/>
              <a:gd name="connsiteY38" fmla="*/ 3524864 h 4557713"/>
              <a:gd name="connsiteX39" fmla="*/ 635668 w 7154455"/>
              <a:gd name="connsiteY39" fmla="*/ 3672348 h 4557713"/>
              <a:gd name="connsiteX40" fmla="*/ 561926 w 7154455"/>
              <a:gd name="connsiteY40" fmla="*/ 3760838 h 4557713"/>
              <a:gd name="connsiteX41" fmla="*/ 443939 w 7154455"/>
              <a:gd name="connsiteY41" fmla="*/ 3967316 h 4557713"/>
              <a:gd name="connsiteX42" fmla="*/ 399693 w 7154455"/>
              <a:gd name="connsiteY42" fmla="*/ 4159045 h 4557713"/>
              <a:gd name="connsiteX43" fmla="*/ 355448 w 7154455"/>
              <a:gd name="connsiteY43" fmla="*/ 4203290 h 4557713"/>
              <a:gd name="connsiteX44" fmla="*/ 281706 w 7154455"/>
              <a:gd name="connsiteY44" fmla="*/ 4277032 h 4557713"/>
              <a:gd name="connsiteX45" fmla="*/ 252210 w 7154455"/>
              <a:gd name="connsiteY45" fmla="*/ 4321277 h 4557713"/>
              <a:gd name="connsiteX46" fmla="*/ 148971 w 7154455"/>
              <a:gd name="connsiteY46" fmla="*/ 4395019 h 4557713"/>
              <a:gd name="connsiteX47" fmla="*/ 75229 w 7154455"/>
              <a:gd name="connsiteY47" fmla="*/ 4483509 h 4557713"/>
              <a:gd name="connsiteX48" fmla="*/ 30984 w 7154455"/>
              <a:gd name="connsiteY48" fmla="*/ 4513006 h 4557713"/>
              <a:gd name="connsiteX49" fmla="*/ 30984 w 7154455"/>
              <a:gd name="connsiteY49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4912700 w 7154455"/>
              <a:gd name="connsiteY10" fmla="*/ 840658 h 4557713"/>
              <a:gd name="connsiteX11" fmla="*/ 4794713 w 7154455"/>
              <a:gd name="connsiteY11" fmla="*/ 988142 h 4557713"/>
              <a:gd name="connsiteX12" fmla="*/ 4617732 w 7154455"/>
              <a:gd name="connsiteY12" fmla="*/ 943896 h 4557713"/>
              <a:gd name="connsiteX13" fmla="*/ 4278519 w 7154455"/>
              <a:gd name="connsiteY13" fmla="*/ 929148 h 4557713"/>
              <a:gd name="connsiteX14" fmla="*/ 4145784 w 7154455"/>
              <a:gd name="connsiteY14" fmla="*/ 1017638 h 4557713"/>
              <a:gd name="connsiteX15" fmla="*/ 3821319 w 7154455"/>
              <a:gd name="connsiteY15" fmla="*/ 1238864 h 4557713"/>
              <a:gd name="connsiteX16" fmla="*/ 3541100 w 7154455"/>
              <a:gd name="connsiteY16" fmla="*/ 1533832 h 4557713"/>
              <a:gd name="connsiteX17" fmla="*/ 3526352 w 7154455"/>
              <a:gd name="connsiteY17" fmla="*/ 1858296 h 4557713"/>
              <a:gd name="connsiteX18" fmla="*/ 3452610 w 7154455"/>
              <a:gd name="connsiteY18" fmla="*/ 1991032 h 4557713"/>
              <a:gd name="connsiteX19" fmla="*/ 3364119 w 7154455"/>
              <a:gd name="connsiteY19" fmla="*/ 2123767 h 4557713"/>
              <a:gd name="connsiteX20" fmla="*/ 3305126 w 7154455"/>
              <a:gd name="connsiteY20" fmla="*/ 2359742 h 4557713"/>
              <a:gd name="connsiteX21" fmla="*/ 3201887 w 7154455"/>
              <a:gd name="connsiteY21" fmla="*/ 2477729 h 4557713"/>
              <a:gd name="connsiteX22" fmla="*/ 3128145 w 7154455"/>
              <a:gd name="connsiteY22" fmla="*/ 2566219 h 4557713"/>
              <a:gd name="connsiteX23" fmla="*/ 2892171 w 7154455"/>
              <a:gd name="connsiteY23" fmla="*/ 2861187 h 4557713"/>
              <a:gd name="connsiteX24" fmla="*/ 2670945 w 7154455"/>
              <a:gd name="connsiteY24" fmla="*/ 3082413 h 4557713"/>
              <a:gd name="connsiteX25" fmla="*/ 2611952 w 7154455"/>
              <a:gd name="connsiteY25" fmla="*/ 3215148 h 4557713"/>
              <a:gd name="connsiteX26" fmla="*/ 2538210 w 7154455"/>
              <a:gd name="connsiteY26" fmla="*/ 3347884 h 4557713"/>
              <a:gd name="connsiteX27" fmla="*/ 2331732 w 7154455"/>
              <a:gd name="connsiteY27" fmla="*/ 3318387 h 4557713"/>
              <a:gd name="connsiteX28" fmla="*/ 2125255 w 7154455"/>
              <a:gd name="connsiteY28" fmla="*/ 3333135 h 4557713"/>
              <a:gd name="connsiteX29" fmla="*/ 1712300 w 7154455"/>
              <a:gd name="connsiteY29" fmla="*/ 3362632 h 4557713"/>
              <a:gd name="connsiteX30" fmla="*/ 1623810 w 7154455"/>
              <a:gd name="connsiteY30" fmla="*/ 3436374 h 4557713"/>
              <a:gd name="connsiteX31" fmla="*/ 1358339 w 7154455"/>
              <a:gd name="connsiteY31" fmla="*/ 3377380 h 4557713"/>
              <a:gd name="connsiteX32" fmla="*/ 1122364 w 7154455"/>
              <a:gd name="connsiteY32" fmla="*/ 3392129 h 4557713"/>
              <a:gd name="connsiteX33" fmla="*/ 1048622 w 7154455"/>
              <a:gd name="connsiteY33" fmla="*/ 3406877 h 4557713"/>
              <a:gd name="connsiteX34" fmla="*/ 1004377 w 7154455"/>
              <a:gd name="connsiteY34" fmla="*/ 3421626 h 4557713"/>
              <a:gd name="connsiteX35" fmla="*/ 842145 w 7154455"/>
              <a:gd name="connsiteY35" fmla="*/ 3436374 h 4557713"/>
              <a:gd name="connsiteX36" fmla="*/ 797900 w 7154455"/>
              <a:gd name="connsiteY36" fmla="*/ 3451122 h 4557713"/>
              <a:gd name="connsiteX37" fmla="*/ 709410 w 7154455"/>
              <a:gd name="connsiteY37" fmla="*/ 3524864 h 4557713"/>
              <a:gd name="connsiteX38" fmla="*/ 635668 w 7154455"/>
              <a:gd name="connsiteY38" fmla="*/ 3672348 h 4557713"/>
              <a:gd name="connsiteX39" fmla="*/ 561926 w 7154455"/>
              <a:gd name="connsiteY39" fmla="*/ 3760838 h 4557713"/>
              <a:gd name="connsiteX40" fmla="*/ 443939 w 7154455"/>
              <a:gd name="connsiteY40" fmla="*/ 3967316 h 4557713"/>
              <a:gd name="connsiteX41" fmla="*/ 399693 w 7154455"/>
              <a:gd name="connsiteY41" fmla="*/ 4159045 h 4557713"/>
              <a:gd name="connsiteX42" fmla="*/ 355448 w 7154455"/>
              <a:gd name="connsiteY42" fmla="*/ 4203290 h 4557713"/>
              <a:gd name="connsiteX43" fmla="*/ 281706 w 7154455"/>
              <a:gd name="connsiteY43" fmla="*/ 4277032 h 4557713"/>
              <a:gd name="connsiteX44" fmla="*/ 252210 w 7154455"/>
              <a:gd name="connsiteY44" fmla="*/ 4321277 h 4557713"/>
              <a:gd name="connsiteX45" fmla="*/ 148971 w 7154455"/>
              <a:gd name="connsiteY45" fmla="*/ 4395019 h 4557713"/>
              <a:gd name="connsiteX46" fmla="*/ 75229 w 7154455"/>
              <a:gd name="connsiteY46" fmla="*/ 4483509 h 4557713"/>
              <a:gd name="connsiteX47" fmla="*/ 30984 w 7154455"/>
              <a:gd name="connsiteY47" fmla="*/ 4513006 h 4557713"/>
              <a:gd name="connsiteX48" fmla="*/ 30984 w 7154455"/>
              <a:gd name="connsiteY48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4912700 w 7154455"/>
              <a:gd name="connsiteY10" fmla="*/ 840658 h 4557713"/>
              <a:gd name="connsiteX11" fmla="*/ 4794713 w 7154455"/>
              <a:gd name="connsiteY11" fmla="*/ 988142 h 4557713"/>
              <a:gd name="connsiteX12" fmla="*/ 4617732 w 7154455"/>
              <a:gd name="connsiteY12" fmla="*/ 943896 h 4557713"/>
              <a:gd name="connsiteX13" fmla="*/ 4278519 w 7154455"/>
              <a:gd name="connsiteY13" fmla="*/ 929148 h 4557713"/>
              <a:gd name="connsiteX14" fmla="*/ 4145784 w 7154455"/>
              <a:gd name="connsiteY14" fmla="*/ 1017638 h 4557713"/>
              <a:gd name="connsiteX15" fmla="*/ 3821319 w 7154455"/>
              <a:gd name="connsiteY15" fmla="*/ 1238864 h 4557713"/>
              <a:gd name="connsiteX16" fmla="*/ 3541100 w 7154455"/>
              <a:gd name="connsiteY16" fmla="*/ 1533832 h 4557713"/>
              <a:gd name="connsiteX17" fmla="*/ 3526352 w 7154455"/>
              <a:gd name="connsiteY17" fmla="*/ 1858296 h 4557713"/>
              <a:gd name="connsiteX18" fmla="*/ 3452610 w 7154455"/>
              <a:gd name="connsiteY18" fmla="*/ 1991032 h 4557713"/>
              <a:gd name="connsiteX19" fmla="*/ 3364119 w 7154455"/>
              <a:gd name="connsiteY19" fmla="*/ 2123767 h 4557713"/>
              <a:gd name="connsiteX20" fmla="*/ 3305126 w 7154455"/>
              <a:gd name="connsiteY20" fmla="*/ 2359742 h 4557713"/>
              <a:gd name="connsiteX21" fmla="*/ 3201887 w 7154455"/>
              <a:gd name="connsiteY21" fmla="*/ 2477729 h 4557713"/>
              <a:gd name="connsiteX22" fmla="*/ 3128145 w 7154455"/>
              <a:gd name="connsiteY22" fmla="*/ 2566219 h 4557713"/>
              <a:gd name="connsiteX23" fmla="*/ 2892171 w 7154455"/>
              <a:gd name="connsiteY23" fmla="*/ 2861187 h 4557713"/>
              <a:gd name="connsiteX24" fmla="*/ 2670945 w 7154455"/>
              <a:gd name="connsiteY24" fmla="*/ 3082413 h 4557713"/>
              <a:gd name="connsiteX25" fmla="*/ 2611952 w 7154455"/>
              <a:gd name="connsiteY25" fmla="*/ 3215148 h 4557713"/>
              <a:gd name="connsiteX26" fmla="*/ 2538210 w 7154455"/>
              <a:gd name="connsiteY26" fmla="*/ 3347884 h 4557713"/>
              <a:gd name="connsiteX27" fmla="*/ 2331732 w 7154455"/>
              <a:gd name="connsiteY27" fmla="*/ 3318387 h 4557713"/>
              <a:gd name="connsiteX28" fmla="*/ 2125255 w 7154455"/>
              <a:gd name="connsiteY28" fmla="*/ 3333135 h 4557713"/>
              <a:gd name="connsiteX29" fmla="*/ 1712300 w 7154455"/>
              <a:gd name="connsiteY29" fmla="*/ 3362632 h 4557713"/>
              <a:gd name="connsiteX30" fmla="*/ 1358339 w 7154455"/>
              <a:gd name="connsiteY30" fmla="*/ 3377380 h 4557713"/>
              <a:gd name="connsiteX31" fmla="*/ 1122364 w 7154455"/>
              <a:gd name="connsiteY31" fmla="*/ 3392129 h 4557713"/>
              <a:gd name="connsiteX32" fmla="*/ 1048622 w 7154455"/>
              <a:gd name="connsiteY32" fmla="*/ 3406877 h 4557713"/>
              <a:gd name="connsiteX33" fmla="*/ 1004377 w 7154455"/>
              <a:gd name="connsiteY33" fmla="*/ 3421626 h 4557713"/>
              <a:gd name="connsiteX34" fmla="*/ 842145 w 7154455"/>
              <a:gd name="connsiteY34" fmla="*/ 3436374 h 4557713"/>
              <a:gd name="connsiteX35" fmla="*/ 797900 w 7154455"/>
              <a:gd name="connsiteY35" fmla="*/ 3451122 h 4557713"/>
              <a:gd name="connsiteX36" fmla="*/ 709410 w 7154455"/>
              <a:gd name="connsiteY36" fmla="*/ 3524864 h 4557713"/>
              <a:gd name="connsiteX37" fmla="*/ 635668 w 7154455"/>
              <a:gd name="connsiteY37" fmla="*/ 3672348 h 4557713"/>
              <a:gd name="connsiteX38" fmla="*/ 561926 w 7154455"/>
              <a:gd name="connsiteY38" fmla="*/ 3760838 h 4557713"/>
              <a:gd name="connsiteX39" fmla="*/ 443939 w 7154455"/>
              <a:gd name="connsiteY39" fmla="*/ 3967316 h 4557713"/>
              <a:gd name="connsiteX40" fmla="*/ 399693 w 7154455"/>
              <a:gd name="connsiteY40" fmla="*/ 4159045 h 4557713"/>
              <a:gd name="connsiteX41" fmla="*/ 355448 w 7154455"/>
              <a:gd name="connsiteY41" fmla="*/ 4203290 h 4557713"/>
              <a:gd name="connsiteX42" fmla="*/ 281706 w 7154455"/>
              <a:gd name="connsiteY42" fmla="*/ 4277032 h 4557713"/>
              <a:gd name="connsiteX43" fmla="*/ 252210 w 7154455"/>
              <a:gd name="connsiteY43" fmla="*/ 4321277 h 4557713"/>
              <a:gd name="connsiteX44" fmla="*/ 148971 w 7154455"/>
              <a:gd name="connsiteY44" fmla="*/ 4395019 h 4557713"/>
              <a:gd name="connsiteX45" fmla="*/ 75229 w 7154455"/>
              <a:gd name="connsiteY45" fmla="*/ 4483509 h 4557713"/>
              <a:gd name="connsiteX46" fmla="*/ 30984 w 7154455"/>
              <a:gd name="connsiteY46" fmla="*/ 4513006 h 4557713"/>
              <a:gd name="connsiteX47" fmla="*/ 30984 w 7154455"/>
              <a:gd name="connsiteY47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4912700 w 7154455"/>
              <a:gd name="connsiteY10" fmla="*/ 840658 h 4557713"/>
              <a:gd name="connsiteX11" fmla="*/ 4794713 w 7154455"/>
              <a:gd name="connsiteY11" fmla="*/ 988142 h 4557713"/>
              <a:gd name="connsiteX12" fmla="*/ 4617732 w 7154455"/>
              <a:gd name="connsiteY12" fmla="*/ 943896 h 4557713"/>
              <a:gd name="connsiteX13" fmla="*/ 4278519 w 7154455"/>
              <a:gd name="connsiteY13" fmla="*/ 929148 h 4557713"/>
              <a:gd name="connsiteX14" fmla="*/ 4145784 w 7154455"/>
              <a:gd name="connsiteY14" fmla="*/ 1017638 h 4557713"/>
              <a:gd name="connsiteX15" fmla="*/ 3821319 w 7154455"/>
              <a:gd name="connsiteY15" fmla="*/ 1238864 h 4557713"/>
              <a:gd name="connsiteX16" fmla="*/ 3541100 w 7154455"/>
              <a:gd name="connsiteY16" fmla="*/ 1533832 h 4557713"/>
              <a:gd name="connsiteX17" fmla="*/ 3526352 w 7154455"/>
              <a:gd name="connsiteY17" fmla="*/ 1858296 h 4557713"/>
              <a:gd name="connsiteX18" fmla="*/ 3452610 w 7154455"/>
              <a:gd name="connsiteY18" fmla="*/ 1991032 h 4557713"/>
              <a:gd name="connsiteX19" fmla="*/ 3364119 w 7154455"/>
              <a:gd name="connsiteY19" fmla="*/ 2123767 h 4557713"/>
              <a:gd name="connsiteX20" fmla="*/ 3305126 w 7154455"/>
              <a:gd name="connsiteY20" fmla="*/ 2359742 h 4557713"/>
              <a:gd name="connsiteX21" fmla="*/ 3201887 w 7154455"/>
              <a:gd name="connsiteY21" fmla="*/ 2477729 h 4557713"/>
              <a:gd name="connsiteX22" fmla="*/ 3128145 w 7154455"/>
              <a:gd name="connsiteY22" fmla="*/ 2566219 h 4557713"/>
              <a:gd name="connsiteX23" fmla="*/ 2892171 w 7154455"/>
              <a:gd name="connsiteY23" fmla="*/ 2861187 h 4557713"/>
              <a:gd name="connsiteX24" fmla="*/ 2670945 w 7154455"/>
              <a:gd name="connsiteY24" fmla="*/ 3082413 h 4557713"/>
              <a:gd name="connsiteX25" fmla="*/ 2611952 w 7154455"/>
              <a:gd name="connsiteY25" fmla="*/ 3215148 h 4557713"/>
              <a:gd name="connsiteX26" fmla="*/ 2538210 w 7154455"/>
              <a:gd name="connsiteY26" fmla="*/ 3347884 h 4557713"/>
              <a:gd name="connsiteX27" fmla="*/ 2331732 w 7154455"/>
              <a:gd name="connsiteY27" fmla="*/ 3318387 h 4557713"/>
              <a:gd name="connsiteX28" fmla="*/ 2125255 w 7154455"/>
              <a:gd name="connsiteY28" fmla="*/ 3333135 h 4557713"/>
              <a:gd name="connsiteX29" fmla="*/ 1712300 w 7154455"/>
              <a:gd name="connsiteY29" fmla="*/ 3362632 h 4557713"/>
              <a:gd name="connsiteX30" fmla="*/ 1358339 w 7154455"/>
              <a:gd name="connsiteY30" fmla="*/ 3377380 h 4557713"/>
              <a:gd name="connsiteX31" fmla="*/ 1122364 w 7154455"/>
              <a:gd name="connsiteY31" fmla="*/ 3392129 h 4557713"/>
              <a:gd name="connsiteX32" fmla="*/ 1048622 w 7154455"/>
              <a:gd name="connsiteY32" fmla="*/ 3406877 h 4557713"/>
              <a:gd name="connsiteX33" fmla="*/ 842145 w 7154455"/>
              <a:gd name="connsiteY33" fmla="*/ 3436374 h 4557713"/>
              <a:gd name="connsiteX34" fmla="*/ 797900 w 7154455"/>
              <a:gd name="connsiteY34" fmla="*/ 3451122 h 4557713"/>
              <a:gd name="connsiteX35" fmla="*/ 709410 w 7154455"/>
              <a:gd name="connsiteY35" fmla="*/ 3524864 h 4557713"/>
              <a:gd name="connsiteX36" fmla="*/ 635668 w 7154455"/>
              <a:gd name="connsiteY36" fmla="*/ 3672348 h 4557713"/>
              <a:gd name="connsiteX37" fmla="*/ 561926 w 7154455"/>
              <a:gd name="connsiteY37" fmla="*/ 3760838 h 4557713"/>
              <a:gd name="connsiteX38" fmla="*/ 443939 w 7154455"/>
              <a:gd name="connsiteY38" fmla="*/ 3967316 h 4557713"/>
              <a:gd name="connsiteX39" fmla="*/ 399693 w 7154455"/>
              <a:gd name="connsiteY39" fmla="*/ 4159045 h 4557713"/>
              <a:gd name="connsiteX40" fmla="*/ 355448 w 7154455"/>
              <a:gd name="connsiteY40" fmla="*/ 4203290 h 4557713"/>
              <a:gd name="connsiteX41" fmla="*/ 281706 w 7154455"/>
              <a:gd name="connsiteY41" fmla="*/ 4277032 h 4557713"/>
              <a:gd name="connsiteX42" fmla="*/ 252210 w 7154455"/>
              <a:gd name="connsiteY42" fmla="*/ 4321277 h 4557713"/>
              <a:gd name="connsiteX43" fmla="*/ 148971 w 7154455"/>
              <a:gd name="connsiteY43" fmla="*/ 4395019 h 4557713"/>
              <a:gd name="connsiteX44" fmla="*/ 75229 w 7154455"/>
              <a:gd name="connsiteY44" fmla="*/ 4483509 h 4557713"/>
              <a:gd name="connsiteX45" fmla="*/ 30984 w 7154455"/>
              <a:gd name="connsiteY45" fmla="*/ 4513006 h 4557713"/>
              <a:gd name="connsiteX46" fmla="*/ 30984 w 7154455"/>
              <a:gd name="connsiteY46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4912700 w 7154455"/>
              <a:gd name="connsiteY10" fmla="*/ 840658 h 4557713"/>
              <a:gd name="connsiteX11" fmla="*/ 4794713 w 7154455"/>
              <a:gd name="connsiteY11" fmla="*/ 988142 h 4557713"/>
              <a:gd name="connsiteX12" fmla="*/ 4617732 w 7154455"/>
              <a:gd name="connsiteY12" fmla="*/ 943896 h 4557713"/>
              <a:gd name="connsiteX13" fmla="*/ 4278519 w 7154455"/>
              <a:gd name="connsiteY13" fmla="*/ 929148 h 4557713"/>
              <a:gd name="connsiteX14" fmla="*/ 4145784 w 7154455"/>
              <a:gd name="connsiteY14" fmla="*/ 1017638 h 4557713"/>
              <a:gd name="connsiteX15" fmla="*/ 3821319 w 7154455"/>
              <a:gd name="connsiteY15" fmla="*/ 1238864 h 4557713"/>
              <a:gd name="connsiteX16" fmla="*/ 3541100 w 7154455"/>
              <a:gd name="connsiteY16" fmla="*/ 1533832 h 4557713"/>
              <a:gd name="connsiteX17" fmla="*/ 3526352 w 7154455"/>
              <a:gd name="connsiteY17" fmla="*/ 1858296 h 4557713"/>
              <a:gd name="connsiteX18" fmla="*/ 3452610 w 7154455"/>
              <a:gd name="connsiteY18" fmla="*/ 1991032 h 4557713"/>
              <a:gd name="connsiteX19" fmla="*/ 3364119 w 7154455"/>
              <a:gd name="connsiteY19" fmla="*/ 2123767 h 4557713"/>
              <a:gd name="connsiteX20" fmla="*/ 3305126 w 7154455"/>
              <a:gd name="connsiteY20" fmla="*/ 2359742 h 4557713"/>
              <a:gd name="connsiteX21" fmla="*/ 3201887 w 7154455"/>
              <a:gd name="connsiteY21" fmla="*/ 2477729 h 4557713"/>
              <a:gd name="connsiteX22" fmla="*/ 3128145 w 7154455"/>
              <a:gd name="connsiteY22" fmla="*/ 2566219 h 4557713"/>
              <a:gd name="connsiteX23" fmla="*/ 2892171 w 7154455"/>
              <a:gd name="connsiteY23" fmla="*/ 2861187 h 4557713"/>
              <a:gd name="connsiteX24" fmla="*/ 2670945 w 7154455"/>
              <a:gd name="connsiteY24" fmla="*/ 3082413 h 4557713"/>
              <a:gd name="connsiteX25" fmla="*/ 2611952 w 7154455"/>
              <a:gd name="connsiteY25" fmla="*/ 3215148 h 4557713"/>
              <a:gd name="connsiteX26" fmla="*/ 2538210 w 7154455"/>
              <a:gd name="connsiteY26" fmla="*/ 3347884 h 4557713"/>
              <a:gd name="connsiteX27" fmla="*/ 2331732 w 7154455"/>
              <a:gd name="connsiteY27" fmla="*/ 3318387 h 4557713"/>
              <a:gd name="connsiteX28" fmla="*/ 2125255 w 7154455"/>
              <a:gd name="connsiteY28" fmla="*/ 3333135 h 4557713"/>
              <a:gd name="connsiteX29" fmla="*/ 1712300 w 7154455"/>
              <a:gd name="connsiteY29" fmla="*/ 3362632 h 4557713"/>
              <a:gd name="connsiteX30" fmla="*/ 1358339 w 7154455"/>
              <a:gd name="connsiteY30" fmla="*/ 3377380 h 4557713"/>
              <a:gd name="connsiteX31" fmla="*/ 1122364 w 7154455"/>
              <a:gd name="connsiteY31" fmla="*/ 3392129 h 4557713"/>
              <a:gd name="connsiteX32" fmla="*/ 1048622 w 7154455"/>
              <a:gd name="connsiteY32" fmla="*/ 3406877 h 4557713"/>
              <a:gd name="connsiteX33" fmla="*/ 842145 w 7154455"/>
              <a:gd name="connsiteY33" fmla="*/ 3436374 h 4557713"/>
              <a:gd name="connsiteX34" fmla="*/ 709410 w 7154455"/>
              <a:gd name="connsiteY34" fmla="*/ 3524864 h 4557713"/>
              <a:gd name="connsiteX35" fmla="*/ 635668 w 7154455"/>
              <a:gd name="connsiteY35" fmla="*/ 3672348 h 4557713"/>
              <a:gd name="connsiteX36" fmla="*/ 561926 w 7154455"/>
              <a:gd name="connsiteY36" fmla="*/ 3760838 h 4557713"/>
              <a:gd name="connsiteX37" fmla="*/ 443939 w 7154455"/>
              <a:gd name="connsiteY37" fmla="*/ 3967316 h 4557713"/>
              <a:gd name="connsiteX38" fmla="*/ 399693 w 7154455"/>
              <a:gd name="connsiteY38" fmla="*/ 4159045 h 4557713"/>
              <a:gd name="connsiteX39" fmla="*/ 355448 w 7154455"/>
              <a:gd name="connsiteY39" fmla="*/ 4203290 h 4557713"/>
              <a:gd name="connsiteX40" fmla="*/ 281706 w 7154455"/>
              <a:gd name="connsiteY40" fmla="*/ 4277032 h 4557713"/>
              <a:gd name="connsiteX41" fmla="*/ 252210 w 7154455"/>
              <a:gd name="connsiteY41" fmla="*/ 4321277 h 4557713"/>
              <a:gd name="connsiteX42" fmla="*/ 148971 w 7154455"/>
              <a:gd name="connsiteY42" fmla="*/ 4395019 h 4557713"/>
              <a:gd name="connsiteX43" fmla="*/ 75229 w 7154455"/>
              <a:gd name="connsiteY43" fmla="*/ 4483509 h 4557713"/>
              <a:gd name="connsiteX44" fmla="*/ 30984 w 7154455"/>
              <a:gd name="connsiteY44" fmla="*/ 4513006 h 4557713"/>
              <a:gd name="connsiteX45" fmla="*/ 30984 w 7154455"/>
              <a:gd name="connsiteY45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4912700 w 7154455"/>
              <a:gd name="connsiteY10" fmla="*/ 840658 h 4557713"/>
              <a:gd name="connsiteX11" fmla="*/ 4794713 w 7154455"/>
              <a:gd name="connsiteY11" fmla="*/ 988142 h 4557713"/>
              <a:gd name="connsiteX12" fmla="*/ 4617732 w 7154455"/>
              <a:gd name="connsiteY12" fmla="*/ 943896 h 4557713"/>
              <a:gd name="connsiteX13" fmla="*/ 4278519 w 7154455"/>
              <a:gd name="connsiteY13" fmla="*/ 929148 h 4557713"/>
              <a:gd name="connsiteX14" fmla="*/ 4145784 w 7154455"/>
              <a:gd name="connsiteY14" fmla="*/ 1017638 h 4557713"/>
              <a:gd name="connsiteX15" fmla="*/ 3821319 w 7154455"/>
              <a:gd name="connsiteY15" fmla="*/ 1238864 h 4557713"/>
              <a:gd name="connsiteX16" fmla="*/ 3541100 w 7154455"/>
              <a:gd name="connsiteY16" fmla="*/ 1533832 h 4557713"/>
              <a:gd name="connsiteX17" fmla="*/ 3526352 w 7154455"/>
              <a:gd name="connsiteY17" fmla="*/ 1858296 h 4557713"/>
              <a:gd name="connsiteX18" fmla="*/ 3452610 w 7154455"/>
              <a:gd name="connsiteY18" fmla="*/ 1991032 h 4557713"/>
              <a:gd name="connsiteX19" fmla="*/ 3364119 w 7154455"/>
              <a:gd name="connsiteY19" fmla="*/ 2123767 h 4557713"/>
              <a:gd name="connsiteX20" fmla="*/ 3305126 w 7154455"/>
              <a:gd name="connsiteY20" fmla="*/ 2359742 h 4557713"/>
              <a:gd name="connsiteX21" fmla="*/ 3201887 w 7154455"/>
              <a:gd name="connsiteY21" fmla="*/ 2477729 h 4557713"/>
              <a:gd name="connsiteX22" fmla="*/ 3128145 w 7154455"/>
              <a:gd name="connsiteY22" fmla="*/ 2566219 h 4557713"/>
              <a:gd name="connsiteX23" fmla="*/ 2892171 w 7154455"/>
              <a:gd name="connsiteY23" fmla="*/ 2861187 h 4557713"/>
              <a:gd name="connsiteX24" fmla="*/ 2670945 w 7154455"/>
              <a:gd name="connsiteY24" fmla="*/ 3082413 h 4557713"/>
              <a:gd name="connsiteX25" fmla="*/ 2611952 w 7154455"/>
              <a:gd name="connsiteY25" fmla="*/ 3215148 h 4557713"/>
              <a:gd name="connsiteX26" fmla="*/ 2538210 w 7154455"/>
              <a:gd name="connsiteY26" fmla="*/ 3347884 h 4557713"/>
              <a:gd name="connsiteX27" fmla="*/ 2331732 w 7154455"/>
              <a:gd name="connsiteY27" fmla="*/ 3318387 h 4557713"/>
              <a:gd name="connsiteX28" fmla="*/ 2125255 w 7154455"/>
              <a:gd name="connsiteY28" fmla="*/ 3333135 h 4557713"/>
              <a:gd name="connsiteX29" fmla="*/ 1712300 w 7154455"/>
              <a:gd name="connsiteY29" fmla="*/ 3362632 h 4557713"/>
              <a:gd name="connsiteX30" fmla="*/ 1358339 w 7154455"/>
              <a:gd name="connsiteY30" fmla="*/ 3377380 h 4557713"/>
              <a:gd name="connsiteX31" fmla="*/ 1122364 w 7154455"/>
              <a:gd name="connsiteY31" fmla="*/ 3392129 h 4557713"/>
              <a:gd name="connsiteX32" fmla="*/ 1048622 w 7154455"/>
              <a:gd name="connsiteY32" fmla="*/ 3406877 h 4557713"/>
              <a:gd name="connsiteX33" fmla="*/ 842145 w 7154455"/>
              <a:gd name="connsiteY33" fmla="*/ 3436374 h 4557713"/>
              <a:gd name="connsiteX34" fmla="*/ 709410 w 7154455"/>
              <a:gd name="connsiteY34" fmla="*/ 3524864 h 4557713"/>
              <a:gd name="connsiteX35" fmla="*/ 709410 w 7154455"/>
              <a:gd name="connsiteY35" fmla="*/ 3569109 h 4557713"/>
              <a:gd name="connsiteX36" fmla="*/ 635668 w 7154455"/>
              <a:gd name="connsiteY36" fmla="*/ 3672348 h 4557713"/>
              <a:gd name="connsiteX37" fmla="*/ 561926 w 7154455"/>
              <a:gd name="connsiteY37" fmla="*/ 3760838 h 4557713"/>
              <a:gd name="connsiteX38" fmla="*/ 443939 w 7154455"/>
              <a:gd name="connsiteY38" fmla="*/ 3967316 h 4557713"/>
              <a:gd name="connsiteX39" fmla="*/ 399693 w 7154455"/>
              <a:gd name="connsiteY39" fmla="*/ 4159045 h 4557713"/>
              <a:gd name="connsiteX40" fmla="*/ 355448 w 7154455"/>
              <a:gd name="connsiteY40" fmla="*/ 4203290 h 4557713"/>
              <a:gd name="connsiteX41" fmla="*/ 281706 w 7154455"/>
              <a:gd name="connsiteY41" fmla="*/ 4277032 h 4557713"/>
              <a:gd name="connsiteX42" fmla="*/ 252210 w 7154455"/>
              <a:gd name="connsiteY42" fmla="*/ 4321277 h 4557713"/>
              <a:gd name="connsiteX43" fmla="*/ 148971 w 7154455"/>
              <a:gd name="connsiteY43" fmla="*/ 4395019 h 4557713"/>
              <a:gd name="connsiteX44" fmla="*/ 75229 w 7154455"/>
              <a:gd name="connsiteY44" fmla="*/ 4483509 h 4557713"/>
              <a:gd name="connsiteX45" fmla="*/ 30984 w 7154455"/>
              <a:gd name="connsiteY45" fmla="*/ 4513006 h 4557713"/>
              <a:gd name="connsiteX46" fmla="*/ 30984 w 7154455"/>
              <a:gd name="connsiteY46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4912700 w 7154455"/>
              <a:gd name="connsiteY10" fmla="*/ 840658 h 4557713"/>
              <a:gd name="connsiteX11" fmla="*/ 4794713 w 7154455"/>
              <a:gd name="connsiteY11" fmla="*/ 988142 h 4557713"/>
              <a:gd name="connsiteX12" fmla="*/ 4617732 w 7154455"/>
              <a:gd name="connsiteY12" fmla="*/ 943896 h 4557713"/>
              <a:gd name="connsiteX13" fmla="*/ 4278519 w 7154455"/>
              <a:gd name="connsiteY13" fmla="*/ 929148 h 4557713"/>
              <a:gd name="connsiteX14" fmla="*/ 4145784 w 7154455"/>
              <a:gd name="connsiteY14" fmla="*/ 1017638 h 4557713"/>
              <a:gd name="connsiteX15" fmla="*/ 3821319 w 7154455"/>
              <a:gd name="connsiteY15" fmla="*/ 1238864 h 4557713"/>
              <a:gd name="connsiteX16" fmla="*/ 3541100 w 7154455"/>
              <a:gd name="connsiteY16" fmla="*/ 1533832 h 4557713"/>
              <a:gd name="connsiteX17" fmla="*/ 3526352 w 7154455"/>
              <a:gd name="connsiteY17" fmla="*/ 1858296 h 4557713"/>
              <a:gd name="connsiteX18" fmla="*/ 3452610 w 7154455"/>
              <a:gd name="connsiteY18" fmla="*/ 1991032 h 4557713"/>
              <a:gd name="connsiteX19" fmla="*/ 3364119 w 7154455"/>
              <a:gd name="connsiteY19" fmla="*/ 2123767 h 4557713"/>
              <a:gd name="connsiteX20" fmla="*/ 3305126 w 7154455"/>
              <a:gd name="connsiteY20" fmla="*/ 2359742 h 4557713"/>
              <a:gd name="connsiteX21" fmla="*/ 3201887 w 7154455"/>
              <a:gd name="connsiteY21" fmla="*/ 2477729 h 4557713"/>
              <a:gd name="connsiteX22" fmla="*/ 3128145 w 7154455"/>
              <a:gd name="connsiteY22" fmla="*/ 2566219 h 4557713"/>
              <a:gd name="connsiteX23" fmla="*/ 2892171 w 7154455"/>
              <a:gd name="connsiteY23" fmla="*/ 2861187 h 4557713"/>
              <a:gd name="connsiteX24" fmla="*/ 2670945 w 7154455"/>
              <a:gd name="connsiteY24" fmla="*/ 3082413 h 4557713"/>
              <a:gd name="connsiteX25" fmla="*/ 2611952 w 7154455"/>
              <a:gd name="connsiteY25" fmla="*/ 3215148 h 4557713"/>
              <a:gd name="connsiteX26" fmla="*/ 2538210 w 7154455"/>
              <a:gd name="connsiteY26" fmla="*/ 3347884 h 4557713"/>
              <a:gd name="connsiteX27" fmla="*/ 2331732 w 7154455"/>
              <a:gd name="connsiteY27" fmla="*/ 3318387 h 4557713"/>
              <a:gd name="connsiteX28" fmla="*/ 2125255 w 7154455"/>
              <a:gd name="connsiteY28" fmla="*/ 3333135 h 4557713"/>
              <a:gd name="connsiteX29" fmla="*/ 1712300 w 7154455"/>
              <a:gd name="connsiteY29" fmla="*/ 3362632 h 4557713"/>
              <a:gd name="connsiteX30" fmla="*/ 1358339 w 7154455"/>
              <a:gd name="connsiteY30" fmla="*/ 3377380 h 4557713"/>
              <a:gd name="connsiteX31" fmla="*/ 1122364 w 7154455"/>
              <a:gd name="connsiteY31" fmla="*/ 3392129 h 4557713"/>
              <a:gd name="connsiteX32" fmla="*/ 1048622 w 7154455"/>
              <a:gd name="connsiteY32" fmla="*/ 3406877 h 4557713"/>
              <a:gd name="connsiteX33" fmla="*/ 842145 w 7154455"/>
              <a:gd name="connsiteY33" fmla="*/ 3436374 h 4557713"/>
              <a:gd name="connsiteX34" fmla="*/ 709410 w 7154455"/>
              <a:gd name="connsiteY34" fmla="*/ 3524864 h 4557713"/>
              <a:gd name="connsiteX35" fmla="*/ 709410 w 7154455"/>
              <a:gd name="connsiteY35" fmla="*/ 3569109 h 4557713"/>
              <a:gd name="connsiteX36" fmla="*/ 561926 w 7154455"/>
              <a:gd name="connsiteY36" fmla="*/ 3760838 h 4557713"/>
              <a:gd name="connsiteX37" fmla="*/ 443939 w 7154455"/>
              <a:gd name="connsiteY37" fmla="*/ 3967316 h 4557713"/>
              <a:gd name="connsiteX38" fmla="*/ 399693 w 7154455"/>
              <a:gd name="connsiteY38" fmla="*/ 4159045 h 4557713"/>
              <a:gd name="connsiteX39" fmla="*/ 355448 w 7154455"/>
              <a:gd name="connsiteY39" fmla="*/ 4203290 h 4557713"/>
              <a:gd name="connsiteX40" fmla="*/ 281706 w 7154455"/>
              <a:gd name="connsiteY40" fmla="*/ 4277032 h 4557713"/>
              <a:gd name="connsiteX41" fmla="*/ 252210 w 7154455"/>
              <a:gd name="connsiteY41" fmla="*/ 4321277 h 4557713"/>
              <a:gd name="connsiteX42" fmla="*/ 148971 w 7154455"/>
              <a:gd name="connsiteY42" fmla="*/ 4395019 h 4557713"/>
              <a:gd name="connsiteX43" fmla="*/ 75229 w 7154455"/>
              <a:gd name="connsiteY43" fmla="*/ 4483509 h 4557713"/>
              <a:gd name="connsiteX44" fmla="*/ 30984 w 7154455"/>
              <a:gd name="connsiteY44" fmla="*/ 4513006 h 4557713"/>
              <a:gd name="connsiteX45" fmla="*/ 30984 w 7154455"/>
              <a:gd name="connsiteY45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4912700 w 7154455"/>
              <a:gd name="connsiteY10" fmla="*/ 840658 h 4557713"/>
              <a:gd name="connsiteX11" fmla="*/ 4794713 w 7154455"/>
              <a:gd name="connsiteY11" fmla="*/ 988142 h 4557713"/>
              <a:gd name="connsiteX12" fmla="*/ 4617732 w 7154455"/>
              <a:gd name="connsiteY12" fmla="*/ 943896 h 4557713"/>
              <a:gd name="connsiteX13" fmla="*/ 4278519 w 7154455"/>
              <a:gd name="connsiteY13" fmla="*/ 929148 h 4557713"/>
              <a:gd name="connsiteX14" fmla="*/ 4145784 w 7154455"/>
              <a:gd name="connsiteY14" fmla="*/ 1017638 h 4557713"/>
              <a:gd name="connsiteX15" fmla="*/ 3821319 w 7154455"/>
              <a:gd name="connsiteY15" fmla="*/ 1238864 h 4557713"/>
              <a:gd name="connsiteX16" fmla="*/ 3541100 w 7154455"/>
              <a:gd name="connsiteY16" fmla="*/ 1533832 h 4557713"/>
              <a:gd name="connsiteX17" fmla="*/ 3526352 w 7154455"/>
              <a:gd name="connsiteY17" fmla="*/ 1858296 h 4557713"/>
              <a:gd name="connsiteX18" fmla="*/ 3452610 w 7154455"/>
              <a:gd name="connsiteY18" fmla="*/ 1991032 h 4557713"/>
              <a:gd name="connsiteX19" fmla="*/ 3364119 w 7154455"/>
              <a:gd name="connsiteY19" fmla="*/ 2123767 h 4557713"/>
              <a:gd name="connsiteX20" fmla="*/ 3305126 w 7154455"/>
              <a:gd name="connsiteY20" fmla="*/ 2359742 h 4557713"/>
              <a:gd name="connsiteX21" fmla="*/ 3201887 w 7154455"/>
              <a:gd name="connsiteY21" fmla="*/ 2477729 h 4557713"/>
              <a:gd name="connsiteX22" fmla="*/ 3128145 w 7154455"/>
              <a:gd name="connsiteY22" fmla="*/ 2566219 h 4557713"/>
              <a:gd name="connsiteX23" fmla="*/ 2892171 w 7154455"/>
              <a:gd name="connsiteY23" fmla="*/ 2861187 h 4557713"/>
              <a:gd name="connsiteX24" fmla="*/ 2670945 w 7154455"/>
              <a:gd name="connsiteY24" fmla="*/ 3082413 h 4557713"/>
              <a:gd name="connsiteX25" fmla="*/ 2611952 w 7154455"/>
              <a:gd name="connsiteY25" fmla="*/ 3215148 h 4557713"/>
              <a:gd name="connsiteX26" fmla="*/ 2538210 w 7154455"/>
              <a:gd name="connsiteY26" fmla="*/ 3347884 h 4557713"/>
              <a:gd name="connsiteX27" fmla="*/ 2331732 w 7154455"/>
              <a:gd name="connsiteY27" fmla="*/ 3318387 h 4557713"/>
              <a:gd name="connsiteX28" fmla="*/ 2125255 w 7154455"/>
              <a:gd name="connsiteY28" fmla="*/ 3333135 h 4557713"/>
              <a:gd name="connsiteX29" fmla="*/ 1712300 w 7154455"/>
              <a:gd name="connsiteY29" fmla="*/ 3362632 h 4557713"/>
              <a:gd name="connsiteX30" fmla="*/ 1358339 w 7154455"/>
              <a:gd name="connsiteY30" fmla="*/ 3377380 h 4557713"/>
              <a:gd name="connsiteX31" fmla="*/ 1122364 w 7154455"/>
              <a:gd name="connsiteY31" fmla="*/ 3392129 h 4557713"/>
              <a:gd name="connsiteX32" fmla="*/ 1048622 w 7154455"/>
              <a:gd name="connsiteY32" fmla="*/ 3406877 h 4557713"/>
              <a:gd name="connsiteX33" fmla="*/ 842145 w 7154455"/>
              <a:gd name="connsiteY33" fmla="*/ 3436374 h 4557713"/>
              <a:gd name="connsiteX34" fmla="*/ 709410 w 7154455"/>
              <a:gd name="connsiteY34" fmla="*/ 3524864 h 4557713"/>
              <a:gd name="connsiteX35" fmla="*/ 561926 w 7154455"/>
              <a:gd name="connsiteY35" fmla="*/ 3760838 h 4557713"/>
              <a:gd name="connsiteX36" fmla="*/ 443939 w 7154455"/>
              <a:gd name="connsiteY36" fmla="*/ 3967316 h 4557713"/>
              <a:gd name="connsiteX37" fmla="*/ 399693 w 7154455"/>
              <a:gd name="connsiteY37" fmla="*/ 4159045 h 4557713"/>
              <a:gd name="connsiteX38" fmla="*/ 355448 w 7154455"/>
              <a:gd name="connsiteY38" fmla="*/ 4203290 h 4557713"/>
              <a:gd name="connsiteX39" fmla="*/ 281706 w 7154455"/>
              <a:gd name="connsiteY39" fmla="*/ 4277032 h 4557713"/>
              <a:gd name="connsiteX40" fmla="*/ 252210 w 7154455"/>
              <a:gd name="connsiteY40" fmla="*/ 4321277 h 4557713"/>
              <a:gd name="connsiteX41" fmla="*/ 148971 w 7154455"/>
              <a:gd name="connsiteY41" fmla="*/ 4395019 h 4557713"/>
              <a:gd name="connsiteX42" fmla="*/ 75229 w 7154455"/>
              <a:gd name="connsiteY42" fmla="*/ 4483509 h 4557713"/>
              <a:gd name="connsiteX43" fmla="*/ 30984 w 7154455"/>
              <a:gd name="connsiteY43" fmla="*/ 4513006 h 4557713"/>
              <a:gd name="connsiteX44" fmla="*/ 30984 w 7154455"/>
              <a:gd name="connsiteY44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4912700 w 7154455"/>
              <a:gd name="connsiteY10" fmla="*/ 840658 h 4557713"/>
              <a:gd name="connsiteX11" fmla="*/ 4794713 w 7154455"/>
              <a:gd name="connsiteY11" fmla="*/ 988142 h 4557713"/>
              <a:gd name="connsiteX12" fmla="*/ 4617732 w 7154455"/>
              <a:gd name="connsiteY12" fmla="*/ 943896 h 4557713"/>
              <a:gd name="connsiteX13" fmla="*/ 4278519 w 7154455"/>
              <a:gd name="connsiteY13" fmla="*/ 929148 h 4557713"/>
              <a:gd name="connsiteX14" fmla="*/ 4145784 w 7154455"/>
              <a:gd name="connsiteY14" fmla="*/ 1017638 h 4557713"/>
              <a:gd name="connsiteX15" fmla="*/ 3821319 w 7154455"/>
              <a:gd name="connsiteY15" fmla="*/ 1238864 h 4557713"/>
              <a:gd name="connsiteX16" fmla="*/ 3541100 w 7154455"/>
              <a:gd name="connsiteY16" fmla="*/ 1533832 h 4557713"/>
              <a:gd name="connsiteX17" fmla="*/ 3526352 w 7154455"/>
              <a:gd name="connsiteY17" fmla="*/ 1858296 h 4557713"/>
              <a:gd name="connsiteX18" fmla="*/ 3452610 w 7154455"/>
              <a:gd name="connsiteY18" fmla="*/ 1991032 h 4557713"/>
              <a:gd name="connsiteX19" fmla="*/ 3364119 w 7154455"/>
              <a:gd name="connsiteY19" fmla="*/ 2123767 h 4557713"/>
              <a:gd name="connsiteX20" fmla="*/ 3305126 w 7154455"/>
              <a:gd name="connsiteY20" fmla="*/ 2359742 h 4557713"/>
              <a:gd name="connsiteX21" fmla="*/ 3201887 w 7154455"/>
              <a:gd name="connsiteY21" fmla="*/ 2477729 h 4557713"/>
              <a:gd name="connsiteX22" fmla="*/ 3128145 w 7154455"/>
              <a:gd name="connsiteY22" fmla="*/ 2566219 h 4557713"/>
              <a:gd name="connsiteX23" fmla="*/ 2892171 w 7154455"/>
              <a:gd name="connsiteY23" fmla="*/ 2861187 h 4557713"/>
              <a:gd name="connsiteX24" fmla="*/ 2670945 w 7154455"/>
              <a:gd name="connsiteY24" fmla="*/ 3082413 h 4557713"/>
              <a:gd name="connsiteX25" fmla="*/ 2611952 w 7154455"/>
              <a:gd name="connsiteY25" fmla="*/ 3215148 h 4557713"/>
              <a:gd name="connsiteX26" fmla="*/ 2538210 w 7154455"/>
              <a:gd name="connsiteY26" fmla="*/ 3347884 h 4557713"/>
              <a:gd name="connsiteX27" fmla="*/ 2331732 w 7154455"/>
              <a:gd name="connsiteY27" fmla="*/ 3318387 h 4557713"/>
              <a:gd name="connsiteX28" fmla="*/ 2125255 w 7154455"/>
              <a:gd name="connsiteY28" fmla="*/ 3333135 h 4557713"/>
              <a:gd name="connsiteX29" fmla="*/ 1712300 w 7154455"/>
              <a:gd name="connsiteY29" fmla="*/ 3362632 h 4557713"/>
              <a:gd name="connsiteX30" fmla="*/ 1358339 w 7154455"/>
              <a:gd name="connsiteY30" fmla="*/ 3377380 h 4557713"/>
              <a:gd name="connsiteX31" fmla="*/ 1122364 w 7154455"/>
              <a:gd name="connsiteY31" fmla="*/ 3392129 h 4557713"/>
              <a:gd name="connsiteX32" fmla="*/ 1048622 w 7154455"/>
              <a:gd name="connsiteY32" fmla="*/ 3406877 h 4557713"/>
              <a:gd name="connsiteX33" fmla="*/ 842145 w 7154455"/>
              <a:gd name="connsiteY33" fmla="*/ 3436374 h 4557713"/>
              <a:gd name="connsiteX34" fmla="*/ 709410 w 7154455"/>
              <a:gd name="connsiteY34" fmla="*/ 3524864 h 4557713"/>
              <a:gd name="connsiteX35" fmla="*/ 561926 w 7154455"/>
              <a:gd name="connsiteY35" fmla="*/ 3760838 h 4557713"/>
              <a:gd name="connsiteX36" fmla="*/ 443939 w 7154455"/>
              <a:gd name="connsiteY36" fmla="*/ 3967316 h 4557713"/>
              <a:gd name="connsiteX37" fmla="*/ 399693 w 7154455"/>
              <a:gd name="connsiteY37" fmla="*/ 4159045 h 4557713"/>
              <a:gd name="connsiteX38" fmla="*/ 281706 w 7154455"/>
              <a:gd name="connsiteY38" fmla="*/ 4277032 h 4557713"/>
              <a:gd name="connsiteX39" fmla="*/ 252210 w 7154455"/>
              <a:gd name="connsiteY39" fmla="*/ 4321277 h 4557713"/>
              <a:gd name="connsiteX40" fmla="*/ 148971 w 7154455"/>
              <a:gd name="connsiteY40" fmla="*/ 4395019 h 4557713"/>
              <a:gd name="connsiteX41" fmla="*/ 75229 w 7154455"/>
              <a:gd name="connsiteY41" fmla="*/ 4483509 h 4557713"/>
              <a:gd name="connsiteX42" fmla="*/ 30984 w 7154455"/>
              <a:gd name="connsiteY42" fmla="*/ 4513006 h 4557713"/>
              <a:gd name="connsiteX43" fmla="*/ 30984 w 7154455"/>
              <a:gd name="connsiteY43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4912700 w 7154455"/>
              <a:gd name="connsiteY10" fmla="*/ 840658 h 4557713"/>
              <a:gd name="connsiteX11" fmla="*/ 4794713 w 7154455"/>
              <a:gd name="connsiteY11" fmla="*/ 988142 h 4557713"/>
              <a:gd name="connsiteX12" fmla="*/ 4617732 w 7154455"/>
              <a:gd name="connsiteY12" fmla="*/ 943896 h 4557713"/>
              <a:gd name="connsiteX13" fmla="*/ 4278519 w 7154455"/>
              <a:gd name="connsiteY13" fmla="*/ 929148 h 4557713"/>
              <a:gd name="connsiteX14" fmla="*/ 4145784 w 7154455"/>
              <a:gd name="connsiteY14" fmla="*/ 1017638 h 4557713"/>
              <a:gd name="connsiteX15" fmla="*/ 3821319 w 7154455"/>
              <a:gd name="connsiteY15" fmla="*/ 1238864 h 4557713"/>
              <a:gd name="connsiteX16" fmla="*/ 3541100 w 7154455"/>
              <a:gd name="connsiteY16" fmla="*/ 1533832 h 4557713"/>
              <a:gd name="connsiteX17" fmla="*/ 3526352 w 7154455"/>
              <a:gd name="connsiteY17" fmla="*/ 1858296 h 4557713"/>
              <a:gd name="connsiteX18" fmla="*/ 3452610 w 7154455"/>
              <a:gd name="connsiteY18" fmla="*/ 1991032 h 4557713"/>
              <a:gd name="connsiteX19" fmla="*/ 3364119 w 7154455"/>
              <a:gd name="connsiteY19" fmla="*/ 2123767 h 4557713"/>
              <a:gd name="connsiteX20" fmla="*/ 3305126 w 7154455"/>
              <a:gd name="connsiteY20" fmla="*/ 2359742 h 4557713"/>
              <a:gd name="connsiteX21" fmla="*/ 3201887 w 7154455"/>
              <a:gd name="connsiteY21" fmla="*/ 2477729 h 4557713"/>
              <a:gd name="connsiteX22" fmla="*/ 3128145 w 7154455"/>
              <a:gd name="connsiteY22" fmla="*/ 2566219 h 4557713"/>
              <a:gd name="connsiteX23" fmla="*/ 2892171 w 7154455"/>
              <a:gd name="connsiteY23" fmla="*/ 2861187 h 4557713"/>
              <a:gd name="connsiteX24" fmla="*/ 2670945 w 7154455"/>
              <a:gd name="connsiteY24" fmla="*/ 3082413 h 4557713"/>
              <a:gd name="connsiteX25" fmla="*/ 2611952 w 7154455"/>
              <a:gd name="connsiteY25" fmla="*/ 3215148 h 4557713"/>
              <a:gd name="connsiteX26" fmla="*/ 2538210 w 7154455"/>
              <a:gd name="connsiteY26" fmla="*/ 3347884 h 4557713"/>
              <a:gd name="connsiteX27" fmla="*/ 2331732 w 7154455"/>
              <a:gd name="connsiteY27" fmla="*/ 3318387 h 4557713"/>
              <a:gd name="connsiteX28" fmla="*/ 2125255 w 7154455"/>
              <a:gd name="connsiteY28" fmla="*/ 3333135 h 4557713"/>
              <a:gd name="connsiteX29" fmla="*/ 1712300 w 7154455"/>
              <a:gd name="connsiteY29" fmla="*/ 3362632 h 4557713"/>
              <a:gd name="connsiteX30" fmla="*/ 1358339 w 7154455"/>
              <a:gd name="connsiteY30" fmla="*/ 3377380 h 4557713"/>
              <a:gd name="connsiteX31" fmla="*/ 1122364 w 7154455"/>
              <a:gd name="connsiteY31" fmla="*/ 3392129 h 4557713"/>
              <a:gd name="connsiteX32" fmla="*/ 1048622 w 7154455"/>
              <a:gd name="connsiteY32" fmla="*/ 3406877 h 4557713"/>
              <a:gd name="connsiteX33" fmla="*/ 842145 w 7154455"/>
              <a:gd name="connsiteY33" fmla="*/ 3436374 h 4557713"/>
              <a:gd name="connsiteX34" fmla="*/ 709410 w 7154455"/>
              <a:gd name="connsiteY34" fmla="*/ 3524864 h 4557713"/>
              <a:gd name="connsiteX35" fmla="*/ 561926 w 7154455"/>
              <a:gd name="connsiteY35" fmla="*/ 3760838 h 4557713"/>
              <a:gd name="connsiteX36" fmla="*/ 443939 w 7154455"/>
              <a:gd name="connsiteY36" fmla="*/ 3967316 h 4557713"/>
              <a:gd name="connsiteX37" fmla="*/ 399693 w 7154455"/>
              <a:gd name="connsiteY37" fmla="*/ 4159045 h 4557713"/>
              <a:gd name="connsiteX38" fmla="*/ 281706 w 7154455"/>
              <a:gd name="connsiteY38" fmla="*/ 4277032 h 4557713"/>
              <a:gd name="connsiteX39" fmla="*/ 148971 w 7154455"/>
              <a:gd name="connsiteY39" fmla="*/ 4395019 h 4557713"/>
              <a:gd name="connsiteX40" fmla="*/ 75229 w 7154455"/>
              <a:gd name="connsiteY40" fmla="*/ 4483509 h 4557713"/>
              <a:gd name="connsiteX41" fmla="*/ 30984 w 7154455"/>
              <a:gd name="connsiteY41" fmla="*/ 4513006 h 4557713"/>
              <a:gd name="connsiteX42" fmla="*/ 30984 w 7154455"/>
              <a:gd name="connsiteY42" fmla="*/ 4557251 h 4557713"/>
              <a:gd name="connsiteX0" fmla="*/ 7154455 w 7154455"/>
              <a:gd name="connsiteY0" fmla="*/ 0 h 4557713"/>
              <a:gd name="connsiteX1" fmla="*/ 6888984 w 7154455"/>
              <a:gd name="connsiteY1" fmla="*/ 103238 h 4557713"/>
              <a:gd name="connsiteX2" fmla="*/ 6505526 w 7154455"/>
              <a:gd name="connsiteY2" fmla="*/ 147484 h 4557713"/>
              <a:gd name="connsiteX3" fmla="*/ 6181061 w 7154455"/>
              <a:gd name="connsiteY3" fmla="*/ 162232 h 4557713"/>
              <a:gd name="connsiteX4" fmla="*/ 5856597 w 7154455"/>
              <a:gd name="connsiteY4" fmla="*/ 191729 h 4557713"/>
              <a:gd name="connsiteX5" fmla="*/ 5679616 w 7154455"/>
              <a:gd name="connsiteY5" fmla="*/ 280219 h 4557713"/>
              <a:gd name="connsiteX6" fmla="*/ 5546881 w 7154455"/>
              <a:gd name="connsiteY6" fmla="*/ 368709 h 4557713"/>
              <a:gd name="connsiteX7" fmla="*/ 5487887 w 7154455"/>
              <a:gd name="connsiteY7" fmla="*/ 545690 h 4557713"/>
              <a:gd name="connsiteX8" fmla="*/ 5251913 w 7154455"/>
              <a:gd name="connsiteY8" fmla="*/ 604684 h 4557713"/>
              <a:gd name="connsiteX9" fmla="*/ 5074932 w 7154455"/>
              <a:gd name="connsiteY9" fmla="*/ 693174 h 4557713"/>
              <a:gd name="connsiteX10" fmla="*/ 4912700 w 7154455"/>
              <a:gd name="connsiteY10" fmla="*/ 840658 h 4557713"/>
              <a:gd name="connsiteX11" fmla="*/ 4794713 w 7154455"/>
              <a:gd name="connsiteY11" fmla="*/ 988142 h 4557713"/>
              <a:gd name="connsiteX12" fmla="*/ 4617732 w 7154455"/>
              <a:gd name="connsiteY12" fmla="*/ 943896 h 4557713"/>
              <a:gd name="connsiteX13" fmla="*/ 4278519 w 7154455"/>
              <a:gd name="connsiteY13" fmla="*/ 929148 h 4557713"/>
              <a:gd name="connsiteX14" fmla="*/ 4145784 w 7154455"/>
              <a:gd name="connsiteY14" fmla="*/ 1017638 h 4557713"/>
              <a:gd name="connsiteX15" fmla="*/ 3821319 w 7154455"/>
              <a:gd name="connsiteY15" fmla="*/ 1238864 h 4557713"/>
              <a:gd name="connsiteX16" fmla="*/ 3541100 w 7154455"/>
              <a:gd name="connsiteY16" fmla="*/ 1533832 h 4557713"/>
              <a:gd name="connsiteX17" fmla="*/ 3526352 w 7154455"/>
              <a:gd name="connsiteY17" fmla="*/ 1858296 h 4557713"/>
              <a:gd name="connsiteX18" fmla="*/ 3452610 w 7154455"/>
              <a:gd name="connsiteY18" fmla="*/ 1991032 h 4557713"/>
              <a:gd name="connsiteX19" fmla="*/ 3364119 w 7154455"/>
              <a:gd name="connsiteY19" fmla="*/ 2123767 h 4557713"/>
              <a:gd name="connsiteX20" fmla="*/ 3305126 w 7154455"/>
              <a:gd name="connsiteY20" fmla="*/ 2359742 h 4557713"/>
              <a:gd name="connsiteX21" fmla="*/ 3201887 w 7154455"/>
              <a:gd name="connsiteY21" fmla="*/ 2477729 h 4557713"/>
              <a:gd name="connsiteX22" fmla="*/ 3128145 w 7154455"/>
              <a:gd name="connsiteY22" fmla="*/ 2566219 h 4557713"/>
              <a:gd name="connsiteX23" fmla="*/ 2892171 w 7154455"/>
              <a:gd name="connsiteY23" fmla="*/ 2861187 h 4557713"/>
              <a:gd name="connsiteX24" fmla="*/ 2670945 w 7154455"/>
              <a:gd name="connsiteY24" fmla="*/ 3082413 h 4557713"/>
              <a:gd name="connsiteX25" fmla="*/ 2611952 w 7154455"/>
              <a:gd name="connsiteY25" fmla="*/ 3215148 h 4557713"/>
              <a:gd name="connsiteX26" fmla="*/ 2538210 w 7154455"/>
              <a:gd name="connsiteY26" fmla="*/ 3347884 h 4557713"/>
              <a:gd name="connsiteX27" fmla="*/ 2331732 w 7154455"/>
              <a:gd name="connsiteY27" fmla="*/ 3318387 h 4557713"/>
              <a:gd name="connsiteX28" fmla="*/ 2125255 w 7154455"/>
              <a:gd name="connsiteY28" fmla="*/ 3333135 h 4557713"/>
              <a:gd name="connsiteX29" fmla="*/ 1712300 w 7154455"/>
              <a:gd name="connsiteY29" fmla="*/ 3362632 h 4557713"/>
              <a:gd name="connsiteX30" fmla="*/ 1358339 w 7154455"/>
              <a:gd name="connsiteY30" fmla="*/ 3377380 h 4557713"/>
              <a:gd name="connsiteX31" fmla="*/ 1122364 w 7154455"/>
              <a:gd name="connsiteY31" fmla="*/ 3392129 h 4557713"/>
              <a:gd name="connsiteX32" fmla="*/ 1048622 w 7154455"/>
              <a:gd name="connsiteY32" fmla="*/ 3406877 h 4557713"/>
              <a:gd name="connsiteX33" fmla="*/ 842145 w 7154455"/>
              <a:gd name="connsiteY33" fmla="*/ 3436374 h 4557713"/>
              <a:gd name="connsiteX34" fmla="*/ 709410 w 7154455"/>
              <a:gd name="connsiteY34" fmla="*/ 3524864 h 4557713"/>
              <a:gd name="connsiteX35" fmla="*/ 561926 w 7154455"/>
              <a:gd name="connsiteY35" fmla="*/ 3760838 h 4557713"/>
              <a:gd name="connsiteX36" fmla="*/ 443939 w 7154455"/>
              <a:gd name="connsiteY36" fmla="*/ 3967316 h 4557713"/>
              <a:gd name="connsiteX37" fmla="*/ 399693 w 7154455"/>
              <a:gd name="connsiteY37" fmla="*/ 4159045 h 4557713"/>
              <a:gd name="connsiteX38" fmla="*/ 281706 w 7154455"/>
              <a:gd name="connsiteY38" fmla="*/ 4277032 h 4557713"/>
              <a:gd name="connsiteX39" fmla="*/ 148971 w 7154455"/>
              <a:gd name="connsiteY39" fmla="*/ 4395019 h 4557713"/>
              <a:gd name="connsiteX40" fmla="*/ 30984 w 7154455"/>
              <a:gd name="connsiteY40" fmla="*/ 4513006 h 4557713"/>
              <a:gd name="connsiteX41" fmla="*/ 30984 w 7154455"/>
              <a:gd name="connsiteY41" fmla="*/ 4557251 h 4557713"/>
              <a:gd name="connsiteX0" fmla="*/ 7123471 w 7123471"/>
              <a:gd name="connsiteY0" fmla="*/ 0 h 4513006"/>
              <a:gd name="connsiteX1" fmla="*/ 6858000 w 7123471"/>
              <a:gd name="connsiteY1" fmla="*/ 103238 h 4513006"/>
              <a:gd name="connsiteX2" fmla="*/ 6474542 w 7123471"/>
              <a:gd name="connsiteY2" fmla="*/ 147484 h 4513006"/>
              <a:gd name="connsiteX3" fmla="*/ 6150077 w 7123471"/>
              <a:gd name="connsiteY3" fmla="*/ 162232 h 4513006"/>
              <a:gd name="connsiteX4" fmla="*/ 5825613 w 7123471"/>
              <a:gd name="connsiteY4" fmla="*/ 191729 h 4513006"/>
              <a:gd name="connsiteX5" fmla="*/ 5648632 w 7123471"/>
              <a:gd name="connsiteY5" fmla="*/ 280219 h 4513006"/>
              <a:gd name="connsiteX6" fmla="*/ 5515897 w 7123471"/>
              <a:gd name="connsiteY6" fmla="*/ 368709 h 4513006"/>
              <a:gd name="connsiteX7" fmla="*/ 5456903 w 7123471"/>
              <a:gd name="connsiteY7" fmla="*/ 545690 h 4513006"/>
              <a:gd name="connsiteX8" fmla="*/ 5220929 w 7123471"/>
              <a:gd name="connsiteY8" fmla="*/ 604684 h 4513006"/>
              <a:gd name="connsiteX9" fmla="*/ 5043948 w 7123471"/>
              <a:gd name="connsiteY9" fmla="*/ 693174 h 4513006"/>
              <a:gd name="connsiteX10" fmla="*/ 4881716 w 7123471"/>
              <a:gd name="connsiteY10" fmla="*/ 840658 h 4513006"/>
              <a:gd name="connsiteX11" fmla="*/ 4763729 w 7123471"/>
              <a:gd name="connsiteY11" fmla="*/ 988142 h 4513006"/>
              <a:gd name="connsiteX12" fmla="*/ 4586748 w 7123471"/>
              <a:gd name="connsiteY12" fmla="*/ 943896 h 4513006"/>
              <a:gd name="connsiteX13" fmla="*/ 4247535 w 7123471"/>
              <a:gd name="connsiteY13" fmla="*/ 929148 h 4513006"/>
              <a:gd name="connsiteX14" fmla="*/ 4114800 w 7123471"/>
              <a:gd name="connsiteY14" fmla="*/ 1017638 h 4513006"/>
              <a:gd name="connsiteX15" fmla="*/ 3790335 w 7123471"/>
              <a:gd name="connsiteY15" fmla="*/ 1238864 h 4513006"/>
              <a:gd name="connsiteX16" fmla="*/ 3510116 w 7123471"/>
              <a:gd name="connsiteY16" fmla="*/ 1533832 h 4513006"/>
              <a:gd name="connsiteX17" fmla="*/ 3495368 w 7123471"/>
              <a:gd name="connsiteY17" fmla="*/ 1858296 h 4513006"/>
              <a:gd name="connsiteX18" fmla="*/ 3421626 w 7123471"/>
              <a:gd name="connsiteY18" fmla="*/ 1991032 h 4513006"/>
              <a:gd name="connsiteX19" fmla="*/ 3333135 w 7123471"/>
              <a:gd name="connsiteY19" fmla="*/ 2123767 h 4513006"/>
              <a:gd name="connsiteX20" fmla="*/ 3274142 w 7123471"/>
              <a:gd name="connsiteY20" fmla="*/ 2359742 h 4513006"/>
              <a:gd name="connsiteX21" fmla="*/ 3170903 w 7123471"/>
              <a:gd name="connsiteY21" fmla="*/ 2477729 h 4513006"/>
              <a:gd name="connsiteX22" fmla="*/ 3097161 w 7123471"/>
              <a:gd name="connsiteY22" fmla="*/ 2566219 h 4513006"/>
              <a:gd name="connsiteX23" fmla="*/ 2861187 w 7123471"/>
              <a:gd name="connsiteY23" fmla="*/ 2861187 h 4513006"/>
              <a:gd name="connsiteX24" fmla="*/ 2639961 w 7123471"/>
              <a:gd name="connsiteY24" fmla="*/ 3082413 h 4513006"/>
              <a:gd name="connsiteX25" fmla="*/ 2580968 w 7123471"/>
              <a:gd name="connsiteY25" fmla="*/ 3215148 h 4513006"/>
              <a:gd name="connsiteX26" fmla="*/ 2507226 w 7123471"/>
              <a:gd name="connsiteY26" fmla="*/ 3347884 h 4513006"/>
              <a:gd name="connsiteX27" fmla="*/ 2300748 w 7123471"/>
              <a:gd name="connsiteY27" fmla="*/ 3318387 h 4513006"/>
              <a:gd name="connsiteX28" fmla="*/ 2094271 w 7123471"/>
              <a:gd name="connsiteY28" fmla="*/ 3333135 h 4513006"/>
              <a:gd name="connsiteX29" fmla="*/ 1681316 w 7123471"/>
              <a:gd name="connsiteY29" fmla="*/ 3362632 h 4513006"/>
              <a:gd name="connsiteX30" fmla="*/ 1327355 w 7123471"/>
              <a:gd name="connsiteY30" fmla="*/ 3377380 h 4513006"/>
              <a:gd name="connsiteX31" fmla="*/ 1091380 w 7123471"/>
              <a:gd name="connsiteY31" fmla="*/ 3392129 h 4513006"/>
              <a:gd name="connsiteX32" fmla="*/ 1017638 w 7123471"/>
              <a:gd name="connsiteY32" fmla="*/ 3406877 h 4513006"/>
              <a:gd name="connsiteX33" fmla="*/ 811161 w 7123471"/>
              <a:gd name="connsiteY33" fmla="*/ 3436374 h 4513006"/>
              <a:gd name="connsiteX34" fmla="*/ 678426 w 7123471"/>
              <a:gd name="connsiteY34" fmla="*/ 3524864 h 4513006"/>
              <a:gd name="connsiteX35" fmla="*/ 530942 w 7123471"/>
              <a:gd name="connsiteY35" fmla="*/ 3760838 h 4513006"/>
              <a:gd name="connsiteX36" fmla="*/ 412955 w 7123471"/>
              <a:gd name="connsiteY36" fmla="*/ 3967316 h 4513006"/>
              <a:gd name="connsiteX37" fmla="*/ 368709 w 7123471"/>
              <a:gd name="connsiteY37" fmla="*/ 4159045 h 4513006"/>
              <a:gd name="connsiteX38" fmla="*/ 250722 w 7123471"/>
              <a:gd name="connsiteY38" fmla="*/ 4277032 h 4513006"/>
              <a:gd name="connsiteX39" fmla="*/ 117987 w 7123471"/>
              <a:gd name="connsiteY39" fmla="*/ 4395019 h 4513006"/>
              <a:gd name="connsiteX40" fmla="*/ 0 w 7123471"/>
              <a:gd name="connsiteY40" fmla="*/ 4513006 h 4513006"/>
              <a:gd name="connsiteX0" fmla="*/ 7123471 w 7123471"/>
              <a:gd name="connsiteY0" fmla="*/ 0 h 4513006"/>
              <a:gd name="connsiteX1" fmla="*/ 6858000 w 7123471"/>
              <a:gd name="connsiteY1" fmla="*/ 103238 h 4513006"/>
              <a:gd name="connsiteX2" fmla="*/ 6474542 w 7123471"/>
              <a:gd name="connsiteY2" fmla="*/ 147484 h 4513006"/>
              <a:gd name="connsiteX3" fmla="*/ 6150077 w 7123471"/>
              <a:gd name="connsiteY3" fmla="*/ 162232 h 4513006"/>
              <a:gd name="connsiteX4" fmla="*/ 5825613 w 7123471"/>
              <a:gd name="connsiteY4" fmla="*/ 191729 h 4513006"/>
              <a:gd name="connsiteX5" fmla="*/ 5648632 w 7123471"/>
              <a:gd name="connsiteY5" fmla="*/ 280219 h 4513006"/>
              <a:gd name="connsiteX6" fmla="*/ 5515897 w 7123471"/>
              <a:gd name="connsiteY6" fmla="*/ 368709 h 4513006"/>
              <a:gd name="connsiteX7" fmla="*/ 5456903 w 7123471"/>
              <a:gd name="connsiteY7" fmla="*/ 545690 h 4513006"/>
              <a:gd name="connsiteX8" fmla="*/ 5220929 w 7123471"/>
              <a:gd name="connsiteY8" fmla="*/ 604684 h 4513006"/>
              <a:gd name="connsiteX9" fmla="*/ 5043948 w 7123471"/>
              <a:gd name="connsiteY9" fmla="*/ 693174 h 4513006"/>
              <a:gd name="connsiteX10" fmla="*/ 4881716 w 7123471"/>
              <a:gd name="connsiteY10" fmla="*/ 840658 h 4513006"/>
              <a:gd name="connsiteX11" fmla="*/ 4763729 w 7123471"/>
              <a:gd name="connsiteY11" fmla="*/ 988142 h 4513006"/>
              <a:gd name="connsiteX12" fmla="*/ 4586748 w 7123471"/>
              <a:gd name="connsiteY12" fmla="*/ 943896 h 4513006"/>
              <a:gd name="connsiteX13" fmla="*/ 4247535 w 7123471"/>
              <a:gd name="connsiteY13" fmla="*/ 929148 h 4513006"/>
              <a:gd name="connsiteX14" fmla="*/ 4114800 w 7123471"/>
              <a:gd name="connsiteY14" fmla="*/ 1017638 h 4513006"/>
              <a:gd name="connsiteX15" fmla="*/ 3790335 w 7123471"/>
              <a:gd name="connsiteY15" fmla="*/ 1238864 h 4513006"/>
              <a:gd name="connsiteX16" fmla="*/ 3510116 w 7123471"/>
              <a:gd name="connsiteY16" fmla="*/ 1533832 h 4513006"/>
              <a:gd name="connsiteX17" fmla="*/ 3495368 w 7123471"/>
              <a:gd name="connsiteY17" fmla="*/ 1858296 h 4513006"/>
              <a:gd name="connsiteX18" fmla="*/ 3421626 w 7123471"/>
              <a:gd name="connsiteY18" fmla="*/ 1991032 h 4513006"/>
              <a:gd name="connsiteX19" fmla="*/ 3333135 w 7123471"/>
              <a:gd name="connsiteY19" fmla="*/ 2123767 h 4513006"/>
              <a:gd name="connsiteX20" fmla="*/ 3274142 w 7123471"/>
              <a:gd name="connsiteY20" fmla="*/ 2359742 h 4513006"/>
              <a:gd name="connsiteX21" fmla="*/ 3170903 w 7123471"/>
              <a:gd name="connsiteY21" fmla="*/ 2477729 h 4513006"/>
              <a:gd name="connsiteX22" fmla="*/ 3097161 w 7123471"/>
              <a:gd name="connsiteY22" fmla="*/ 2566219 h 4513006"/>
              <a:gd name="connsiteX23" fmla="*/ 2861187 w 7123471"/>
              <a:gd name="connsiteY23" fmla="*/ 2861187 h 4513006"/>
              <a:gd name="connsiteX24" fmla="*/ 2639961 w 7123471"/>
              <a:gd name="connsiteY24" fmla="*/ 3082413 h 4513006"/>
              <a:gd name="connsiteX25" fmla="*/ 2580968 w 7123471"/>
              <a:gd name="connsiteY25" fmla="*/ 3215148 h 4513006"/>
              <a:gd name="connsiteX26" fmla="*/ 2507226 w 7123471"/>
              <a:gd name="connsiteY26" fmla="*/ 3347884 h 4513006"/>
              <a:gd name="connsiteX27" fmla="*/ 2300748 w 7123471"/>
              <a:gd name="connsiteY27" fmla="*/ 3318387 h 4513006"/>
              <a:gd name="connsiteX28" fmla="*/ 2094271 w 7123471"/>
              <a:gd name="connsiteY28" fmla="*/ 3333135 h 4513006"/>
              <a:gd name="connsiteX29" fmla="*/ 1681316 w 7123471"/>
              <a:gd name="connsiteY29" fmla="*/ 3362632 h 4513006"/>
              <a:gd name="connsiteX30" fmla="*/ 1327355 w 7123471"/>
              <a:gd name="connsiteY30" fmla="*/ 3377380 h 4513006"/>
              <a:gd name="connsiteX31" fmla="*/ 1091380 w 7123471"/>
              <a:gd name="connsiteY31" fmla="*/ 3392129 h 4513006"/>
              <a:gd name="connsiteX32" fmla="*/ 1017638 w 7123471"/>
              <a:gd name="connsiteY32" fmla="*/ 3406877 h 4513006"/>
              <a:gd name="connsiteX33" fmla="*/ 811161 w 7123471"/>
              <a:gd name="connsiteY33" fmla="*/ 3436374 h 4513006"/>
              <a:gd name="connsiteX34" fmla="*/ 678426 w 7123471"/>
              <a:gd name="connsiteY34" fmla="*/ 3524864 h 4513006"/>
              <a:gd name="connsiteX35" fmla="*/ 530942 w 7123471"/>
              <a:gd name="connsiteY35" fmla="*/ 3760838 h 4513006"/>
              <a:gd name="connsiteX36" fmla="*/ 412955 w 7123471"/>
              <a:gd name="connsiteY36" fmla="*/ 3967316 h 4513006"/>
              <a:gd name="connsiteX37" fmla="*/ 368709 w 7123471"/>
              <a:gd name="connsiteY37" fmla="*/ 4159045 h 4513006"/>
              <a:gd name="connsiteX38" fmla="*/ 250722 w 7123471"/>
              <a:gd name="connsiteY38" fmla="*/ 4277032 h 4513006"/>
              <a:gd name="connsiteX39" fmla="*/ 0 w 7123471"/>
              <a:gd name="connsiteY39" fmla="*/ 4513006 h 4513006"/>
              <a:gd name="connsiteX0" fmla="*/ 7123471 w 7123471"/>
              <a:gd name="connsiteY0" fmla="*/ 0 h 4513006"/>
              <a:gd name="connsiteX1" fmla="*/ 6858000 w 7123471"/>
              <a:gd name="connsiteY1" fmla="*/ 103238 h 4513006"/>
              <a:gd name="connsiteX2" fmla="*/ 6474542 w 7123471"/>
              <a:gd name="connsiteY2" fmla="*/ 147484 h 4513006"/>
              <a:gd name="connsiteX3" fmla="*/ 6150077 w 7123471"/>
              <a:gd name="connsiteY3" fmla="*/ 162232 h 4513006"/>
              <a:gd name="connsiteX4" fmla="*/ 5825613 w 7123471"/>
              <a:gd name="connsiteY4" fmla="*/ 191729 h 4513006"/>
              <a:gd name="connsiteX5" fmla="*/ 5648632 w 7123471"/>
              <a:gd name="connsiteY5" fmla="*/ 280219 h 4513006"/>
              <a:gd name="connsiteX6" fmla="*/ 5515897 w 7123471"/>
              <a:gd name="connsiteY6" fmla="*/ 368709 h 4513006"/>
              <a:gd name="connsiteX7" fmla="*/ 5456903 w 7123471"/>
              <a:gd name="connsiteY7" fmla="*/ 545690 h 4513006"/>
              <a:gd name="connsiteX8" fmla="*/ 5220929 w 7123471"/>
              <a:gd name="connsiteY8" fmla="*/ 604684 h 4513006"/>
              <a:gd name="connsiteX9" fmla="*/ 5043948 w 7123471"/>
              <a:gd name="connsiteY9" fmla="*/ 693174 h 4513006"/>
              <a:gd name="connsiteX10" fmla="*/ 4881716 w 7123471"/>
              <a:gd name="connsiteY10" fmla="*/ 840658 h 4513006"/>
              <a:gd name="connsiteX11" fmla="*/ 4763729 w 7123471"/>
              <a:gd name="connsiteY11" fmla="*/ 988142 h 4513006"/>
              <a:gd name="connsiteX12" fmla="*/ 4586748 w 7123471"/>
              <a:gd name="connsiteY12" fmla="*/ 943896 h 4513006"/>
              <a:gd name="connsiteX13" fmla="*/ 4247535 w 7123471"/>
              <a:gd name="connsiteY13" fmla="*/ 929148 h 4513006"/>
              <a:gd name="connsiteX14" fmla="*/ 4114800 w 7123471"/>
              <a:gd name="connsiteY14" fmla="*/ 1017638 h 4513006"/>
              <a:gd name="connsiteX15" fmla="*/ 3790335 w 7123471"/>
              <a:gd name="connsiteY15" fmla="*/ 1238864 h 4513006"/>
              <a:gd name="connsiteX16" fmla="*/ 3510116 w 7123471"/>
              <a:gd name="connsiteY16" fmla="*/ 1533832 h 4513006"/>
              <a:gd name="connsiteX17" fmla="*/ 3495368 w 7123471"/>
              <a:gd name="connsiteY17" fmla="*/ 1858296 h 4513006"/>
              <a:gd name="connsiteX18" fmla="*/ 3421626 w 7123471"/>
              <a:gd name="connsiteY18" fmla="*/ 1991032 h 4513006"/>
              <a:gd name="connsiteX19" fmla="*/ 3333135 w 7123471"/>
              <a:gd name="connsiteY19" fmla="*/ 2123767 h 4513006"/>
              <a:gd name="connsiteX20" fmla="*/ 3274142 w 7123471"/>
              <a:gd name="connsiteY20" fmla="*/ 2359742 h 4513006"/>
              <a:gd name="connsiteX21" fmla="*/ 3170903 w 7123471"/>
              <a:gd name="connsiteY21" fmla="*/ 2477729 h 4513006"/>
              <a:gd name="connsiteX22" fmla="*/ 3097161 w 7123471"/>
              <a:gd name="connsiteY22" fmla="*/ 2566219 h 4513006"/>
              <a:gd name="connsiteX23" fmla="*/ 2861187 w 7123471"/>
              <a:gd name="connsiteY23" fmla="*/ 2861187 h 4513006"/>
              <a:gd name="connsiteX24" fmla="*/ 2639961 w 7123471"/>
              <a:gd name="connsiteY24" fmla="*/ 3082413 h 4513006"/>
              <a:gd name="connsiteX25" fmla="*/ 2580968 w 7123471"/>
              <a:gd name="connsiteY25" fmla="*/ 3215148 h 4513006"/>
              <a:gd name="connsiteX26" fmla="*/ 2507226 w 7123471"/>
              <a:gd name="connsiteY26" fmla="*/ 3347884 h 4513006"/>
              <a:gd name="connsiteX27" fmla="*/ 2300748 w 7123471"/>
              <a:gd name="connsiteY27" fmla="*/ 3318387 h 4513006"/>
              <a:gd name="connsiteX28" fmla="*/ 2094271 w 7123471"/>
              <a:gd name="connsiteY28" fmla="*/ 3333135 h 4513006"/>
              <a:gd name="connsiteX29" fmla="*/ 1681316 w 7123471"/>
              <a:gd name="connsiteY29" fmla="*/ 3362632 h 4513006"/>
              <a:gd name="connsiteX30" fmla="*/ 1327355 w 7123471"/>
              <a:gd name="connsiteY30" fmla="*/ 3377380 h 4513006"/>
              <a:gd name="connsiteX31" fmla="*/ 1091380 w 7123471"/>
              <a:gd name="connsiteY31" fmla="*/ 3392129 h 4513006"/>
              <a:gd name="connsiteX32" fmla="*/ 1017638 w 7123471"/>
              <a:gd name="connsiteY32" fmla="*/ 3406877 h 4513006"/>
              <a:gd name="connsiteX33" fmla="*/ 811161 w 7123471"/>
              <a:gd name="connsiteY33" fmla="*/ 3436374 h 4513006"/>
              <a:gd name="connsiteX34" fmla="*/ 678426 w 7123471"/>
              <a:gd name="connsiteY34" fmla="*/ 3524864 h 4513006"/>
              <a:gd name="connsiteX35" fmla="*/ 530942 w 7123471"/>
              <a:gd name="connsiteY35" fmla="*/ 3760838 h 4513006"/>
              <a:gd name="connsiteX36" fmla="*/ 412955 w 7123471"/>
              <a:gd name="connsiteY36" fmla="*/ 3967316 h 4513006"/>
              <a:gd name="connsiteX37" fmla="*/ 250722 w 7123471"/>
              <a:gd name="connsiteY37" fmla="*/ 4277032 h 4513006"/>
              <a:gd name="connsiteX38" fmla="*/ 0 w 7123471"/>
              <a:gd name="connsiteY38" fmla="*/ 4513006 h 4513006"/>
              <a:gd name="connsiteX0" fmla="*/ 7079226 w 7079226"/>
              <a:gd name="connsiteY0" fmla="*/ 0 h 4572000"/>
              <a:gd name="connsiteX1" fmla="*/ 6813755 w 7079226"/>
              <a:gd name="connsiteY1" fmla="*/ 103238 h 4572000"/>
              <a:gd name="connsiteX2" fmla="*/ 6430297 w 7079226"/>
              <a:gd name="connsiteY2" fmla="*/ 147484 h 4572000"/>
              <a:gd name="connsiteX3" fmla="*/ 6105832 w 7079226"/>
              <a:gd name="connsiteY3" fmla="*/ 162232 h 4572000"/>
              <a:gd name="connsiteX4" fmla="*/ 5781368 w 7079226"/>
              <a:gd name="connsiteY4" fmla="*/ 191729 h 4572000"/>
              <a:gd name="connsiteX5" fmla="*/ 5604387 w 7079226"/>
              <a:gd name="connsiteY5" fmla="*/ 280219 h 4572000"/>
              <a:gd name="connsiteX6" fmla="*/ 5471652 w 7079226"/>
              <a:gd name="connsiteY6" fmla="*/ 368709 h 4572000"/>
              <a:gd name="connsiteX7" fmla="*/ 5412658 w 7079226"/>
              <a:gd name="connsiteY7" fmla="*/ 545690 h 4572000"/>
              <a:gd name="connsiteX8" fmla="*/ 5176684 w 7079226"/>
              <a:gd name="connsiteY8" fmla="*/ 604684 h 4572000"/>
              <a:gd name="connsiteX9" fmla="*/ 4999703 w 7079226"/>
              <a:gd name="connsiteY9" fmla="*/ 693174 h 4572000"/>
              <a:gd name="connsiteX10" fmla="*/ 4837471 w 7079226"/>
              <a:gd name="connsiteY10" fmla="*/ 840658 h 4572000"/>
              <a:gd name="connsiteX11" fmla="*/ 4719484 w 7079226"/>
              <a:gd name="connsiteY11" fmla="*/ 988142 h 4572000"/>
              <a:gd name="connsiteX12" fmla="*/ 4542503 w 7079226"/>
              <a:gd name="connsiteY12" fmla="*/ 943896 h 4572000"/>
              <a:gd name="connsiteX13" fmla="*/ 4203290 w 7079226"/>
              <a:gd name="connsiteY13" fmla="*/ 929148 h 4572000"/>
              <a:gd name="connsiteX14" fmla="*/ 4070555 w 7079226"/>
              <a:gd name="connsiteY14" fmla="*/ 1017638 h 4572000"/>
              <a:gd name="connsiteX15" fmla="*/ 3746090 w 7079226"/>
              <a:gd name="connsiteY15" fmla="*/ 1238864 h 4572000"/>
              <a:gd name="connsiteX16" fmla="*/ 3465871 w 7079226"/>
              <a:gd name="connsiteY16" fmla="*/ 1533832 h 4572000"/>
              <a:gd name="connsiteX17" fmla="*/ 3451123 w 7079226"/>
              <a:gd name="connsiteY17" fmla="*/ 1858296 h 4572000"/>
              <a:gd name="connsiteX18" fmla="*/ 3377381 w 7079226"/>
              <a:gd name="connsiteY18" fmla="*/ 1991032 h 4572000"/>
              <a:gd name="connsiteX19" fmla="*/ 3288890 w 7079226"/>
              <a:gd name="connsiteY19" fmla="*/ 2123767 h 4572000"/>
              <a:gd name="connsiteX20" fmla="*/ 3229897 w 7079226"/>
              <a:gd name="connsiteY20" fmla="*/ 2359742 h 4572000"/>
              <a:gd name="connsiteX21" fmla="*/ 3126658 w 7079226"/>
              <a:gd name="connsiteY21" fmla="*/ 2477729 h 4572000"/>
              <a:gd name="connsiteX22" fmla="*/ 3052916 w 7079226"/>
              <a:gd name="connsiteY22" fmla="*/ 2566219 h 4572000"/>
              <a:gd name="connsiteX23" fmla="*/ 2816942 w 7079226"/>
              <a:gd name="connsiteY23" fmla="*/ 2861187 h 4572000"/>
              <a:gd name="connsiteX24" fmla="*/ 2595716 w 7079226"/>
              <a:gd name="connsiteY24" fmla="*/ 3082413 h 4572000"/>
              <a:gd name="connsiteX25" fmla="*/ 2536723 w 7079226"/>
              <a:gd name="connsiteY25" fmla="*/ 3215148 h 4572000"/>
              <a:gd name="connsiteX26" fmla="*/ 2462981 w 7079226"/>
              <a:gd name="connsiteY26" fmla="*/ 3347884 h 4572000"/>
              <a:gd name="connsiteX27" fmla="*/ 2256503 w 7079226"/>
              <a:gd name="connsiteY27" fmla="*/ 3318387 h 4572000"/>
              <a:gd name="connsiteX28" fmla="*/ 2050026 w 7079226"/>
              <a:gd name="connsiteY28" fmla="*/ 3333135 h 4572000"/>
              <a:gd name="connsiteX29" fmla="*/ 1637071 w 7079226"/>
              <a:gd name="connsiteY29" fmla="*/ 3362632 h 4572000"/>
              <a:gd name="connsiteX30" fmla="*/ 1283110 w 7079226"/>
              <a:gd name="connsiteY30" fmla="*/ 3377380 h 4572000"/>
              <a:gd name="connsiteX31" fmla="*/ 1047135 w 7079226"/>
              <a:gd name="connsiteY31" fmla="*/ 3392129 h 4572000"/>
              <a:gd name="connsiteX32" fmla="*/ 973393 w 7079226"/>
              <a:gd name="connsiteY32" fmla="*/ 3406877 h 4572000"/>
              <a:gd name="connsiteX33" fmla="*/ 766916 w 7079226"/>
              <a:gd name="connsiteY33" fmla="*/ 3436374 h 4572000"/>
              <a:gd name="connsiteX34" fmla="*/ 634181 w 7079226"/>
              <a:gd name="connsiteY34" fmla="*/ 3524864 h 4572000"/>
              <a:gd name="connsiteX35" fmla="*/ 486697 w 7079226"/>
              <a:gd name="connsiteY35" fmla="*/ 3760838 h 4572000"/>
              <a:gd name="connsiteX36" fmla="*/ 368710 w 7079226"/>
              <a:gd name="connsiteY36" fmla="*/ 3967316 h 4572000"/>
              <a:gd name="connsiteX37" fmla="*/ 206477 w 7079226"/>
              <a:gd name="connsiteY37" fmla="*/ 4277032 h 4572000"/>
              <a:gd name="connsiteX38" fmla="*/ 0 w 7079226"/>
              <a:gd name="connsiteY38" fmla="*/ 4572000 h 4572000"/>
              <a:gd name="connsiteX0" fmla="*/ 7079226 w 7079226"/>
              <a:gd name="connsiteY0" fmla="*/ 0 h 4572000"/>
              <a:gd name="connsiteX1" fmla="*/ 6813755 w 7079226"/>
              <a:gd name="connsiteY1" fmla="*/ 103238 h 4572000"/>
              <a:gd name="connsiteX2" fmla="*/ 6430297 w 7079226"/>
              <a:gd name="connsiteY2" fmla="*/ 147484 h 4572000"/>
              <a:gd name="connsiteX3" fmla="*/ 6105832 w 7079226"/>
              <a:gd name="connsiteY3" fmla="*/ 162232 h 4572000"/>
              <a:gd name="connsiteX4" fmla="*/ 5781368 w 7079226"/>
              <a:gd name="connsiteY4" fmla="*/ 191729 h 4572000"/>
              <a:gd name="connsiteX5" fmla="*/ 5604387 w 7079226"/>
              <a:gd name="connsiteY5" fmla="*/ 280219 h 4572000"/>
              <a:gd name="connsiteX6" fmla="*/ 5471652 w 7079226"/>
              <a:gd name="connsiteY6" fmla="*/ 368709 h 4572000"/>
              <a:gd name="connsiteX7" fmla="*/ 5412658 w 7079226"/>
              <a:gd name="connsiteY7" fmla="*/ 545690 h 4572000"/>
              <a:gd name="connsiteX8" fmla="*/ 5176684 w 7079226"/>
              <a:gd name="connsiteY8" fmla="*/ 604684 h 4572000"/>
              <a:gd name="connsiteX9" fmla="*/ 4999703 w 7079226"/>
              <a:gd name="connsiteY9" fmla="*/ 693174 h 4572000"/>
              <a:gd name="connsiteX10" fmla="*/ 4837471 w 7079226"/>
              <a:gd name="connsiteY10" fmla="*/ 840658 h 4572000"/>
              <a:gd name="connsiteX11" fmla="*/ 4719484 w 7079226"/>
              <a:gd name="connsiteY11" fmla="*/ 988142 h 4572000"/>
              <a:gd name="connsiteX12" fmla="*/ 4542503 w 7079226"/>
              <a:gd name="connsiteY12" fmla="*/ 943896 h 4572000"/>
              <a:gd name="connsiteX13" fmla="*/ 4203290 w 7079226"/>
              <a:gd name="connsiteY13" fmla="*/ 929148 h 4572000"/>
              <a:gd name="connsiteX14" fmla="*/ 4070555 w 7079226"/>
              <a:gd name="connsiteY14" fmla="*/ 1017638 h 4572000"/>
              <a:gd name="connsiteX15" fmla="*/ 3746090 w 7079226"/>
              <a:gd name="connsiteY15" fmla="*/ 1238864 h 4572000"/>
              <a:gd name="connsiteX16" fmla="*/ 3465871 w 7079226"/>
              <a:gd name="connsiteY16" fmla="*/ 1533832 h 4572000"/>
              <a:gd name="connsiteX17" fmla="*/ 3451123 w 7079226"/>
              <a:gd name="connsiteY17" fmla="*/ 1858296 h 4572000"/>
              <a:gd name="connsiteX18" fmla="*/ 3377381 w 7079226"/>
              <a:gd name="connsiteY18" fmla="*/ 1991032 h 4572000"/>
              <a:gd name="connsiteX19" fmla="*/ 3288890 w 7079226"/>
              <a:gd name="connsiteY19" fmla="*/ 2123767 h 4572000"/>
              <a:gd name="connsiteX20" fmla="*/ 3229897 w 7079226"/>
              <a:gd name="connsiteY20" fmla="*/ 2359742 h 4572000"/>
              <a:gd name="connsiteX21" fmla="*/ 3126658 w 7079226"/>
              <a:gd name="connsiteY21" fmla="*/ 2477729 h 4572000"/>
              <a:gd name="connsiteX22" fmla="*/ 3052916 w 7079226"/>
              <a:gd name="connsiteY22" fmla="*/ 2566219 h 4572000"/>
              <a:gd name="connsiteX23" fmla="*/ 2816942 w 7079226"/>
              <a:gd name="connsiteY23" fmla="*/ 2861187 h 4572000"/>
              <a:gd name="connsiteX24" fmla="*/ 2595716 w 7079226"/>
              <a:gd name="connsiteY24" fmla="*/ 3082413 h 4572000"/>
              <a:gd name="connsiteX25" fmla="*/ 2536723 w 7079226"/>
              <a:gd name="connsiteY25" fmla="*/ 3215148 h 4572000"/>
              <a:gd name="connsiteX26" fmla="*/ 2462981 w 7079226"/>
              <a:gd name="connsiteY26" fmla="*/ 3347884 h 4572000"/>
              <a:gd name="connsiteX27" fmla="*/ 2256503 w 7079226"/>
              <a:gd name="connsiteY27" fmla="*/ 3318387 h 4572000"/>
              <a:gd name="connsiteX28" fmla="*/ 2050026 w 7079226"/>
              <a:gd name="connsiteY28" fmla="*/ 3333135 h 4572000"/>
              <a:gd name="connsiteX29" fmla="*/ 1637071 w 7079226"/>
              <a:gd name="connsiteY29" fmla="*/ 3362632 h 4572000"/>
              <a:gd name="connsiteX30" fmla="*/ 1283110 w 7079226"/>
              <a:gd name="connsiteY30" fmla="*/ 3377380 h 4572000"/>
              <a:gd name="connsiteX31" fmla="*/ 1047135 w 7079226"/>
              <a:gd name="connsiteY31" fmla="*/ 3392129 h 4572000"/>
              <a:gd name="connsiteX32" fmla="*/ 973393 w 7079226"/>
              <a:gd name="connsiteY32" fmla="*/ 3406877 h 4572000"/>
              <a:gd name="connsiteX33" fmla="*/ 766916 w 7079226"/>
              <a:gd name="connsiteY33" fmla="*/ 3436374 h 4572000"/>
              <a:gd name="connsiteX34" fmla="*/ 634181 w 7079226"/>
              <a:gd name="connsiteY34" fmla="*/ 3524864 h 4572000"/>
              <a:gd name="connsiteX35" fmla="*/ 486697 w 7079226"/>
              <a:gd name="connsiteY35" fmla="*/ 3760838 h 4572000"/>
              <a:gd name="connsiteX36" fmla="*/ 368710 w 7079226"/>
              <a:gd name="connsiteY36" fmla="*/ 3967316 h 4572000"/>
              <a:gd name="connsiteX37" fmla="*/ 206477 w 7079226"/>
              <a:gd name="connsiteY37" fmla="*/ 4277032 h 4572000"/>
              <a:gd name="connsiteX38" fmla="*/ 235973 w 7079226"/>
              <a:gd name="connsiteY38" fmla="*/ 4336026 h 4572000"/>
              <a:gd name="connsiteX39" fmla="*/ 0 w 7079226"/>
              <a:gd name="connsiteY39" fmla="*/ 4572000 h 4572000"/>
              <a:gd name="connsiteX0" fmla="*/ 7079226 w 7079226"/>
              <a:gd name="connsiteY0" fmla="*/ 0 h 4572000"/>
              <a:gd name="connsiteX1" fmla="*/ 6813755 w 7079226"/>
              <a:gd name="connsiteY1" fmla="*/ 103238 h 4572000"/>
              <a:gd name="connsiteX2" fmla="*/ 6430297 w 7079226"/>
              <a:gd name="connsiteY2" fmla="*/ 147484 h 4572000"/>
              <a:gd name="connsiteX3" fmla="*/ 6105832 w 7079226"/>
              <a:gd name="connsiteY3" fmla="*/ 162232 h 4572000"/>
              <a:gd name="connsiteX4" fmla="*/ 5781368 w 7079226"/>
              <a:gd name="connsiteY4" fmla="*/ 191729 h 4572000"/>
              <a:gd name="connsiteX5" fmla="*/ 5604387 w 7079226"/>
              <a:gd name="connsiteY5" fmla="*/ 280219 h 4572000"/>
              <a:gd name="connsiteX6" fmla="*/ 5471652 w 7079226"/>
              <a:gd name="connsiteY6" fmla="*/ 368709 h 4572000"/>
              <a:gd name="connsiteX7" fmla="*/ 5412658 w 7079226"/>
              <a:gd name="connsiteY7" fmla="*/ 545690 h 4572000"/>
              <a:gd name="connsiteX8" fmla="*/ 5176684 w 7079226"/>
              <a:gd name="connsiteY8" fmla="*/ 604684 h 4572000"/>
              <a:gd name="connsiteX9" fmla="*/ 4999703 w 7079226"/>
              <a:gd name="connsiteY9" fmla="*/ 693174 h 4572000"/>
              <a:gd name="connsiteX10" fmla="*/ 4837471 w 7079226"/>
              <a:gd name="connsiteY10" fmla="*/ 840658 h 4572000"/>
              <a:gd name="connsiteX11" fmla="*/ 4719484 w 7079226"/>
              <a:gd name="connsiteY11" fmla="*/ 988142 h 4572000"/>
              <a:gd name="connsiteX12" fmla="*/ 4542503 w 7079226"/>
              <a:gd name="connsiteY12" fmla="*/ 943896 h 4572000"/>
              <a:gd name="connsiteX13" fmla="*/ 4203290 w 7079226"/>
              <a:gd name="connsiteY13" fmla="*/ 929148 h 4572000"/>
              <a:gd name="connsiteX14" fmla="*/ 4070555 w 7079226"/>
              <a:gd name="connsiteY14" fmla="*/ 1017638 h 4572000"/>
              <a:gd name="connsiteX15" fmla="*/ 3746090 w 7079226"/>
              <a:gd name="connsiteY15" fmla="*/ 1238864 h 4572000"/>
              <a:gd name="connsiteX16" fmla="*/ 3465871 w 7079226"/>
              <a:gd name="connsiteY16" fmla="*/ 1533832 h 4572000"/>
              <a:gd name="connsiteX17" fmla="*/ 3451123 w 7079226"/>
              <a:gd name="connsiteY17" fmla="*/ 1858296 h 4572000"/>
              <a:gd name="connsiteX18" fmla="*/ 3377381 w 7079226"/>
              <a:gd name="connsiteY18" fmla="*/ 1991032 h 4572000"/>
              <a:gd name="connsiteX19" fmla="*/ 3288890 w 7079226"/>
              <a:gd name="connsiteY19" fmla="*/ 2123767 h 4572000"/>
              <a:gd name="connsiteX20" fmla="*/ 3229897 w 7079226"/>
              <a:gd name="connsiteY20" fmla="*/ 2359742 h 4572000"/>
              <a:gd name="connsiteX21" fmla="*/ 3126658 w 7079226"/>
              <a:gd name="connsiteY21" fmla="*/ 2477729 h 4572000"/>
              <a:gd name="connsiteX22" fmla="*/ 3052916 w 7079226"/>
              <a:gd name="connsiteY22" fmla="*/ 2566219 h 4572000"/>
              <a:gd name="connsiteX23" fmla="*/ 2816942 w 7079226"/>
              <a:gd name="connsiteY23" fmla="*/ 2861187 h 4572000"/>
              <a:gd name="connsiteX24" fmla="*/ 2595716 w 7079226"/>
              <a:gd name="connsiteY24" fmla="*/ 3082413 h 4572000"/>
              <a:gd name="connsiteX25" fmla="*/ 2536723 w 7079226"/>
              <a:gd name="connsiteY25" fmla="*/ 3215148 h 4572000"/>
              <a:gd name="connsiteX26" fmla="*/ 2462981 w 7079226"/>
              <a:gd name="connsiteY26" fmla="*/ 3347884 h 4572000"/>
              <a:gd name="connsiteX27" fmla="*/ 2256503 w 7079226"/>
              <a:gd name="connsiteY27" fmla="*/ 3318387 h 4572000"/>
              <a:gd name="connsiteX28" fmla="*/ 2050026 w 7079226"/>
              <a:gd name="connsiteY28" fmla="*/ 3333135 h 4572000"/>
              <a:gd name="connsiteX29" fmla="*/ 1637071 w 7079226"/>
              <a:gd name="connsiteY29" fmla="*/ 3362632 h 4572000"/>
              <a:gd name="connsiteX30" fmla="*/ 1283110 w 7079226"/>
              <a:gd name="connsiteY30" fmla="*/ 3377380 h 4572000"/>
              <a:gd name="connsiteX31" fmla="*/ 1047135 w 7079226"/>
              <a:gd name="connsiteY31" fmla="*/ 3392129 h 4572000"/>
              <a:gd name="connsiteX32" fmla="*/ 973393 w 7079226"/>
              <a:gd name="connsiteY32" fmla="*/ 3406877 h 4572000"/>
              <a:gd name="connsiteX33" fmla="*/ 766916 w 7079226"/>
              <a:gd name="connsiteY33" fmla="*/ 3436374 h 4572000"/>
              <a:gd name="connsiteX34" fmla="*/ 634181 w 7079226"/>
              <a:gd name="connsiteY34" fmla="*/ 3524864 h 4572000"/>
              <a:gd name="connsiteX35" fmla="*/ 486697 w 7079226"/>
              <a:gd name="connsiteY35" fmla="*/ 3760838 h 4572000"/>
              <a:gd name="connsiteX36" fmla="*/ 368710 w 7079226"/>
              <a:gd name="connsiteY36" fmla="*/ 3967316 h 4572000"/>
              <a:gd name="connsiteX37" fmla="*/ 206477 w 7079226"/>
              <a:gd name="connsiteY37" fmla="*/ 4277032 h 4572000"/>
              <a:gd name="connsiteX38" fmla="*/ 0 w 7079226"/>
              <a:gd name="connsiteY38" fmla="*/ 4572000 h 4572000"/>
              <a:gd name="connsiteX0" fmla="*/ 7079226 w 7079226"/>
              <a:gd name="connsiteY0" fmla="*/ 0 h 4572000"/>
              <a:gd name="connsiteX1" fmla="*/ 6813755 w 7079226"/>
              <a:gd name="connsiteY1" fmla="*/ 103238 h 4572000"/>
              <a:gd name="connsiteX2" fmla="*/ 6430297 w 7079226"/>
              <a:gd name="connsiteY2" fmla="*/ 147484 h 4572000"/>
              <a:gd name="connsiteX3" fmla="*/ 6105832 w 7079226"/>
              <a:gd name="connsiteY3" fmla="*/ 162232 h 4572000"/>
              <a:gd name="connsiteX4" fmla="*/ 5781368 w 7079226"/>
              <a:gd name="connsiteY4" fmla="*/ 191729 h 4572000"/>
              <a:gd name="connsiteX5" fmla="*/ 5604387 w 7079226"/>
              <a:gd name="connsiteY5" fmla="*/ 280219 h 4572000"/>
              <a:gd name="connsiteX6" fmla="*/ 5471652 w 7079226"/>
              <a:gd name="connsiteY6" fmla="*/ 368709 h 4572000"/>
              <a:gd name="connsiteX7" fmla="*/ 5412658 w 7079226"/>
              <a:gd name="connsiteY7" fmla="*/ 545690 h 4572000"/>
              <a:gd name="connsiteX8" fmla="*/ 5176684 w 7079226"/>
              <a:gd name="connsiteY8" fmla="*/ 604684 h 4572000"/>
              <a:gd name="connsiteX9" fmla="*/ 4999703 w 7079226"/>
              <a:gd name="connsiteY9" fmla="*/ 693174 h 4572000"/>
              <a:gd name="connsiteX10" fmla="*/ 4837471 w 7079226"/>
              <a:gd name="connsiteY10" fmla="*/ 840658 h 4572000"/>
              <a:gd name="connsiteX11" fmla="*/ 4719484 w 7079226"/>
              <a:gd name="connsiteY11" fmla="*/ 988142 h 4572000"/>
              <a:gd name="connsiteX12" fmla="*/ 4542503 w 7079226"/>
              <a:gd name="connsiteY12" fmla="*/ 943896 h 4572000"/>
              <a:gd name="connsiteX13" fmla="*/ 4203290 w 7079226"/>
              <a:gd name="connsiteY13" fmla="*/ 929148 h 4572000"/>
              <a:gd name="connsiteX14" fmla="*/ 4070555 w 7079226"/>
              <a:gd name="connsiteY14" fmla="*/ 1017638 h 4572000"/>
              <a:gd name="connsiteX15" fmla="*/ 3746090 w 7079226"/>
              <a:gd name="connsiteY15" fmla="*/ 1238864 h 4572000"/>
              <a:gd name="connsiteX16" fmla="*/ 3465871 w 7079226"/>
              <a:gd name="connsiteY16" fmla="*/ 1533832 h 4572000"/>
              <a:gd name="connsiteX17" fmla="*/ 3451123 w 7079226"/>
              <a:gd name="connsiteY17" fmla="*/ 1858296 h 4572000"/>
              <a:gd name="connsiteX18" fmla="*/ 3377381 w 7079226"/>
              <a:gd name="connsiteY18" fmla="*/ 1991032 h 4572000"/>
              <a:gd name="connsiteX19" fmla="*/ 3288890 w 7079226"/>
              <a:gd name="connsiteY19" fmla="*/ 2123767 h 4572000"/>
              <a:gd name="connsiteX20" fmla="*/ 3229897 w 7079226"/>
              <a:gd name="connsiteY20" fmla="*/ 2359742 h 4572000"/>
              <a:gd name="connsiteX21" fmla="*/ 3126658 w 7079226"/>
              <a:gd name="connsiteY21" fmla="*/ 2477729 h 4572000"/>
              <a:gd name="connsiteX22" fmla="*/ 3052916 w 7079226"/>
              <a:gd name="connsiteY22" fmla="*/ 2566219 h 4572000"/>
              <a:gd name="connsiteX23" fmla="*/ 2816942 w 7079226"/>
              <a:gd name="connsiteY23" fmla="*/ 2861187 h 4572000"/>
              <a:gd name="connsiteX24" fmla="*/ 2595716 w 7079226"/>
              <a:gd name="connsiteY24" fmla="*/ 3082413 h 4572000"/>
              <a:gd name="connsiteX25" fmla="*/ 2536723 w 7079226"/>
              <a:gd name="connsiteY25" fmla="*/ 3215148 h 4572000"/>
              <a:gd name="connsiteX26" fmla="*/ 2462981 w 7079226"/>
              <a:gd name="connsiteY26" fmla="*/ 3347884 h 4572000"/>
              <a:gd name="connsiteX27" fmla="*/ 2256503 w 7079226"/>
              <a:gd name="connsiteY27" fmla="*/ 3318387 h 4572000"/>
              <a:gd name="connsiteX28" fmla="*/ 2050026 w 7079226"/>
              <a:gd name="connsiteY28" fmla="*/ 3333135 h 4572000"/>
              <a:gd name="connsiteX29" fmla="*/ 1637071 w 7079226"/>
              <a:gd name="connsiteY29" fmla="*/ 3362632 h 4572000"/>
              <a:gd name="connsiteX30" fmla="*/ 1283110 w 7079226"/>
              <a:gd name="connsiteY30" fmla="*/ 3377380 h 4572000"/>
              <a:gd name="connsiteX31" fmla="*/ 1047135 w 7079226"/>
              <a:gd name="connsiteY31" fmla="*/ 3392129 h 4572000"/>
              <a:gd name="connsiteX32" fmla="*/ 973393 w 7079226"/>
              <a:gd name="connsiteY32" fmla="*/ 3406877 h 4572000"/>
              <a:gd name="connsiteX33" fmla="*/ 766916 w 7079226"/>
              <a:gd name="connsiteY33" fmla="*/ 3436374 h 4572000"/>
              <a:gd name="connsiteX34" fmla="*/ 634181 w 7079226"/>
              <a:gd name="connsiteY34" fmla="*/ 3524864 h 4572000"/>
              <a:gd name="connsiteX35" fmla="*/ 486697 w 7079226"/>
              <a:gd name="connsiteY35" fmla="*/ 3760838 h 4572000"/>
              <a:gd name="connsiteX36" fmla="*/ 368710 w 7079226"/>
              <a:gd name="connsiteY36" fmla="*/ 3967316 h 4572000"/>
              <a:gd name="connsiteX37" fmla="*/ 294967 w 7079226"/>
              <a:gd name="connsiteY37" fmla="*/ 4277032 h 4572000"/>
              <a:gd name="connsiteX38" fmla="*/ 0 w 7079226"/>
              <a:gd name="connsiteY38" fmla="*/ 4572000 h 4572000"/>
              <a:gd name="connsiteX0" fmla="*/ 7079226 w 7079226"/>
              <a:gd name="connsiteY0" fmla="*/ 0 h 4572000"/>
              <a:gd name="connsiteX1" fmla="*/ 6813755 w 7079226"/>
              <a:gd name="connsiteY1" fmla="*/ 103238 h 4572000"/>
              <a:gd name="connsiteX2" fmla="*/ 6430297 w 7079226"/>
              <a:gd name="connsiteY2" fmla="*/ 147484 h 4572000"/>
              <a:gd name="connsiteX3" fmla="*/ 6105832 w 7079226"/>
              <a:gd name="connsiteY3" fmla="*/ 162232 h 4572000"/>
              <a:gd name="connsiteX4" fmla="*/ 5781368 w 7079226"/>
              <a:gd name="connsiteY4" fmla="*/ 191729 h 4572000"/>
              <a:gd name="connsiteX5" fmla="*/ 5604387 w 7079226"/>
              <a:gd name="connsiteY5" fmla="*/ 280219 h 4572000"/>
              <a:gd name="connsiteX6" fmla="*/ 5471652 w 7079226"/>
              <a:gd name="connsiteY6" fmla="*/ 368709 h 4572000"/>
              <a:gd name="connsiteX7" fmla="*/ 5412658 w 7079226"/>
              <a:gd name="connsiteY7" fmla="*/ 545690 h 4572000"/>
              <a:gd name="connsiteX8" fmla="*/ 5176684 w 7079226"/>
              <a:gd name="connsiteY8" fmla="*/ 604684 h 4572000"/>
              <a:gd name="connsiteX9" fmla="*/ 4999703 w 7079226"/>
              <a:gd name="connsiteY9" fmla="*/ 693174 h 4572000"/>
              <a:gd name="connsiteX10" fmla="*/ 4837471 w 7079226"/>
              <a:gd name="connsiteY10" fmla="*/ 840658 h 4572000"/>
              <a:gd name="connsiteX11" fmla="*/ 4719484 w 7079226"/>
              <a:gd name="connsiteY11" fmla="*/ 988142 h 4572000"/>
              <a:gd name="connsiteX12" fmla="*/ 4542503 w 7079226"/>
              <a:gd name="connsiteY12" fmla="*/ 943896 h 4572000"/>
              <a:gd name="connsiteX13" fmla="*/ 4203290 w 7079226"/>
              <a:gd name="connsiteY13" fmla="*/ 929148 h 4572000"/>
              <a:gd name="connsiteX14" fmla="*/ 4070555 w 7079226"/>
              <a:gd name="connsiteY14" fmla="*/ 1017638 h 4572000"/>
              <a:gd name="connsiteX15" fmla="*/ 3746090 w 7079226"/>
              <a:gd name="connsiteY15" fmla="*/ 1238864 h 4572000"/>
              <a:gd name="connsiteX16" fmla="*/ 3465871 w 7079226"/>
              <a:gd name="connsiteY16" fmla="*/ 1533832 h 4572000"/>
              <a:gd name="connsiteX17" fmla="*/ 3451123 w 7079226"/>
              <a:gd name="connsiteY17" fmla="*/ 1858296 h 4572000"/>
              <a:gd name="connsiteX18" fmla="*/ 3377381 w 7079226"/>
              <a:gd name="connsiteY18" fmla="*/ 1991032 h 4572000"/>
              <a:gd name="connsiteX19" fmla="*/ 3288890 w 7079226"/>
              <a:gd name="connsiteY19" fmla="*/ 2123767 h 4572000"/>
              <a:gd name="connsiteX20" fmla="*/ 3229897 w 7079226"/>
              <a:gd name="connsiteY20" fmla="*/ 2359742 h 4572000"/>
              <a:gd name="connsiteX21" fmla="*/ 3126658 w 7079226"/>
              <a:gd name="connsiteY21" fmla="*/ 2477729 h 4572000"/>
              <a:gd name="connsiteX22" fmla="*/ 3052916 w 7079226"/>
              <a:gd name="connsiteY22" fmla="*/ 2566219 h 4572000"/>
              <a:gd name="connsiteX23" fmla="*/ 2816942 w 7079226"/>
              <a:gd name="connsiteY23" fmla="*/ 2861187 h 4572000"/>
              <a:gd name="connsiteX24" fmla="*/ 2595716 w 7079226"/>
              <a:gd name="connsiteY24" fmla="*/ 3082413 h 4572000"/>
              <a:gd name="connsiteX25" fmla="*/ 2536723 w 7079226"/>
              <a:gd name="connsiteY25" fmla="*/ 3215148 h 4572000"/>
              <a:gd name="connsiteX26" fmla="*/ 2462981 w 7079226"/>
              <a:gd name="connsiteY26" fmla="*/ 3347884 h 4572000"/>
              <a:gd name="connsiteX27" fmla="*/ 2256503 w 7079226"/>
              <a:gd name="connsiteY27" fmla="*/ 3318387 h 4572000"/>
              <a:gd name="connsiteX28" fmla="*/ 2050026 w 7079226"/>
              <a:gd name="connsiteY28" fmla="*/ 3333135 h 4572000"/>
              <a:gd name="connsiteX29" fmla="*/ 1637071 w 7079226"/>
              <a:gd name="connsiteY29" fmla="*/ 3362632 h 4572000"/>
              <a:gd name="connsiteX30" fmla="*/ 1283110 w 7079226"/>
              <a:gd name="connsiteY30" fmla="*/ 3377380 h 4572000"/>
              <a:gd name="connsiteX31" fmla="*/ 1047135 w 7079226"/>
              <a:gd name="connsiteY31" fmla="*/ 3392129 h 4572000"/>
              <a:gd name="connsiteX32" fmla="*/ 766916 w 7079226"/>
              <a:gd name="connsiteY32" fmla="*/ 3436374 h 4572000"/>
              <a:gd name="connsiteX33" fmla="*/ 634181 w 7079226"/>
              <a:gd name="connsiteY33" fmla="*/ 3524864 h 4572000"/>
              <a:gd name="connsiteX34" fmla="*/ 486697 w 7079226"/>
              <a:gd name="connsiteY34" fmla="*/ 3760838 h 4572000"/>
              <a:gd name="connsiteX35" fmla="*/ 368710 w 7079226"/>
              <a:gd name="connsiteY35" fmla="*/ 3967316 h 4572000"/>
              <a:gd name="connsiteX36" fmla="*/ 294967 w 7079226"/>
              <a:gd name="connsiteY36" fmla="*/ 4277032 h 4572000"/>
              <a:gd name="connsiteX37" fmla="*/ 0 w 7079226"/>
              <a:gd name="connsiteY37" fmla="*/ 4572000 h 4572000"/>
              <a:gd name="connsiteX0" fmla="*/ 7079226 w 7079226"/>
              <a:gd name="connsiteY0" fmla="*/ 0 h 4572000"/>
              <a:gd name="connsiteX1" fmla="*/ 6813755 w 7079226"/>
              <a:gd name="connsiteY1" fmla="*/ 103238 h 4572000"/>
              <a:gd name="connsiteX2" fmla="*/ 6430297 w 7079226"/>
              <a:gd name="connsiteY2" fmla="*/ 147484 h 4572000"/>
              <a:gd name="connsiteX3" fmla="*/ 6105832 w 7079226"/>
              <a:gd name="connsiteY3" fmla="*/ 162232 h 4572000"/>
              <a:gd name="connsiteX4" fmla="*/ 5781368 w 7079226"/>
              <a:gd name="connsiteY4" fmla="*/ 191729 h 4572000"/>
              <a:gd name="connsiteX5" fmla="*/ 5604387 w 7079226"/>
              <a:gd name="connsiteY5" fmla="*/ 280219 h 4572000"/>
              <a:gd name="connsiteX6" fmla="*/ 5471652 w 7079226"/>
              <a:gd name="connsiteY6" fmla="*/ 368709 h 4572000"/>
              <a:gd name="connsiteX7" fmla="*/ 5412658 w 7079226"/>
              <a:gd name="connsiteY7" fmla="*/ 545690 h 4572000"/>
              <a:gd name="connsiteX8" fmla="*/ 5176684 w 7079226"/>
              <a:gd name="connsiteY8" fmla="*/ 604684 h 4572000"/>
              <a:gd name="connsiteX9" fmla="*/ 4999703 w 7079226"/>
              <a:gd name="connsiteY9" fmla="*/ 693174 h 4572000"/>
              <a:gd name="connsiteX10" fmla="*/ 4837471 w 7079226"/>
              <a:gd name="connsiteY10" fmla="*/ 840658 h 4572000"/>
              <a:gd name="connsiteX11" fmla="*/ 4719484 w 7079226"/>
              <a:gd name="connsiteY11" fmla="*/ 988142 h 4572000"/>
              <a:gd name="connsiteX12" fmla="*/ 4542503 w 7079226"/>
              <a:gd name="connsiteY12" fmla="*/ 943896 h 4572000"/>
              <a:gd name="connsiteX13" fmla="*/ 4203290 w 7079226"/>
              <a:gd name="connsiteY13" fmla="*/ 929148 h 4572000"/>
              <a:gd name="connsiteX14" fmla="*/ 4070555 w 7079226"/>
              <a:gd name="connsiteY14" fmla="*/ 1017638 h 4572000"/>
              <a:gd name="connsiteX15" fmla="*/ 3746090 w 7079226"/>
              <a:gd name="connsiteY15" fmla="*/ 1238864 h 4572000"/>
              <a:gd name="connsiteX16" fmla="*/ 3465871 w 7079226"/>
              <a:gd name="connsiteY16" fmla="*/ 1533832 h 4572000"/>
              <a:gd name="connsiteX17" fmla="*/ 3451123 w 7079226"/>
              <a:gd name="connsiteY17" fmla="*/ 1858296 h 4572000"/>
              <a:gd name="connsiteX18" fmla="*/ 3377381 w 7079226"/>
              <a:gd name="connsiteY18" fmla="*/ 1991032 h 4572000"/>
              <a:gd name="connsiteX19" fmla="*/ 3288890 w 7079226"/>
              <a:gd name="connsiteY19" fmla="*/ 2123767 h 4572000"/>
              <a:gd name="connsiteX20" fmla="*/ 3229897 w 7079226"/>
              <a:gd name="connsiteY20" fmla="*/ 2359742 h 4572000"/>
              <a:gd name="connsiteX21" fmla="*/ 3126658 w 7079226"/>
              <a:gd name="connsiteY21" fmla="*/ 2477729 h 4572000"/>
              <a:gd name="connsiteX22" fmla="*/ 3052916 w 7079226"/>
              <a:gd name="connsiteY22" fmla="*/ 2566219 h 4572000"/>
              <a:gd name="connsiteX23" fmla="*/ 2816942 w 7079226"/>
              <a:gd name="connsiteY23" fmla="*/ 2861187 h 4572000"/>
              <a:gd name="connsiteX24" fmla="*/ 2595716 w 7079226"/>
              <a:gd name="connsiteY24" fmla="*/ 3082413 h 4572000"/>
              <a:gd name="connsiteX25" fmla="*/ 2462981 w 7079226"/>
              <a:gd name="connsiteY25" fmla="*/ 3347884 h 4572000"/>
              <a:gd name="connsiteX26" fmla="*/ 2256503 w 7079226"/>
              <a:gd name="connsiteY26" fmla="*/ 3318387 h 4572000"/>
              <a:gd name="connsiteX27" fmla="*/ 2050026 w 7079226"/>
              <a:gd name="connsiteY27" fmla="*/ 3333135 h 4572000"/>
              <a:gd name="connsiteX28" fmla="*/ 1637071 w 7079226"/>
              <a:gd name="connsiteY28" fmla="*/ 3362632 h 4572000"/>
              <a:gd name="connsiteX29" fmla="*/ 1283110 w 7079226"/>
              <a:gd name="connsiteY29" fmla="*/ 3377380 h 4572000"/>
              <a:gd name="connsiteX30" fmla="*/ 1047135 w 7079226"/>
              <a:gd name="connsiteY30" fmla="*/ 3392129 h 4572000"/>
              <a:gd name="connsiteX31" fmla="*/ 766916 w 7079226"/>
              <a:gd name="connsiteY31" fmla="*/ 3436374 h 4572000"/>
              <a:gd name="connsiteX32" fmla="*/ 634181 w 7079226"/>
              <a:gd name="connsiteY32" fmla="*/ 3524864 h 4572000"/>
              <a:gd name="connsiteX33" fmla="*/ 486697 w 7079226"/>
              <a:gd name="connsiteY33" fmla="*/ 3760838 h 4572000"/>
              <a:gd name="connsiteX34" fmla="*/ 368710 w 7079226"/>
              <a:gd name="connsiteY34" fmla="*/ 3967316 h 4572000"/>
              <a:gd name="connsiteX35" fmla="*/ 294967 w 7079226"/>
              <a:gd name="connsiteY35" fmla="*/ 4277032 h 4572000"/>
              <a:gd name="connsiteX36" fmla="*/ 0 w 7079226"/>
              <a:gd name="connsiteY36" fmla="*/ 4572000 h 4572000"/>
              <a:gd name="connsiteX0" fmla="*/ 7079226 w 7079226"/>
              <a:gd name="connsiteY0" fmla="*/ 0 h 4572000"/>
              <a:gd name="connsiteX1" fmla="*/ 6813755 w 7079226"/>
              <a:gd name="connsiteY1" fmla="*/ 103238 h 4572000"/>
              <a:gd name="connsiteX2" fmla="*/ 6430297 w 7079226"/>
              <a:gd name="connsiteY2" fmla="*/ 147484 h 4572000"/>
              <a:gd name="connsiteX3" fmla="*/ 6105832 w 7079226"/>
              <a:gd name="connsiteY3" fmla="*/ 162232 h 4572000"/>
              <a:gd name="connsiteX4" fmla="*/ 5781368 w 7079226"/>
              <a:gd name="connsiteY4" fmla="*/ 191729 h 4572000"/>
              <a:gd name="connsiteX5" fmla="*/ 5604387 w 7079226"/>
              <a:gd name="connsiteY5" fmla="*/ 280219 h 4572000"/>
              <a:gd name="connsiteX6" fmla="*/ 5471652 w 7079226"/>
              <a:gd name="connsiteY6" fmla="*/ 368709 h 4572000"/>
              <a:gd name="connsiteX7" fmla="*/ 5412658 w 7079226"/>
              <a:gd name="connsiteY7" fmla="*/ 545690 h 4572000"/>
              <a:gd name="connsiteX8" fmla="*/ 5176684 w 7079226"/>
              <a:gd name="connsiteY8" fmla="*/ 604684 h 4572000"/>
              <a:gd name="connsiteX9" fmla="*/ 4999703 w 7079226"/>
              <a:gd name="connsiteY9" fmla="*/ 693174 h 4572000"/>
              <a:gd name="connsiteX10" fmla="*/ 4837471 w 7079226"/>
              <a:gd name="connsiteY10" fmla="*/ 840658 h 4572000"/>
              <a:gd name="connsiteX11" fmla="*/ 4719484 w 7079226"/>
              <a:gd name="connsiteY11" fmla="*/ 988142 h 4572000"/>
              <a:gd name="connsiteX12" fmla="*/ 4542503 w 7079226"/>
              <a:gd name="connsiteY12" fmla="*/ 943896 h 4572000"/>
              <a:gd name="connsiteX13" fmla="*/ 4203290 w 7079226"/>
              <a:gd name="connsiteY13" fmla="*/ 929148 h 4572000"/>
              <a:gd name="connsiteX14" fmla="*/ 4070555 w 7079226"/>
              <a:gd name="connsiteY14" fmla="*/ 1017638 h 4572000"/>
              <a:gd name="connsiteX15" fmla="*/ 3746090 w 7079226"/>
              <a:gd name="connsiteY15" fmla="*/ 1238864 h 4572000"/>
              <a:gd name="connsiteX16" fmla="*/ 3465871 w 7079226"/>
              <a:gd name="connsiteY16" fmla="*/ 1533832 h 4572000"/>
              <a:gd name="connsiteX17" fmla="*/ 3451123 w 7079226"/>
              <a:gd name="connsiteY17" fmla="*/ 1858296 h 4572000"/>
              <a:gd name="connsiteX18" fmla="*/ 3377381 w 7079226"/>
              <a:gd name="connsiteY18" fmla="*/ 1991032 h 4572000"/>
              <a:gd name="connsiteX19" fmla="*/ 3288890 w 7079226"/>
              <a:gd name="connsiteY19" fmla="*/ 2123767 h 4572000"/>
              <a:gd name="connsiteX20" fmla="*/ 3229897 w 7079226"/>
              <a:gd name="connsiteY20" fmla="*/ 2359742 h 4572000"/>
              <a:gd name="connsiteX21" fmla="*/ 3126658 w 7079226"/>
              <a:gd name="connsiteY21" fmla="*/ 2477729 h 4572000"/>
              <a:gd name="connsiteX22" fmla="*/ 3052916 w 7079226"/>
              <a:gd name="connsiteY22" fmla="*/ 2566219 h 4572000"/>
              <a:gd name="connsiteX23" fmla="*/ 2816942 w 7079226"/>
              <a:gd name="connsiteY23" fmla="*/ 2861187 h 4572000"/>
              <a:gd name="connsiteX24" fmla="*/ 2595716 w 7079226"/>
              <a:gd name="connsiteY24" fmla="*/ 3082413 h 4572000"/>
              <a:gd name="connsiteX25" fmla="*/ 2256503 w 7079226"/>
              <a:gd name="connsiteY25" fmla="*/ 3318387 h 4572000"/>
              <a:gd name="connsiteX26" fmla="*/ 2050026 w 7079226"/>
              <a:gd name="connsiteY26" fmla="*/ 3333135 h 4572000"/>
              <a:gd name="connsiteX27" fmla="*/ 1637071 w 7079226"/>
              <a:gd name="connsiteY27" fmla="*/ 3362632 h 4572000"/>
              <a:gd name="connsiteX28" fmla="*/ 1283110 w 7079226"/>
              <a:gd name="connsiteY28" fmla="*/ 3377380 h 4572000"/>
              <a:gd name="connsiteX29" fmla="*/ 1047135 w 7079226"/>
              <a:gd name="connsiteY29" fmla="*/ 3392129 h 4572000"/>
              <a:gd name="connsiteX30" fmla="*/ 766916 w 7079226"/>
              <a:gd name="connsiteY30" fmla="*/ 3436374 h 4572000"/>
              <a:gd name="connsiteX31" fmla="*/ 634181 w 7079226"/>
              <a:gd name="connsiteY31" fmla="*/ 3524864 h 4572000"/>
              <a:gd name="connsiteX32" fmla="*/ 486697 w 7079226"/>
              <a:gd name="connsiteY32" fmla="*/ 3760838 h 4572000"/>
              <a:gd name="connsiteX33" fmla="*/ 368710 w 7079226"/>
              <a:gd name="connsiteY33" fmla="*/ 3967316 h 4572000"/>
              <a:gd name="connsiteX34" fmla="*/ 294967 w 7079226"/>
              <a:gd name="connsiteY34" fmla="*/ 4277032 h 4572000"/>
              <a:gd name="connsiteX35" fmla="*/ 0 w 7079226"/>
              <a:gd name="connsiteY35" fmla="*/ 4572000 h 4572000"/>
              <a:gd name="connsiteX0" fmla="*/ 7079226 w 7079226"/>
              <a:gd name="connsiteY0" fmla="*/ 0 h 4572000"/>
              <a:gd name="connsiteX1" fmla="*/ 6813755 w 7079226"/>
              <a:gd name="connsiteY1" fmla="*/ 103238 h 4572000"/>
              <a:gd name="connsiteX2" fmla="*/ 6430297 w 7079226"/>
              <a:gd name="connsiteY2" fmla="*/ 147484 h 4572000"/>
              <a:gd name="connsiteX3" fmla="*/ 6105832 w 7079226"/>
              <a:gd name="connsiteY3" fmla="*/ 162232 h 4572000"/>
              <a:gd name="connsiteX4" fmla="*/ 5781368 w 7079226"/>
              <a:gd name="connsiteY4" fmla="*/ 191729 h 4572000"/>
              <a:gd name="connsiteX5" fmla="*/ 5604387 w 7079226"/>
              <a:gd name="connsiteY5" fmla="*/ 280219 h 4572000"/>
              <a:gd name="connsiteX6" fmla="*/ 5471652 w 7079226"/>
              <a:gd name="connsiteY6" fmla="*/ 368709 h 4572000"/>
              <a:gd name="connsiteX7" fmla="*/ 5412658 w 7079226"/>
              <a:gd name="connsiteY7" fmla="*/ 545690 h 4572000"/>
              <a:gd name="connsiteX8" fmla="*/ 5176684 w 7079226"/>
              <a:gd name="connsiteY8" fmla="*/ 604684 h 4572000"/>
              <a:gd name="connsiteX9" fmla="*/ 4999703 w 7079226"/>
              <a:gd name="connsiteY9" fmla="*/ 693174 h 4572000"/>
              <a:gd name="connsiteX10" fmla="*/ 4837471 w 7079226"/>
              <a:gd name="connsiteY10" fmla="*/ 840658 h 4572000"/>
              <a:gd name="connsiteX11" fmla="*/ 4719484 w 7079226"/>
              <a:gd name="connsiteY11" fmla="*/ 988142 h 4572000"/>
              <a:gd name="connsiteX12" fmla="*/ 4542503 w 7079226"/>
              <a:gd name="connsiteY12" fmla="*/ 943896 h 4572000"/>
              <a:gd name="connsiteX13" fmla="*/ 4203290 w 7079226"/>
              <a:gd name="connsiteY13" fmla="*/ 929148 h 4572000"/>
              <a:gd name="connsiteX14" fmla="*/ 4070555 w 7079226"/>
              <a:gd name="connsiteY14" fmla="*/ 1017638 h 4572000"/>
              <a:gd name="connsiteX15" fmla="*/ 3746090 w 7079226"/>
              <a:gd name="connsiteY15" fmla="*/ 1238864 h 4572000"/>
              <a:gd name="connsiteX16" fmla="*/ 3465871 w 7079226"/>
              <a:gd name="connsiteY16" fmla="*/ 1533832 h 4572000"/>
              <a:gd name="connsiteX17" fmla="*/ 3451123 w 7079226"/>
              <a:gd name="connsiteY17" fmla="*/ 1858296 h 4572000"/>
              <a:gd name="connsiteX18" fmla="*/ 3377381 w 7079226"/>
              <a:gd name="connsiteY18" fmla="*/ 1991032 h 4572000"/>
              <a:gd name="connsiteX19" fmla="*/ 3288890 w 7079226"/>
              <a:gd name="connsiteY19" fmla="*/ 2123767 h 4572000"/>
              <a:gd name="connsiteX20" fmla="*/ 3229897 w 7079226"/>
              <a:gd name="connsiteY20" fmla="*/ 2359742 h 4572000"/>
              <a:gd name="connsiteX21" fmla="*/ 3126658 w 7079226"/>
              <a:gd name="connsiteY21" fmla="*/ 2477729 h 4572000"/>
              <a:gd name="connsiteX22" fmla="*/ 3052916 w 7079226"/>
              <a:gd name="connsiteY22" fmla="*/ 2566219 h 4572000"/>
              <a:gd name="connsiteX23" fmla="*/ 2816942 w 7079226"/>
              <a:gd name="connsiteY23" fmla="*/ 2861187 h 4572000"/>
              <a:gd name="connsiteX24" fmla="*/ 2595716 w 7079226"/>
              <a:gd name="connsiteY24" fmla="*/ 3082413 h 4572000"/>
              <a:gd name="connsiteX25" fmla="*/ 2492476 w 7079226"/>
              <a:gd name="connsiteY25" fmla="*/ 3259393 h 4572000"/>
              <a:gd name="connsiteX26" fmla="*/ 2256503 w 7079226"/>
              <a:gd name="connsiteY26" fmla="*/ 3318387 h 4572000"/>
              <a:gd name="connsiteX27" fmla="*/ 2050026 w 7079226"/>
              <a:gd name="connsiteY27" fmla="*/ 3333135 h 4572000"/>
              <a:gd name="connsiteX28" fmla="*/ 1637071 w 7079226"/>
              <a:gd name="connsiteY28" fmla="*/ 3362632 h 4572000"/>
              <a:gd name="connsiteX29" fmla="*/ 1283110 w 7079226"/>
              <a:gd name="connsiteY29" fmla="*/ 3377380 h 4572000"/>
              <a:gd name="connsiteX30" fmla="*/ 1047135 w 7079226"/>
              <a:gd name="connsiteY30" fmla="*/ 3392129 h 4572000"/>
              <a:gd name="connsiteX31" fmla="*/ 766916 w 7079226"/>
              <a:gd name="connsiteY31" fmla="*/ 3436374 h 4572000"/>
              <a:gd name="connsiteX32" fmla="*/ 634181 w 7079226"/>
              <a:gd name="connsiteY32" fmla="*/ 3524864 h 4572000"/>
              <a:gd name="connsiteX33" fmla="*/ 486697 w 7079226"/>
              <a:gd name="connsiteY33" fmla="*/ 3760838 h 4572000"/>
              <a:gd name="connsiteX34" fmla="*/ 368710 w 7079226"/>
              <a:gd name="connsiteY34" fmla="*/ 3967316 h 4572000"/>
              <a:gd name="connsiteX35" fmla="*/ 294967 w 7079226"/>
              <a:gd name="connsiteY35" fmla="*/ 4277032 h 4572000"/>
              <a:gd name="connsiteX36" fmla="*/ 0 w 7079226"/>
              <a:gd name="connsiteY36" fmla="*/ 4572000 h 4572000"/>
              <a:gd name="connsiteX0" fmla="*/ 7079226 w 7079226"/>
              <a:gd name="connsiteY0" fmla="*/ 0 h 4572000"/>
              <a:gd name="connsiteX1" fmla="*/ 6813755 w 7079226"/>
              <a:gd name="connsiteY1" fmla="*/ 103238 h 4572000"/>
              <a:gd name="connsiteX2" fmla="*/ 6430297 w 7079226"/>
              <a:gd name="connsiteY2" fmla="*/ 147484 h 4572000"/>
              <a:gd name="connsiteX3" fmla="*/ 6105832 w 7079226"/>
              <a:gd name="connsiteY3" fmla="*/ 162232 h 4572000"/>
              <a:gd name="connsiteX4" fmla="*/ 5781368 w 7079226"/>
              <a:gd name="connsiteY4" fmla="*/ 191729 h 4572000"/>
              <a:gd name="connsiteX5" fmla="*/ 5604387 w 7079226"/>
              <a:gd name="connsiteY5" fmla="*/ 280219 h 4572000"/>
              <a:gd name="connsiteX6" fmla="*/ 5471652 w 7079226"/>
              <a:gd name="connsiteY6" fmla="*/ 368709 h 4572000"/>
              <a:gd name="connsiteX7" fmla="*/ 5412658 w 7079226"/>
              <a:gd name="connsiteY7" fmla="*/ 545690 h 4572000"/>
              <a:gd name="connsiteX8" fmla="*/ 5176684 w 7079226"/>
              <a:gd name="connsiteY8" fmla="*/ 604684 h 4572000"/>
              <a:gd name="connsiteX9" fmla="*/ 4999703 w 7079226"/>
              <a:gd name="connsiteY9" fmla="*/ 693174 h 4572000"/>
              <a:gd name="connsiteX10" fmla="*/ 4837471 w 7079226"/>
              <a:gd name="connsiteY10" fmla="*/ 840658 h 4572000"/>
              <a:gd name="connsiteX11" fmla="*/ 4719484 w 7079226"/>
              <a:gd name="connsiteY11" fmla="*/ 988142 h 4572000"/>
              <a:gd name="connsiteX12" fmla="*/ 4542503 w 7079226"/>
              <a:gd name="connsiteY12" fmla="*/ 943896 h 4572000"/>
              <a:gd name="connsiteX13" fmla="*/ 4203290 w 7079226"/>
              <a:gd name="connsiteY13" fmla="*/ 929148 h 4572000"/>
              <a:gd name="connsiteX14" fmla="*/ 4070555 w 7079226"/>
              <a:gd name="connsiteY14" fmla="*/ 1017638 h 4572000"/>
              <a:gd name="connsiteX15" fmla="*/ 3746090 w 7079226"/>
              <a:gd name="connsiteY15" fmla="*/ 1238864 h 4572000"/>
              <a:gd name="connsiteX16" fmla="*/ 3465871 w 7079226"/>
              <a:gd name="connsiteY16" fmla="*/ 1533832 h 4572000"/>
              <a:gd name="connsiteX17" fmla="*/ 3451123 w 7079226"/>
              <a:gd name="connsiteY17" fmla="*/ 1858296 h 4572000"/>
              <a:gd name="connsiteX18" fmla="*/ 3377381 w 7079226"/>
              <a:gd name="connsiteY18" fmla="*/ 1991032 h 4572000"/>
              <a:gd name="connsiteX19" fmla="*/ 3288890 w 7079226"/>
              <a:gd name="connsiteY19" fmla="*/ 2123767 h 4572000"/>
              <a:gd name="connsiteX20" fmla="*/ 3229897 w 7079226"/>
              <a:gd name="connsiteY20" fmla="*/ 2359742 h 4572000"/>
              <a:gd name="connsiteX21" fmla="*/ 3052916 w 7079226"/>
              <a:gd name="connsiteY21" fmla="*/ 2566219 h 4572000"/>
              <a:gd name="connsiteX22" fmla="*/ 2816942 w 7079226"/>
              <a:gd name="connsiteY22" fmla="*/ 2861187 h 4572000"/>
              <a:gd name="connsiteX23" fmla="*/ 2595716 w 7079226"/>
              <a:gd name="connsiteY23" fmla="*/ 3082413 h 4572000"/>
              <a:gd name="connsiteX24" fmla="*/ 2492476 w 7079226"/>
              <a:gd name="connsiteY24" fmla="*/ 3259393 h 4572000"/>
              <a:gd name="connsiteX25" fmla="*/ 2256503 w 7079226"/>
              <a:gd name="connsiteY25" fmla="*/ 3318387 h 4572000"/>
              <a:gd name="connsiteX26" fmla="*/ 2050026 w 7079226"/>
              <a:gd name="connsiteY26" fmla="*/ 3333135 h 4572000"/>
              <a:gd name="connsiteX27" fmla="*/ 1637071 w 7079226"/>
              <a:gd name="connsiteY27" fmla="*/ 3362632 h 4572000"/>
              <a:gd name="connsiteX28" fmla="*/ 1283110 w 7079226"/>
              <a:gd name="connsiteY28" fmla="*/ 3377380 h 4572000"/>
              <a:gd name="connsiteX29" fmla="*/ 1047135 w 7079226"/>
              <a:gd name="connsiteY29" fmla="*/ 3392129 h 4572000"/>
              <a:gd name="connsiteX30" fmla="*/ 766916 w 7079226"/>
              <a:gd name="connsiteY30" fmla="*/ 3436374 h 4572000"/>
              <a:gd name="connsiteX31" fmla="*/ 634181 w 7079226"/>
              <a:gd name="connsiteY31" fmla="*/ 3524864 h 4572000"/>
              <a:gd name="connsiteX32" fmla="*/ 486697 w 7079226"/>
              <a:gd name="connsiteY32" fmla="*/ 3760838 h 4572000"/>
              <a:gd name="connsiteX33" fmla="*/ 368710 w 7079226"/>
              <a:gd name="connsiteY33" fmla="*/ 3967316 h 4572000"/>
              <a:gd name="connsiteX34" fmla="*/ 294967 w 7079226"/>
              <a:gd name="connsiteY34" fmla="*/ 4277032 h 4572000"/>
              <a:gd name="connsiteX35" fmla="*/ 0 w 7079226"/>
              <a:gd name="connsiteY35" fmla="*/ 4572000 h 4572000"/>
              <a:gd name="connsiteX0" fmla="*/ 7079226 w 7079226"/>
              <a:gd name="connsiteY0" fmla="*/ 0 h 4572000"/>
              <a:gd name="connsiteX1" fmla="*/ 6813755 w 7079226"/>
              <a:gd name="connsiteY1" fmla="*/ 103238 h 4572000"/>
              <a:gd name="connsiteX2" fmla="*/ 6430297 w 7079226"/>
              <a:gd name="connsiteY2" fmla="*/ 147484 h 4572000"/>
              <a:gd name="connsiteX3" fmla="*/ 6105832 w 7079226"/>
              <a:gd name="connsiteY3" fmla="*/ 162232 h 4572000"/>
              <a:gd name="connsiteX4" fmla="*/ 5781368 w 7079226"/>
              <a:gd name="connsiteY4" fmla="*/ 191729 h 4572000"/>
              <a:gd name="connsiteX5" fmla="*/ 5604387 w 7079226"/>
              <a:gd name="connsiteY5" fmla="*/ 280219 h 4572000"/>
              <a:gd name="connsiteX6" fmla="*/ 5471652 w 7079226"/>
              <a:gd name="connsiteY6" fmla="*/ 368709 h 4572000"/>
              <a:gd name="connsiteX7" fmla="*/ 5412658 w 7079226"/>
              <a:gd name="connsiteY7" fmla="*/ 545690 h 4572000"/>
              <a:gd name="connsiteX8" fmla="*/ 5176684 w 7079226"/>
              <a:gd name="connsiteY8" fmla="*/ 604684 h 4572000"/>
              <a:gd name="connsiteX9" fmla="*/ 4999703 w 7079226"/>
              <a:gd name="connsiteY9" fmla="*/ 693174 h 4572000"/>
              <a:gd name="connsiteX10" fmla="*/ 4837471 w 7079226"/>
              <a:gd name="connsiteY10" fmla="*/ 840658 h 4572000"/>
              <a:gd name="connsiteX11" fmla="*/ 4719484 w 7079226"/>
              <a:gd name="connsiteY11" fmla="*/ 988142 h 4572000"/>
              <a:gd name="connsiteX12" fmla="*/ 4542503 w 7079226"/>
              <a:gd name="connsiteY12" fmla="*/ 943896 h 4572000"/>
              <a:gd name="connsiteX13" fmla="*/ 4203290 w 7079226"/>
              <a:gd name="connsiteY13" fmla="*/ 929148 h 4572000"/>
              <a:gd name="connsiteX14" fmla="*/ 4070555 w 7079226"/>
              <a:gd name="connsiteY14" fmla="*/ 1017638 h 4572000"/>
              <a:gd name="connsiteX15" fmla="*/ 3746090 w 7079226"/>
              <a:gd name="connsiteY15" fmla="*/ 1238864 h 4572000"/>
              <a:gd name="connsiteX16" fmla="*/ 3465871 w 7079226"/>
              <a:gd name="connsiteY16" fmla="*/ 1533832 h 4572000"/>
              <a:gd name="connsiteX17" fmla="*/ 3451123 w 7079226"/>
              <a:gd name="connsiteY17" fmla="*/ 1858296 h 4572000"/>
              <a:gd name="connsiteX18" fmla="*/ 3288890 w 7079226"/>
              <a:gd name="connsiteY18" fmla="*/ 2123767 h 4572000"/>
              <a:gd name="connsiteX19" fmla="*/ 3229897 w 7079226"/>
              <a:gd name="connsiteY19" fmla="*/ 2359742 h 4572000"/>
              <a:gd name="connsiteX20" fmla="*/ 3052916 w 7079226"/>
              <a:gd name="connsiteY20" fmla="*/ 2566219 h 4572000"/>
              <a:gd name="connsiteX21" fmla="*/ 2816942 w 7079226"/>
              <a:gd name="connsiteY21" fmla="*/ 2861187 h 4572000"/>
              <a:gd name="connsiteX22" fmla="*/ 2595716 w 7079226"/>
              <a:gd name="connsiteY22" fmla="*/ 3082413 h 4572000"/>
              <a:gd name="connsiteX23" fmla="*/ 2492476 w 7079226"/>
              <a:gd name="connsiteY23" fmla="*/ 3259393 h 4572000"/>
              <a:gd name="connsiteX24" fmla="*/ 2256503 w 7079226"/>
              <a:gd name="connsiteY24" fmla="*/ 3318387 h 4572000"/>
              <a:gd name="connsiteX25" fmla="*/ 2050026 w 7079226"/>
              <a:gd name="connsiteY25" fmla="*/ 3333135 h 4572000"/>
              <a:gd name="connsiteX26" fmla="*/ 1637071 w 7079226"/>
              <a:gd name="connsiteY26" fmla="*/ 3362632 h 4572000"/>
              <a:gd name="connsiteX27" fmla="*/ 1283110 w 7079226"/>
              <a:gd name="connsiteY27" fmla="*/ 3377380 h 4572000"/>
              <a:gd name="connsiteX28" fmla="*/ 1047135 w 7079226"/>
              <a:gd name="connsiteY28" fmla="*/ 3392129 h 4572000"/>
              <a:gd name="connsiteX29" fmla="*/ 766916 w 7079226"/>
              <a:gd name="connsiteY29" fmla="*/ 3436374 h 4572000"/>
              <a:gd name="connsiteX30" fmla="*/ 634181 w 7079226"/>
              <a:gd name="connsiteY30" fmla="*/ 3524864 h 4572000"/>
              <a:gd name="connsiteX31" fmla="*/ 486697 w 7079226"/>
              <a:gd name="connsiteY31" fmla="*/ 3760838 h 4572000"/>
              <a:gd name="connsiteX32" fmla="*/ 368710 w 7079226"/>
              <a:gd name="connsiteY32" fmla="*/ 3967316 h 4572000"/>
              <a:gd name="connsiteX33" fmla="*/ 294967 w 7079226"/>
              <a:gd name="connsiteY33" fmla="*/ 4277032 h 4572000"/>
              <a:gd name="connsiteX34" fmla="*/ 0 w 7079226"/>
              <a:gd name="connsiteY34" fmla="*/ 4572000 h 4572000"/>
              <a:gd name="connsiteX0" fmla="*/ 7079226 w 7079226"/>
              <a:gd name="connsiteY0" fmla="*/ 0 h 4572000"/>
              <a:gd name="connsiteX1" fmla="*/ 6813755 w 7079226"/>
              <a:gd name="connsiteY1" fmla="*/ 103238 h 4572000"/>
              <a:gd name="connsiteX2" fmla="*/ 6430297 w 7079226"/>
              <a:gd name="connsiteY2" fmla="*/ 147484 h 4572000"/>
              <a:gd name="connsiteX3" fmla="*/ 6105832 w 7079226"/>
              <a:gd name="connsiteY3" fmla="*/ 162232 h 4572000"/>
              <a:gd name="connsiteX4" fmla="*/ 5781368 w 7079226"/>
              <a:gd name="connsiteY4" fmla="*/ 191729 h 4572000"/>
              <a:gd name="connsiteX5" fmla="*/ 5604387 w 7079226"/>
              <a:gd name="connsiteY5" fmla="*/ 280219 h 4572000"/>
              <a:gd name="connsiteX6" fmla="*/ 5471652 w 7079226"/>
              <a:gd name="connsiteY6" fmla="*/ 368709 h 4572000"/>
              <a:gd name="connsiteX7" fmla="*/ 5412658 w 7079226"/>
              <a:gd name="connsiteY7" fmla="*/ 545690 h 4572000"/>
              <a:gd name="connsiteX8" fmla="*/ 5176684 w 7079226"/>
              <a:gd name="connsiteY8" fmla="*/ 604684 h 4572000"/>
              <a:gd name="connsiteX9" fmla="*/ 4999703 w 7079226"/>
              <a:gd name="connsiteY9" fmla="*/ 693174 h 4572000"/>
              <a:gd name="connsiteX10" fmla="*/ 4837471 w 7079226"/>
              <a:gd name="connsiteY10" fmla="*/ 840658 h 4572000"/>
              <a:gd name="connsiteX11" fmla="*/ 4719484 w 7079226"/>
              <a:gd name="connsiteY11" fmla="*/ 988142 h 4572000"/>
              <a:gd name="connsiteX12" fmla="*/ 4542503 w 7079226"/>
              <a:gd name="connsiteY12" fmla="*/ 943896 h 4572000"/>
              <a:gd name="connsiteX13" fmla="*/ 4203290 w 7079226"/>
              <a:gd name="connsiteY13" fmla="*/ 929148 h 4572000"/>
              <a:gd name="connsiteX14" fmla="*/ 4070555 w 7079226"/>
              <a:gd name="connsiteY14" fmla="*/ 1017638 h 4572000"/>
              <a:gd name="connsiteX15" fmla="*/ 3746090 w 7079226"/>
              <a:gd name="connsiteY15" fmla="*/ 1238864 h 4572000"/>
              <a:gd name="connsiteX16" fmla="*/ 3465871 w 7079226"/>
              <a:gd name="connsiteY16" fmla="*/ 1533832 h 4572000"/>
              <a:gd name="connsiteX17" fmla="*/ 3451123 w 7079226"/>
              <a:gd name="connsiteY17" fmla="*/ 1858296 h 4572000"/>
              <a:gd name="connsiteX18" fmla="*/ 3288890 w 7079226"/>
              <a:gd name="connsiteY18" fmla="*/ 2123767 h 4572000"/>
              <a:gd name="connsiteX19" fmla="*/ 3229897 w 7079226"/>
              <a:gd name="connsiteY19" fmla="*/ 2359742 h 4572000"/>
              <a:gd name="connsiteX20" fmla="*/ 3052916 w 7079226"/>
              <a:gd name="connsiteY20" fmla="*/ 2566219 h 4572000"/>
              <a:gd name="connsiteX21" fmla="*/ 2816942 w 7079226"/>
              <a:gd name="connsiteY21" fmla="*/ 2861187 h 4572000"/>
              <a:gd name="connsiteX22" fmla="*/ 2595716 w 7079226"/>
              <a:gd name="connsiteY22" fmla="*/ 3082413 h 4572000"/>
              <a:gd name="connsiteX23" fmla="*/ 2492476 w 7079226"/>
              <a:gd name="connsiteY23" fmla="*/ 3259393 h 4572000"/>
              <a:gd name="connsiteX24" fmla="*/ 2256503 w 7079226"/>
              <a:gd name="connsiteY24" fmla="*/ 3318387 h 4572000"/>
              <a:gd name="connsiteX25" fmla="*/ 2050026 w 7079226"/>
              <a:gd name="connsiteY25" fmla="*/ 3333135 h 4572000"/>
              <a:gd name="connsiteX26" fmla="*/ 1637071 w 7079226"/>
              <a:gd name="connsiteY26" fmla="*/ 3362632 h 4572000"/>
              <a:gd name="connsiteX27" fmla="*/ 1283110 w 7079226"/>
              <a:gd name="connsiteY27" fmla="*/ 3377380 h 4572000"/>
              <a:gd name="connsiteX28" fmla="*/ 1047135 w 7079226"/>
              <a:gd name="connsiteY28" fmla="*/ 3392129 h 4572000"/>
              <a:gd name="connsiteX29" fmla="*/ 766916 w 7079226"/>
              <a:gd name="connsiteY29" fmla="*/ 3436374 h 4572000"/>
              <a:gd name="connsiteX30" fmla="*/ 634181 w 7079226"/>
              <a:gd name="connsiteY30" fmla="*/ 3524864 h 4572000"/>
              <a:gd name="connsiteX31" fmla="*/ 589935 w 7079226"/>
              <a:gd name="connsiteY31" fmla="*/ 3775586 h 4572000"/>
              <a:gd name="connsiteX32" fmla="*/ 368710 w 7079226"/>
              <a:gd name="connsiteY32" fmla="*/ 3967316 h 4572000"/>
              <a:gd name="connsiteX33" fmla="*/ 294967 w 7079226"/>
              <a:gd name="connsiteY33" fmla="*/ 4277032 h 4572000"/>
              <a:gd name="connsiteX34" fmla="*/ 0 w 7079226"/>
              <a:gd name="connsiteY34" fmla="*/ 4572000 h 4572000"/>
              <a:gd name="connsiteX0" fmla="*/ 7079226 w 7079226"/>
              <a:gd name="connsiteY0" fmla="*/ 0 h 4572000"/>
              <a:gd name="connsiteX1" fmla="*/ 6813755 w 7079226"/>
              <a:gd name="connsiteY1" fmla="*/ 103238 h 4572000"/>
              <a:gd name="connsiteX2" fmla="*/ 6430297 w 7079226"/>
              <a:gd name="connsiteY2" fmla="*/ 147484 h 4572000"/>
              <a:gd name="connsiteX3" fmla="*/ 6105832 w 7079226"/>
              <a:gd name="connsiteY3" fmla="*/ 162232 h 4572000"/>
              <a:gd name="connsiteX4" fmla="*/ 5781368 w 7079226"/>
              <a:gd name="connsiteY4" fmla="*/ 191729 h 4572000"/>
              <a:gd name="connsiteX5" fmla="*/ 5604387 w 7079226"/>
              <a:gd name="connsiteY5" fmla="*/ 280219 h 4572000"/>
              <a:gd name="connsiteX6" fmla="*/ 5471652 w 7079226"/>
              <a:gd name="connsiteY6" fmla="*/ 368709 h 4572000"/>
              <a:gd name="connsiteX7" fmla="*/ 5412658 w 7079226"/>
              <a:gd name="connsiteY7" fmla="*/ 545690 h 4572000"/>
              <a:gd name="connsiteX8" fmla="*/ 5176684 w 7079226"/>
              <a:gd name="connsiteY8" fmla="*/ 604684 h 4572000"/>
              <a:gd name="connsiteX9" fmla="*/ 4999703 w 7079226"/>
              <a:gd name="connsiteY9" fmla="*/ 693174 h 4572000"/>
              <a:gd name="connsiteX10" fmla="*/ 4837471 w 7079226"/>
              <a:gd name="connsiteY10" fmla="*/ 840658 h 4572000"/>
              <a:gd name="connsiteX11" fmla="*/ 4719484 w 7079226"/>
              <a:gd name="connsiteY11" fmla="*/ 988142 h 4572000"/>
              <a:gd name="connsiteX12" fmla="*/ 4542503 w 7079226"/>
              <a:gd name="connsiteY12" fmla="*/ 943896 h 4572000"/>
              <a:gd name="connsiteX13" fmla="*/ 4203290 w 7079226"/>
              <a:gd name="connsiteY13" fmla="*/ 929148 h 4572000"/>
              <a:gd name="connsiteX14" fmla="*/ 4070555 w 7079226"/>
              <a:gd name="connsiteY14" fmla="*/ 1017638 h 4572000"/>
              <a:gd name="connsiteX15" fmla="*/ 3746090 w 7079226"/>
              <a:gd name="connsiteY15" fmla="*/ 1238864 h 4572000"/>
              <a:gd name="connsiteX16" fmla="*/ 3465871 w 7079226"/>
              <a:gd name="connsiteY16" fmla="*/ 1533832 h 4572000"/>
              <a:gd name="connsiteX17" fmla="*/ 3451123 w 7079226"/>
              <a:gd name="connsiteY17" fmla="*/ 1858296 h 4572000"/>
              <a:gd name="connsiteX18" fmla="*/ 3288890 w 7079226"/>
              <a:gd name="connsiteY18" fmla="*/ 2123767 h 4572000"/>
              <a:gd name="connsiteX19" fmla="*/ 3229897 w 7079226"/>
              <a:gd name="connsiteY19" fmla="*/ 2359742 h 4572000"/>
              <a:gd name="connsiteX20" fmla="*/ 3052916 w 7079226"/>
              <a:gd name="connsiteY20" fmla="*/ 2566219 h 4572000"/>
              <a:gd name="connsiteX21" fmla="*/ 2816942 w 7079226"/>
              <a:gd name="connsiteY21" fmla="*/ 2861187 h 4572000"/>
              <a:gd name="connsiteX22" fmla="*/ 2595716 w 7079226"/>
              <a:gd name="connsiteY22" fmla="*/ 3082413 h 4572000"/>
              <a:gd name="connsiteX23" fmla="*/ 2492476 w 7079226"/>
              <a:gd name="connsiteY23" fmla="*/ 3259393 h 4572000"/>
              <a:gd name="connsiteX24" fmla="*/ 2256503 w 7079226"/>
              <a:gd name="connsiteY24" fmla="*/ 3318387 h 4572000"/>
              <a:gd name="connsiteX25" fmla="*/ 2050026 w 7079226"/>
              <a:gd name="connsiteY25" fmla="*/ 3333135 h 4572000"/>
              <a:gd name="connsiteX26" fmla="*/ 1637071 w 7079226"/>
              <a:gd name="connsiteY26" fmla="*/ 3362632 h 4572000"/>
              <a:gd name="connsiteX27" fmla="*/ 1283110 w 7079226"/>
              <a:gd name="connsiteY27" fmla="*/ 3377380 h 4572000"/>
              <a:gd name="connsiteX28" fmla="*/ 1047135 w 7079226"/>
              <a:gd name="connsiteY28" fmla="*/ 3392129 h 4572000"/>
              <a:gd name="connsiteX29" fmla="*/ 766916 w 7079226"/>
              <a:gd name="connsiteY29" fmla="*/ 3436374 h 4572000"/>
              <a:gd name="connsiteX30" fmla="*/ 634181 w 7079226"/>
              <a:gd name="connsiteY30" fmla="*/ 3524864 h 4572000"/>
              <a:gd name="connsiteX31" fmla="*/ 589935 w 7079226"/>
              <a:gd name="connsiteY31" fmla="*/ 3775586 h 4572000"/>
              <a:gd name="connsiteX32" fmla="*/ 412956 w 7079226"/>
              <a:gd name="connsiteY32" fmla="*/ 3982065 h 4572000"/>
              <a:gd name="connsiteX33" fmla="*/ 294967 w 7079226"/>
              <a:gd name="connsiteY33" fmla="*/ 4277032 h 4572000"/>
              <a:gd name="connsiteX34" fmla="*/ 0 w 7079226"/>
              <a:gd name="connsiteY34" fmla="*/ 4572000 h 4572000"/>
              <a:gd name="connsiteX0" fmla="*/ 7079226 w 7079226"/>
              <a:gd name="connsiteY0" fmla="*/ 0 h 4572000"/>
              <a:gd name="connsiteX1" fmla="*/ 6813755 w 7079226"/>
              <a:gd name="connsiteY1" fmla="*/ 103238 h 4572000"/>
              <a:gd name="connsiteX2" fmla="*/ 6430297 w 7079226"/>
              <a:gd name="connsiteY2" fmla="*/ 147484 h 4572000"/>
              <a:gd name="connsiteX3" fmla="*/ 6105832 w 7079226"/>
              <a:gd name="connsiteY3" fmla="*/ 162232 h 4572000"/>
              <a:gd name="connsiteX4" fmla="*/ 5781368 w 7079226"/>
              <a:gd name="connsiteY4" fmla="*/ 191729 h 4572000"/>
              <a:gd name="connsiteX5" fmla="*/ 5604387 w 7079226"/>
              <a:gd name="connsiteY5" fmla="*/ 280219 h 4572000"/>
              <a:gd name="connsiteX6" fmla="*/ 5471652 w 7079226"/>
              <a:gd name="connsiteY6" fmla="*/ 368709 h 4572000"/>
              <a:gd name="connsiteX7" fmla="*/ 5412658 w 7079226"/>
              <a:gd name="connsiteY7" fmla="*/ 545690 h 4572000"/>
              <a:gd name="connsiteX8" fmla="*/ 5176684 w 7079226"/>
              <a:gd name="connsiteY8" fmla="*/ 604684 h 4572000"/>
              <a:gd name="connsiteX9" fmla="*/ 4999703 w 7079226"/>
              <a:gd name="connsiteY9" fmla="*/ 693174 h 4572000"/>
              <a:gd name="connsiteX10" fmla="*/ 4837471 w 7079226"/>
              <a:gd name="connsiteY10" fmla="*/ 840658 h 4572000"/>
              <a:gd name="connsiteX11" fmla="*/ 4719484 w 7079226"/>
              <a:gd name="connsiteY11" fmla="*/ 988142 h 4572000"/>
              <a:gd name="connsiteX12" fmla="*/ 4542503 w 7079226"/>
              <a:gd name="connsiteY12" fmla="*/ 943896 h 4572000"/>
              <a:gd name="connsiteX13" fmla="*/ 4203290 w 7079226"/>
              <a:gd name="connsiteY13" fmla="*/ 929148 h 4572000"/>
              <a:gd name="connsiteX14" fmla="*/ 4070555 w 7079226"/>
              <a:gd name="connsiteY14" fmla="*/ 1017638 h 4572000"/>
              <a:gd name="connsiteX15" fmla="*/ 3746090 w 7079226"/>
              <a:gd name="connsiteY15" fmla="*/ 1238864 h 4572000"/>
              <a:gd name="connsiteX16" fmla="*/ 3465871 w 7079226"/>
              <a:gd name="connsiteY16" fmla="*/ 1533832 h 4572000"/>
              <a:gd name="connsiteX17" fmla="*/ 3451123 w 7079226"/>
              <a:gd name="connsiteY17" fmla="*/ 1858296 h 4572000"/>
              <a:gd name="connsiteX18" fmla="*/ 3288890 w 7079226"/>
              <a:gd name="connsiteY18" fmla="*/ 2123767 h 4572000"/>
              <a:gd name="connsiteX19" fmla="*/ 3229897 w 7079226"/>
              <a:gd name="connsiteY19" fmla="*/ 2359742 h 4572000"/>
              <a:gd name="connsiteX20" fmla="*/ 3052916 w 7079226"/>
              <a:gd name="connsiteY20" fmla="*/ 2566219 h 4572000"/>
              <a:gd name="connsiteX21" fmla="*/ 2816942 w 7079226"/>
              <a:gd name="connsiteY21" fmla="*/ 2861187 h 4572000"/>
              <a:gd name="connsiteX22" fmla="*/ 2595716 w 7079226"/>
              <a:gd name="connsiteY22" fmla="*/ 3082413 h 4572000"/>
              <a:gd name="connsiteX23" fmla="*/ 2492476 w 7079226"/>
              <a:gd name="connsiteY23" fmla="*/ 3259393 h 4572000"/>
              <a:gd name="connsiteX24" fmla="*/ 2256503 w 7079226"/>
              <a:gd name="connsiteY24" fmla="*/ 3318387 h 4572000"/>
              <a:gd name="connsiteX25" fmla="*/ 2050026 w 7079226"/>
              <a:gd name="connsiteY25" fmla="*/ 3333135 h 4572000"/>
              <a:gd name="connsiteX26" fmla="*/ 1637071 w 7079226"/>
              <a:gd name="connsiteY26" fmla="*/ 3362632 h 4572000"/>
              <a:gd name="connsiteX27" fmla="*/ 1283110 w 7079226"/>
              <a:gd name="connsiteY27" fmla="*/ 3377380 h 4572000"/>
              <a:gd name="connsiteX28" fmla="*/ 1047135 w 7079226"/>
              <a:gd name="connsiteY28" fmla="*/ 3392129 h 4572000"/>
              <a:gd name="connsiteX29" fmla="*/ 766916 w 7079226"/>
              <a:gd name="connsiteY29" fmla="*/ 3436374 h 4572000"/>
              <a:gd name="connsiteX30" fmla="*/ 766917 w 7079226"/>
              <a:gd name="connsiteY30" fmla="*/ 3598606 h 4572000"/>
              <a:gd name="connsiteX31" fmla="*/ 589935 w 7079226"/>
              <a:gd name="connsiteY31" fmla="*/ 3775586 h 4572000"/>
              <a:gd name="connsiteX32" fmla="*/ 412956 w 7079226"/>
              <a:gd name="connsiteY32" fmla="*/ 3982065 h 4572000"/>
              <a:gd name="connsiteX33" fmla="*/ 294967 w 7079226"/>
              <a:gd name="connsiteY33" fmla="*/ 4277032 h 4572000"/>
              <a:gd name="connsiteX34" fmla="*/ 0 w 7079226"/>
              <a:gd name="connsiteY34" fmla="*/ 4572000 h 4572000"/>
              <a:gd name="connsiteX0" fmla="*/ 7079226 w 7079226"/>
              <a:gd name="connsiteY0" fmla="*/ 0 h 4572000"/>
              <a:gd name="connsiteX1" fmla="*/ 6813755 w 7079226"/>
              <a:gd name="connsiteY1" fmla="*/ 103238 h 4572000"/>
              <a:gd name="connsiteX2" fmla="*/ 6430297 w 7079226"/>
              <a:gd name="connsiteY2" fmla="*/ 147484 h 4572000"/>
              <a:gd name="connsiteX3" fmla="*/ 6105832 w 7079226"/>
              <a:gd name="connsiteY3" fmla="*/ 162232 h 4572000"/>
              <a:gd name="connsiteX4" fmla="*/ 5781368 w 7079226"/>
              <a:gd name="connsiteY4" fmla="*/ 191729 h 4572000"/>
              <a:gd name="connsiteX5" fmla="*/ 5604387 w 7079226"/>
              <a:gd name="connsiteY5" fmla="*/ 280219 h 4572000"/>
              <a:gd name="connsiteX6" fmla="*/ 5471652 w 7079226"/>
              <a:gd name="connsiteY6" fmla="*/ 368709 h 4572000"/>
              <a:gd name="connsiteX7" fmla="*/ 5412658 w 7079226"/>
              <a:gd name="connsiteY7" fmla="*/ 545690 h 4572000"/>
              <a:gd name="connsiteX8" fmla="*/ 5176684 w 7079226"/>
              <a:gd name="connsiteY8" fmla="*/ 604684 h 4572000"/>
              <a:gd name="connsiteX9" fmla="*/ 4999703 w 7079226"/>
              <a:gd name="connsiteY9" fmla="*/ 693174 h 4572000"/>
              <a:gd name="connsiteX10" fmla="*/ 4837471 w 7079226"/>
              <a:gd name="connsiteY10" fmla="*/ 840658 h 4572000"/>
              <a:gd name="connsiteX11" fmla="*/ 4719484 w 7079226"/>
              <a:gd name="connsiteY11" fmla="*/ 988142 h 4572000"/>
              <a:gd name="connsiteX12" fmla="*/ 4542503 w 7079226"/>
              <a:gd name="connsiteY12" fmla="*/ 943896 h 4572000"/>
              <a:gd name="connsiteX13" fmla="*/ 4203290 w 7079226"/>
              <a:gd name="connsiteY13" fmla="*/ 929148 h 4572000"/>
              <a:gd name="connsiteX14" fmla="*/ 4070555 w 7079226"/>
              <a:gd name="connsiteY14" fmla="*/ 1017638 h 4572000"/>
              <a:gd name="connsiteX15" fmla="*/ 3746090 w 7079226"/>
              <a:gd name="connsiteY15" fmla="*/ 1238864 h 4572000"/>
              <a:gd name="connsiteX16" fmla="*/ 3465871 w 7079226"/>
              <a:gd name="connsiteY16" fmla="*/ 1533832 h 4572000"/>
              <a:gd name="connsiteX17" fmla="*/ 3451123 w 7079226"/>
              <a:gd name="connsiteY17" fmla="*/ 1858296 h 4572000"/>
              <a:gd name="connsiteX18" fmla="*/ 3288890 w 7079226"/>
              <a:gd name="connsiteY18" fmla="*/ 2123767 h 4572000"/>
              <a:gd name="connsiteX19" fmla="*/ 3229897 w 7079226"/>
              <a:gd name="connsiteY19" fmla="*/ 2359742 h 4572000"/>
              <a:gd name="connsiteX20" fmla="*/ 3052916 w 7079226"/>
              <a:gd name="connsiteY20" fmla="*/ 2566219 h 4572000"/>
              <a:gd name="connsiteX21" fmla="*/ 2816942 w 7079226"/>
              <a:gd name="connsiteY21" fmla="*/ 2861187 h 4572000"/>
              <a:gd name="connsiteX22" fmla="*/ 2595716 w 7079226"/>
              <a:gd name="connsiteY22" fmla="*/ 3082413 h 4572000"/>
              <a:gd name="connsiteX23" fmla="*/ 2492476 w 7079226"/>
              <a:gd name="connsiteY23" fmla="*/ 3259393 h 4572000"/>
              <a:gd name="connsiteX24" fmla="*/ 2256503 w 7079226"/>
              <a:gd name="connsiteY24" fmla="*/ 3318387 h 4572000"/>
              <a:gd name="connsiteX25" fmla="*/ 2050026 w 7079226"/>
              <a:gd name="connsiteY25" fmla="*/ 3333135 h 4572000"/>
              <a:gd name="connsiteX26" fmla="*/ 1637071 w 7079226"/>
              <a:gd name="connsiteY26" fmla="*/ 3362632 h 4572000"/>
              <a:gd name="connsiteX27" fmla="*/ 1283110 w 7079226"/>
              <a:gd name="connsiteY27" fmla="*/ 3377380 h 4572000"/>
              <a:gd name="connsiteX28" fmla="*/ 1047135 w 7079226"/>
              <a:gd name="connsiteY28" fmla="*/ 3392129 h 4572000"/>
              <a:gd name="connsiteX29" fmla="*/ 766917 w 7079226"/>
              <a:gd name="connsiteY29" fmla="*/ 3598606 h 4572000"/>
              <a:gd name="connsiteX30" fmla="*/ 589935 w 7079226"/>
              <a:gd name="connsiteY30" fmla="*/ 3775586 h 4572000"/>
              <a:gd name="connsiteX31" fmla="*/ 412956 w 7079226"/>
              <a:gd name="connsiteY31" fmla="*/ 3982065 h 4572000"/>
              <a:gd name="connsiteX32" fmla="*/ 294967 w 7079226"/>
              <a:gd name="connsiteY32" fmla="*/ 4277032 h 4572000"/>
              <a:gd name="connsiteX33" fmla="*/ 0 w 7079226"/>
              <a:gd name="connsiteY33" fmla="*/ 4572000 h 4572000"/>
              <a:gd name="connsiteX0" fmla="*/ 7079226 w 7079226"/>
              <a:gd name="connsiteY0" fmla="*/ 0 h 4572000"/>
              <a:gd name="connsiteX1" fmla="*/ 6813755 w 7079226"/>
              <a:gd name="connsiteY1" fmla="*/ 103238 h 4572000"/>
              <a:gd name="connsiteX2" fmla="*/ 6430297 w 7079226"/>
              <a:gd name="connsiteY2" fmla="*/ 147484 h 4572000"/>
              <a:gd name="connsiteX3" fmla="*/ 6105832 w 7079226"/>
              <a:gd name="connsiteY3" fmla="*/ 162232 h 4572000"/>
              <a:gd name="connsiteX4" fmla="*/ 5781368 w 7079226"/>
              <a:gd name="connsiteY4" fmla="*/ 191729 h 4572000"/>
              <a:gd name="connsiteX5" fmla="*/ 5604387 w 7079226"/>
              <a:gd name="connsiteY5" fmla="*/ 280219 h 4572000"/>
              <a:gd name="connsiteX6" fmla="*/ 5471652 w 7079226"/>
              <a:gd name="connsiteY6" fmla="*/ 368709 h 4572000"/>
              <a:gd name="connsiteX7" fmla="*/ 5412658 w 7079226"/>
              <a:gd name="connsiteY7" fmla="*/ 545690 h 4572000"/>
              <a:gd name="connsiteX8" fmla="*/ 5176684 w 7079226"/>
              <a:gd name="connsiteY8" fmla="*/ 604684 h 4572000"/>
              <a:gd name="connsiteX9" fmla="*/ 4999703 w 7079226"/>
              <a:gd name="connsiteY9" fmla="*/ 693174 h 4572000"/>
              <a:gd name="connsiteX10" fmla="*/ 4837471 w 7079226"/>
              <a:gd name="connsiteY10" fmla="*/ 840658 h 4572000"/>
              <a:gd name="connsiteX11" fmla="*/ 4719484 w 7079226"/>
              <a:gd name="connsiteY11" fmla="*/ 988142 h 4572000"/>
              <a:gd name="connsiteX12" fmla="*/ 4542503 w 7079226"/>
              <a:gd name="connsiteY12" fmla="*/ 943896 h 4572000"/>
              <a:gd name="connsiteX13" fmla="*/ 4203290 w 7079226"/>
              <a:gd name="connsiteY13" fmla="*/ 929148 h 4572000"/>
              <a:gd name="connsiteX14" fmla="*/ 4070555 w 7079226"/>
              <a:gd name="connsiteY14" fmla="*/ 1017638 h 4572000"/>
              <a:gd name="connsiteX15" fmla="*/ 3746090 w 7079226"/>
              <a:gd name="connsiteY15" fmla="*/ 1238864 h 4572000"/>
              <a:gd name="connsiteX16" fmla="*/ 3465871 w 7079226"/>
              <a:gd name="connsiteY16" fmla="*/ 1533832 h 4572000"/>
              <a:gd name="connsiteX17" fmla="*/ 3451123 w 7079226"/>
              <a:gd name="connsiteY17" fmla="*/ 1858296 h 4572000"/>
              <a:gd name="connsiteX18" fmla="*/ 3288890 w 7079226"/>
              <a:gd name="connsiteY18" fmla="*/ 2123767 h 4572000"/>
              <a:gd name="connsiteX19" fmla="*/ 3229897 w 7079226"/>
              <a:gd name="connsiteY19" fmla="*/ 2359742 h 4572000"/>
              <a:gd name="connsiteX20" fmla="*/ 3052916 w 7079226"/>
              <a:gd name="connsiteY20" fmla="*/ 2566219 h 4572000"/>
              <a:gd name="connsiteX21" fmla="*/ 2816942 w 7079226"/>
              <a:gd name="connsiteY21" fmla="*/ 2861187 h 4572000"/>
              <a:gd name="connsiteX22" fmla="*/ 2595716 w 7079226"/>
              <a:gd name="connsiteY22" fmla="*/ 3082413 h 4572000"/>
              <a:gd name="connsiteX23" fmla="*/ 2492476 w 7079226"/>
              <a:gd name="connsiteY23" fmla="*/ 3259393 h 4572000"/>
              <a:gd name="connsiteX24" fmla="*/ 2256503 w 7079226"/>
              <a:gd name="connsiteY24" fmla="*/ 3318387 h 4572000"/>
              <a:gd name="connsiteX25" fmla="*/ 2050026 w 7079226"/>
              <a:gd name="connsiteY25" fmla="*/ 3333135 h 4572000"/>
              <a:gd name="connsiteX26" fmla="*/ 1637071 w 7079226"/>
              <a:gd name="connsiteY26" fmla="*/ 3362632 h 4572000"/>
              <a:gd name="connsiteX27" fmla="*/ 1047135 w 7079226"/>
              <a:gd name="connsiteY27" fmla="*/ 3392129 h 4572000"/>
              <a:gd name="connsiteX28" fmla="*/ 766917 w 7079226"/>
              <a:gd name="connsiteY28" fmla="*/ 3598606 h 4572000"/>
              <a:gd name="connsiteX29" fmla="*/ 589935 w 7079226"/>
              <a:gd name="connsiteY29" fmla="*/ 3775586 h 4572000"/>
              <a:gd name="connsiteX30" fmla="*/ 412956 w 7079226"/>
              <a:gd name="connsiteY30" fmla="*/ 3982065 h 4572000"/>
              <a:gd name="connsiteX31" fmla="*/ 294967 w 7079226"/>
              <a:gd name="connsiteY31" fmla="*/ 4277032 h 4572000"/>
              <a:gd name="connsiteX32" fmla="*/ 0 w 7079226"/>
              <a:gd name="connsiteY32" fmla="*/ 4572000 h 4572000"/>
              <a:gd name="connsiteX0" fmla="*/ 7079226 w 7079226"/>
              <a:gd name="connsiteY0" fmla="*/ 0 h 4572000"/>
              <a:gd name="connsiteX1" fmla="*/ 6813755 w 7079226"/>
              <a:gd name="connsiteY1" fmla="*/ 103238 h 4572000"/>
              <a:gd name="connsiteX2" fmla="*/ 6430297 w 7079226"/>
              <a:gd name="connsiteY2" fmla="*/ 147484 h 4572000"/>
              <a:gd name="connsiteX3" fmla="*/ 6105832 w 7079226"/>
              <a:gd name="connsiteY3" fmla="*/ 162232 h 4572000"/>
              <a:gd name="connsiteX4" fmla="*/ 5781368 w 7079226"/>
              <a:gd name="connsiteY4" fmla="*/ 191729 h 4572000"/>
              <a:gd name="connsiteX5" fmla="*/ 5604387 w 7079226"/>
              <a:gd name="connsiteY5" fmla="*/ 280219 h 4572000"/>
              <a:gd name="connsiteX6" fmla="*/ 5471652 w 7079226"/>
              <a:gd name="connsiteY6" fmla="*/ 368709 h 4572000"/>
              <a:gd name="connsiteX7" fmla="*/ 5412658 w 7079226"/>
              <a:gd name="connsiteY7" fmla="*/ 545690 h 4572000"/>
              <a:gd name="connsiteX8" fmla="*/ 5176684 w 7079226"/>
              <a:gd name="connsiteY8" fmla="*/ 604684 h 4572000"/>
              <a:gd name="connsiteX9" fmla="*/ 4999703 w 7079226"/>
              <a:gd name="connsiteY9" fmla="*/ 693174 h 4572000"/>
              <a:gd name="connsiteX10" fmla="*/ 4837471 w 7079226"/>
              <a:gd name="connsiteY10" fmla="*/ 840658 h 4572000"/>
              <a:gd name="connsiteX11" fmla="*/ 4719484 w 7079226"/>
              <a:gd name="connsiteY11" fmla="*/ 988142 h 4572000"/>
              <a:gd name="connsiteX12" fmla="*/ 4542503 w 7079226"/>
              <a:gd name="connsiteY12" fmla="*/ 943896 h 4572000"/>
              <a:gd name="connsiteX13" fmla="*/ 4203290 w 7079226"/>
              <a:gd name="connsiteY13" fmla="*/ 929148 h 4572000"/>
              <a:gd name="connsiteX14" fmla="*/ 4070555 w 7079226"/>
              <a:gd name="connsiteY14" fmla="*/ 1017638 h 4572000"/>
              <a:gd name="connsiteX15" fmla="*/ 3746090 w 7079226"/>
              <a:gd name="connsiteY15" fmla="*/ 1238864 h 4572000"/>
              <a:gd name="connsiteX16" fmla="*/ 3465871 w 7079226"/>
              <a:gd name="connsiteY16" fmla="*/ 1533832 h 4572000"/>
              <a:gd name="connsiteX17" fmla="*/ 3451123 w 7079226"/>
              <a:gd name="connsiteY17" fmla="*/ 1858296 h 4572000"/>
              <a:gd name="connsiteX18" fmla="*/ 3288890 w 7079226"/>
              <a:gd name="connsiteY18" fmla="*/ 2123767 h 4572000"/>
              <a:gd name="connsiteX19" fmla="*/ 3229897 w 7079226"/>
              <a:gd name="connsiteY19" fmla="*/ 2359742 h 4572000"/>
              <a:gd name="connsiteX20" fmla="*/ 3052916 w 7079226"/>
              <a:gd name="connsiteY20" fmla="*/ 2566219 h 4572000"/>
              <a:gd name="connsiteX21" fmla="*/ 2816942 w 7079226"/>
              <a:gd name="connsiteY21" fmla="*/ 2861187 h 4572000"/>
              <a:gd name="connsiteX22" fmla="*/ 2595716 w 7079226"/>
              <a:gd name="connsiteY22" fmla="*/ 3082413 h 4572000"/>
              <a:gd name="connsiteX23" fmla="*/ 2492476 w 7079226"/>
              <a:gd name="connsiteY23" fmla="*/ 3259393 h 4572000"/>
              <a:gd name="connsiteX24" fmla="*/ 2256503 w 7079226"/>
              <a:gd name="connsiteY24" fmla="*/ 3318387 h 4572000"/>
              <a:gd name="connsiteX25" fmla="*/ 2050026 w 7079226"/>
              <a:gd name="connsiteY25" fmla="*/ 3333135 h 4572000"/>
              <a:gd name="connsiteX26" fmla="*/ 1504336 w 7079226"/>
              <a:gd name="connsiteY26" fmla="*/ 3495368 h 4572000"/>
              <a:gd name="connsiteX27" fmla="*/ 1047135 w 7079226"/>
              <a:gd name="connsiteY27" fmla="*/ 3392129 h 4572000"/>
              <a:gd name="connsiteX28" fmla="*/ 766917 w 7079226"/>
              <a:gd name="connsiteY28" fmla="*/ 3598606 h 4572000"/>
              <a:gd name="connsiteX29" fmla="*/ 589935 w 7079226"/>
              <a:gd name="connsiteY29" fmla="*/ 3775586 h 4572000"/>
              <a:gd name="connsiteX30" fmla="*/ 412956 w 7079226"/>
              <a:gd name="connsiteY30" fmla="*/ 3982065 h 4572000"/>
              <a:gd name="connsiteX31" fmla="*/ 294967 w 7079226"/>
              <a:gd name="connsiteY31" fmla="*/ 4277032 h 4572000"/>
              <a:gd name="connsiteX32" fmla="*/ 0 w 7079226"/>
              <a:gd name="connsiteY32" fmla="*/ 4572000 h 4572000"/>
              <a:gd name="connsiteX0" fmla="*/ 7079226 w 7079226"/>
              <a:gd name="connsiteY0" fmla="*/ 0 h 4572000"/>
              <a:gd name="connsiteX1" fmla="*/ 6813755 w 7079226"/>
              <a:gd name="connsiteY1" fmla="*/ 103238 h 4572000"/>
              <a:gd name="connsiteX2" fmla="*/ 6430297 w 7079226"/>
              <a:gd name="connsiteY2" fmla="*/ 147484 h 4572000"/>
              <a:gd name="connsiteX3" fmla="*/ 6105832 w 7079226"/>
              <a:gd name="connsiteY3" fmla="*/ 162232 h 4572000"/>
              <a:gd name="connsiteX4" fmla="*/ 5781368 w 7079226"/>
              <a:gd name="connsiteY4" fmla="*/ 191729 h 4572000"/>
              <a:gd name="connsiteX5" fmla="*/ 5604387 w 7079226"/>
              <a:gd name="connsiteY5" fmla="*/ 280219 h 4572000"/>
              <a:gd name="connsiteX6" fmla="*/ 5471652 w 7079226"/>
              <a:gd name="connsiteY6" fmla="*/ 368709 h 4572000"/>
              <a:gd name="connsiteX7" fmla="*/ 5412658 w 7079226"/>
              <a:gd name="connsiteY7" fmla="*/ 545690 h 4572000"/>
              <a:gd name="connsiteX8" fmla="*/ 5176684 w 7079226"/>
              <a:gd name="connsiteY8" fmla="*/ 604684 h 4572000"/>
              <a:gd name="connsiteX9" fmla="*/ 4999703 w 7079226"/>
              <a:gd name="connsiteY9" fmla="*/ 693174 h 4572000"/>
              <a:gd name="connsiteX10" fmla="*/ 4837471 w 7079226"/>
              <a:gd name="connsiteY10" fmla="*/ 840658 h 4572000"/>
              <a:gd name="connsiteX11" fmla="*/ 4719484 w 7079226"/>
              <a:gd name="connsiteY11" fmla="*/ 988142 h 4572000"/>
              <a:gd name="connsiteX12" fmla="*/ 4542503 w 7079226"/>
              <a:gd name="connsiteY12" fmla="*/ 943896 h 4572000"/>
              <a:gd name="connsiteX13" fmla="*/ 4203290 w 7079226"/>
              <a:gd name="connsiteY13" fmla="*/ 929148 h 4572000"/>
              <a:gd name="connsiteX14" fmla="*/ 4070555 w 7079226"/>
              <a:gd name="connsiteY14" fmla="*/ 1017638 h 4572000"/>
              <a:gd name="connsiteX15" fmla="*/ 3746090 w 7079226"/>
              <a:gd name="connsiteY15" fmla="*/ 1238864 h 4572000"/>
              <a:gd name="connsiteX16" fmla="*/ 3539612 w 7079226"/>
              <a:gd name="connsiteY16" fmla="*/ 1533832 h 4572000"/>
              <a:gd name="connsiteX17" fmla="*/ 3451123 w 7079226"/>
              <a:gd name="connsiteY17" fmla="*/ 1858296 h 4572000"/>
              <a:gd name="connsiteX18" fmla="*/ 3288890 w 7079226"/>
              <a:gd name="connsiteY18" fmla="*/ 2123767 h 4572000"/>
              <a:gd name="connsiteX19" fmla="*/ 3229897 w 7079226"/>
              <a:gd name="connsiteY19" fmla="*/ 2359742 h 4572000"/>
              <a:gd name="connsiteX20" fmla="*/ 3052916 w 7079226"/>
              <a:gd name="connsiteY20" fmla="*/ 2566219 h 4572000"/>
              <a:gd name="connsiteX21" fmla="*/ 2816942 w 7079226"/>
              <a:gd name="connsiteY21" fmla="*/ 2861187 h 4572000"/>
              <a:gd name="connsiteX22" fmla="*/ 2595716 w 7079226"/>
              <a:gd name="connsiteY22" fmla="*/ 3082413 h 4572000"/>
              <a:gd name="connsiteX23" fmla="*/ 2492476 w 7079226"/>
              <a:gd name="connsiteY23" fmla="*/ 3259393 h 4572000"/>
              <a:gd name="connsiteX24" fmla="*/ 2256503 w 7079226"/>
              <a:gd name="connsiteY24" fmla="*/ 3318387 h 4572000"/>
              <a:gd name="connsiteX25" fmla="*/ 2050026 w 7079226"/>
              <a:gd name="connsiteY25" fmla="*/ 3333135 h 4572000"/>
              <a:gd name="connsiteX26" fmla="*/ 1504336 w 7079226"/>
              <a:gd name="connsiteY26" fmla="*/ 3495368 h 4572000"/>
              <a:gd name="connsiteX27" fmla="*/ 1047135 w 7079226"/>
              <a:gd name="connsiteY27" fmla="*/ 3392129 h 4572000"/>
              <a:gd name="connsiteX28" fmla="*/ 766917 w 7079226"/>
              <a:gd name="connsiteY28" fmla="*/ 3598606 h 4572000"/>
              <a:gd name="connsiteX29" fmla="*/ 589935 w 7079226"/>
              <a:gd name="connsiteY29" fmla="*/ 3775586 h 4572000"/>
              <a:gd name="connsiteX30" fmla="*/ 412956 w 7079226"/>
              <a:gd name="connsiteY30" fmla="*/ 3982065 h 4572000"/>
              <a:gd name="connsiteX31" fmla="*/ 294967 w 7079226"/>
              <a:gd name="connsiteY31" fmla="*/ 4277032 h 4572000"/>
              <a:gd name="connsiteX32" fmla="*/ 0 w 7079226"/>
              <a:gd name="connsiteY32" fmla="*/ 4572000 h 4572000"/>
              <a:gd name="connsiteX0" fmla="*/ 7079226 w 7079226"/>
              <a:gd name="connsiteY0" fmla="*/ 0 h 4572000"/>
              <a:gd name="connsiteX1" fmla="*/ 6813755 w 7079226"/>
              <a:gd name="connsiteY1" fmla="*/ 103238 h 4572000"/>
              <a:gd name="connsiteX2" fmla="*/ 6430297 w 7079226"/>
              <a:gd name="connsiteY2" fmla="*/ 147484 h 4572000"/>
              <a:gd name="connsiteX3" fmla="*/ 6105832 w 7079226"/>
              <a:gd name="connsiteY3" fmla="*/ 162232 h 4572000"/>
              <a:gd name="connsiteX4" fmla="*/ 5781368 w 7079226"/>
              <a:gd name="connsiteY4" fmla="*/ 191729 h 4572000"/>
              <a:gd name="connsiteX5" fmla="*/ 5604387 w 7079226"/>
              <a:gd name="connsiteY5" fmla="*/ 280219 h 4572000"/>
              <a:gd name="connsiteX6" fmla="*/ 5471652 w 7079226"/>
              <a:gd name="connsiteY6" fmla="*/ 368709 h 4572000"/>
              <a:gd name="connsiteX7" fmla="*/ 5412658 w 7079226"/>
              <a:gd name="connsiteY7" fmla="*/ 545690 h 4572000"/>
              <a:gd name="connsiteX8" fmla="*/ 5176684 w 7079226"/>
              <a:gd name="connsiteY8" fmla="*/ 604684 h 4572000"/>
              <a:gd name="connsiteX9" fmla="*/ 4999703 w 7079226"/>
              <a:gd name="connsiteY9" fmla="*/ 693174 h 4572000"/>
              <a:gd name="connsiteX10" fmla="*/ 4837471 w 7079226"/>
              <a:gd name="connsiteY10" fmla="*/ 840658 h 4572000"/>
              <a:gd name="connsiteX11" fmla="*/ 4719484 w 7079226"/>
              <a:gd name="connsiteY11" fmla="*/ 988142 h 4572000"/>
              <a:gd name="connsiteX12" fmla="*/ 4542503 w 7079226"/>
              <a:gd name="connsiteY12" fmla="*/ 943896 h 4572000"/>
              <a:gd name="connsiteX13" fmla="*/ 4203290 w 7079226"/>
              <a:gd name="connsiteY13" fmla="*/ 929148 h 4572000"/>
              <a:gd name="connsiteX14" fmla="*/ 4070555 w 7079226"/>
              <a:gd name="connsiteY14" fmla="*/ 1017638 h 4572000"/>
              <a:gd name="connsiteX15" fmla="*/ 3746090 w 7079226"/>
              <a:gd name="connsiteY15" fmla="*/ 1238864 h 4572000"/>
              <a:gd name="connsiteX16" fmla="*/ 3539612 w 7079226"/>
              <a:gd name="connsiteY16" fmla="*/ 1533832 h 4572000"/>
              <a:gd name="connsiteX17" fmla="*/ 3451123 w 7079226"/>
              <a:gd name="connsiteY17" fmla="*/ 1858296 h 4572000"/>
              <a:gd name="connsiteX18" fmla="*/ 3229897 w 7079226"/>
              <a:gd name="connsiteY18" fmla="*/ 2359742 h 4572000"/>
              <a:gd name="connsiteX19" fmla="*/ 3052916 w 7079226"/>
              <a:gd name="connsiteY19" fmla="*/ 2566219 h 4572000"/>
              <a:gd name="connsiteX20" fmla="*/ 2816942 w 7079226"/>
              <a:gd name="connsiteY20" fmla="*/ 2861187 h 4572000"/>
              <a:gd name="connsiteX21" fmla="*/ 2595716 w 7079226"/>
              <a:gd name="connsiteY21" fmla="*/ 3082413 h 4572000"/>
              <a:gd name="connsiteX22" fmla="*/ 2492476 w 7079226"/>
              <a:gd name="connsiteY22" fmla="*/ 3259393 h 4572000"/>
              <a:gd name="connsiteX23" fmla="*/ 2256503 w 7079226"/>
              <a:gd name="connsiteY23" fmla="*/ 3318387 h 4572000"/>
              <a:gd name="connsiteX24" fmla="*/ 2050026 w 7079226"/>
              <a:gd name="connsiteY24" fmla="*/ 3333135 h 4572000"/>
              <a:gd name="connsiteX25" fmla="*/ 1504336 w 7079226"/>
              <a:gd name="connsiteY25" fmla="*/ 3495368 h 4572000"/>
              <a:gd name="connsiteX26" fmla="*/ 1047135 w 7079226"/>
              <a:gd name="connsiteY26" fmla="*/ 3392129 h 4572000"/>
              <a:gd name="connsiteX27" fmla="*/ 766917 w 7079226"/>
              <a:gd name="connsiteY27" fmla="*/ 3598606 h 4572000"/>
              <a:gd name="connsiteX28" fmla="*/ 589935 w 7079226"/>
              <a:gd name="connsiteY28" fmla="*/ 3775586 h 4572000"/>
              <a:gd name="connsiteX29" fmla="*/ 412956 w 7079226"/>
              <a:gd name="connsiteY29" fmla="*/ 3982065 h 4572000"/>
              <a:gd name="connsiteX30" fmla="*/ 294967 w 7079226"/>
              <a:gd name="connsiteY30" fmla="*/ 4277032 h 4572000"/>
              <a:gd name="connsiteX31" fmla="*/ 0 w 7079226"/>
              <a:gd name="connsiteY31" fmla="*/ 4572000 h 4572000"/>
              <a:gd name="connsiteX0" fmla="*/ 7079226 w 7079226"/>
              <a:gd name="connsiteY0" fmla="*/ 0 h 4572000"/>
              <a:gd name="connsiteX1" fmla="*/ 6813755 w 7079226"/>
              <a:gd name="connsiteY1" fmla="*/ 103238 h 4572000"/>
              <a:gd name="connsiteX2" fmla="*/ 6430297 w 7079226"/>
              <a:gd name="connsiteY2" fmla="*/ 147484 h 4572000"/>
              <a:gd name="connsiteX3" fmla="*/ 6105832 w 7079226"/>
              <a:gd name="connsiteY3" fmla="*/ 162232 h 4572000"/>
              <a:gd name="connsiteX4" fmla="*/ 5781368 w 7079226"/>
              <a:gd name="connsiteY4" fmla="*/ 191729 h 4572000"/>
              <a:gd name="connsiteX5" fmla="*/ 5604387 w 7079226"/>
              <a:gd name="connsiteY5" fmla="*/ 280219 h 4572000"/>
              <a:gd name="connsiteX6" fmla="*/ 5471652 w 7079226"/>
              <a:gd name="connsiteY6" fmla="*/ 368709 h 4572000"/>
              <a:gd name="connsiteX7" fmla="*/ 5412658 w 7079226"/>
              <a:gd name="connsiteY7" fmla="*/ 545690 h 4572000"/>
              <a:gd name="connsiteX8" fmla="*/ 5176684 w 7079226"/>
              <a:gd name="connsiteY8" fmla="*/ 604684 h 4572000"/>
              <a:gd name="connsiteX9" fmla="*/ 4999703 w 7079226"/>
              <a:gd name="connsiteY9" fmla="*/ 693174 h 4572000"/>
              <a:gd name="connsiteX10" fmla="*/ 4837471 w 7079226"/>
              <a:gd name="connsiteY10" fmla="*/ 840658 h 4572000"/>
              <a:gd name="connsiteX11" fmla="*/ 4542503 w 7079226"/>
              <a:gd name="connsiteY11" fmla="*/ 943896 h 4572000"/>
              <a:gd name="connsiteX12" fmla="*/ 4203290 w 7079226"/>
              <a:gd name="connsiteY12" fmla="*/ 929148 h 4572000"/>
              <a:gd name="connsiteX13" fmla="*/ 4070555 w 7079226"/>
              <a:gd name="connsiteY13" fmla="*/ 1017638 h 4572000"/>
              <a:gd name="connsiteX14" fmla="*/ 3746090 w 7079226"/>
              <a:gd name="connsiteY14" fmla="*/ 1238864 h 4572000"/>
              <a:gd name="connsiteX15" fmla="*/ 3539612 w 7079226"/>
              <a:gd name="connsiteY15" fmla="*/ 1533832 h 4572000"/>
              <a:gd name="connsiteX16" fmla="*/ 3451123 w 7079226"/>
              <a:gd name="connsiteY16" fmla="*/ 1858296 h 4572000"/>
              <a:gd name="connsiteX17" fmla="*/ 3229897 w 7079226"/>
              <a:gd name="connsiteY17" fmla="*/ 2359742 h 4572000"/>
              <a:gd name="connsiteX18" fmla="*/ 3052916 w 7079226"/>
              <a:gd name="connsiteY18" fmla="*/ 2566219 h 4572000"/>
              <a:gd name="connsiteX19" fmla="*/ 2816942 w 7079226"/>
              <a:gd name="connsiteY19" fmla="*/ 2861187 h 4572000"/>
              <a:gd name="connsiteX20" fmla="*/ 2595716 w 7079226"/>
              <a:gd name="connsiteY20" fmla="*/ 3082413 h 4572000"/>
              <a:gd name="connsiteX21" fmla="*/ 2492476 w 7079226"/>
              <a:gd name="connsiteY21" fmla="*/ 3259393 h 4572000"/>
              <a:gd name="connsiteX22" fmla="*/ 2256503 w 7079226"/>
              <a:gd name="connsiteY22" fmla="*/ 3318387 h 4572000"/>
              <a:gd name="connsiteX23" fmla="*/ 2050026 w 7079226"/>
              <a:gd name="connsiteY23" fmla="*/ 3333135 h 4572000"/>
              <a:gd name="connsiteX24" fmla="*/ 1504336 w 7079226"/>
              <a:gd name="connsiteY24" fmla="*/ 3495368 h 4572000"/>
              <a:gd name="connsiteX25" fmla="*/ 1047135 w 7079226"/>
              <a:gd name="connsiteY25" fmla="*/ 3392129 h 4572000"/>
              <a:gd name="connsiteX26" fmla="*/ 766917 w 7079226"/>
              <a:gd name="connsiteY26" fmla="*/ 3598606 h 4572000"/>
              <a:gd name="connsiteX27" fmla="*/ 589935 w 7079226"/>
              <a:gd name="connsiteY27" fmla="*/ 3775586 h 4572000"/>
              <a:gd name="connsiteX28" fmla="*/ 412956 w 7079226"/>
              <a:gd name="connsiteY28" fmla="*/ 3982065 h 4572000"/>
              <a:gd name="connsiteX29" fmla="*/ 294967 w 7079226"/>
              <a:gd name="connsiteY29" fmla="*/ 4277032 h 4572000"/>
              <a:gd name="connsiteX30" fmla="*/ 0 w 7079226"/>
              <a:gd name="connsiteY30" fmla="*/ 4572000 h 4572000"/>
              <a:gd name="connsiteX0" fmla="*/ 7079226 w 7079226"/>
              <a:gd name="connsiteY0" fmla="*/ 0 h 4572000"/>
              <a:gd name="connsiteX1" fmla="*/ 6813755 w 7079226"/>
              <a:gd name="connsiteY1" fmla="*/ 103238 h 4572000"/>
              <a:gd name="connsiteX2" fmla="*/ 6430297 w 7079226"/>
              <a:gd name="connsiteY2" fmla="*/ 147484 h 4572000"/>
              <a:gd name="connsiteX3" fmla="*/ 6105832 w 7079226"/>
              <a:gd name="connsiteY3" fmla="*/ 162232 h 4572000"/>
              <a:gd name="connsiteX4" fmla="*/ 5781368 w 7079226"/>
              <a:gd name="connsiteY4" fmla="*/ 191729 h 4572000"/>
              <a:gd name="connsiteX5" fmla="*/ 5604387 w 7079226"/>
              <a:gd name="connsiteY5" fmla="*/ 280219 h 4572000"/>
              <a:gd name="connsiteX6" fmla="*/ 5471652 w 7079226"/>
              <a:gd name="connsiteY6" fmla="*/ 368709 h 4572000"/>
              <a:gd name="connsiteX7" fmla="*/ 5176684 w 7079226"/>
              <a:gd name="connsiteY7" fmla="*/ 604684 h 4572000"/>
              <a:gd name="connsiteX8" fmla="*/ 4999703 w 7079226"/>
              <a:gd name="connsiteY8" fmla="*/ 693174 h 4572000"/>
              <a:gd name="connsiteX9" fmla="*/ 4837471 w 7079226"/>
              <a:gd name="connsiteY9" fmla="*/ 840658 h 4572000"/>
              <a:gd name="connsiteX10" fmla="*/ 4542503 w 7079226"/>
              <a:gd name="connsiteY10" fmla="*/ 943896 h 4572000"/>
              <a:gd name="connsiteX11" fmla="*/ 4203290 w 7079226"/>
              <a:gd name="connsiteY11" fmla="*/ 929148 h 4572000"/>
              <a:gd name="connsiteX12" fmla="*/ 4070555 w 7079226"/>
              <a:gd name="connsiteY12" fmla="*/ 1017638 h 4572000"/>
              <a:gd name="connsiteX13" fmla="*/ 3746090 w 7079226"/>
              <a:gd name="connsiteY13" fmla="*/ 1238864 h 4572000"/>
              <a:gd name="connsiteX14" fmla="*/ 3539612 w 7079226"/>
              <a:gd name="connsiteY14" fmla="*/ 1533832 h 4572000"/>
              <a:gd name="connsiteX15" fmla="*/ 3451123 w 7079226"/>
              <a:gd name="connsiteY15" fmla="*/ 1858296 h 4572000"/>
              <a:gd name="connsiteX16" fmla="*/ 3229897 w 7079226"/>
              <a:gd name="connsiteY16" fmla="*/ 2359742 h 4572000"/>
              <a:gd name="connsiteX17" fmla="*/ 3052916 w 7079226"/>
              <a:gd name="connsiteY17" fmla="*/ 2566219 h 4572000"/>
              <a:gd name="connsiteX18" fmla="*/ 2816942 w 7079226"/>
              <a:gd name="connsiteY18" fmla="*/ 2861187 h 4572000"/>
              <a:gd name="connsiteX19" fmla="*/ 2595716 w 7079226"/>
              <a:gd name="connsiteY19" fmla="*/ 3082413 h 4572000"/>
              <a:gd name="connsiteX20" fmla="*/ 2492476 w 7079226"/>
              <a:gd name="connsiteY20" fmla="*/ 3259393 h 4572000"/>
              <a:gd name="connsiteX21" fmla="*/ 2256503 w 7079226"/>
              <a:gd name="connsiteY21" fmla="*/ 3318387 h 4572000"/>
              <a:gd name="connsiteX22" fmla="*/ 2050026 w 7079226"/>
              <a:gd name="connsiteY22" fmla="*/ 3333135 h 4572000"/>
              <a:gd name="connsiteX23" fmla="*/ 1504336 w 7079226"/>
              <a:gd name="connsiteY23" fmla="*/ 3495368 h 4572000"/>
              <a:gd name="connsiteX24" fmla="*/ 1047135 w 7079226"/>
              <a:gd name="connsiteY24" fmla="*/ 3392129 h 4572000"/>
              <a:gd name="connsiteX25" fmla="*/ 766917 w 7079226"/>
              <a:gd name="connsiteY25" fmla="*/ 3598606 h 4572000"/>
              <a:gd name="connsiteX26" fmla="*/ 589935 w 7079226"/>
              <a:gd name="connsiteY26" fmla="*/ 3775586 h 4572000"/>
              <a:gd name="connsiteX27" fmla="*/ 412956 w 7079226"/>
              <a:gd name="connsiteY27" fmla="*/ 3982065 h 4572000"/>
              <a:gd name="connsiteX28" fmla="*/ 294967 w 7079226"/>
              <a:gd name="connsiteY28" fmla="*/ 4277032 h 4572000"/>
              <a:gd name="connsiteX29" fmla="*/ 0 w 7079226"/>
              <a:gd name="connsiteY29" fmla="*/ 4572000 h 4572000"/>
              <a:gd name="connsiteX0" fmla="*/ 6813755 w 6813755"/>
              <a:gd name="connsiteY0" fmla="*/ 0 h 4468762"/>
              <a:gd name="connsiteX1" fmla="*/ 6430297 w 6813755"/>
              <a:gd name="connsiteY1" fmla="*/ 44246 h 4468762"/>
              <a:gd name="connsiteX2" fmla="*/ 6105832 w 6813755"/>
              <a:gd name="connsiteY2" fmla="*/ 58994 h 4468762"/>
              <a:gd name="connsiteX3" fmla="*/ 5781368 w 6813755"/>
              <a:gd name="connsiteY3" fmla="*/ 88491 h 4468762"/>
              <a:gd name="connsiteX4" fmla="*/ 5604387 w 6813755"/>
              <a:gd name="connsiteY4" fmla="*/ 176981 h 4468762"/>
              <a:gd name="connsiteX5" fmla="*/ 5471652 w 6813755"/>
              <a:gd name="connsiteY5" fmla="*/ 265471 h 4468762"/>
              <a:gd name="connsiteX6" fmla="*/ 5176684 w 6813755"/>
              <a:gd name="connsiteY6" fmla="*/ 501446 h 4468762"/>
              <a:gd name="connsiteX7" fmla="*/ 4999703 w 6813755"/>
              <a:gd name="connsiteY7" fmla="*/ 589936 h 4468762"/>
              <a:gd name="connsiteX8" fmla="*/ 4837471 w 6813755"/>
              <a:gd name="connsiteY8" fmla="*/ 737420 h 4468762"/>
              <a:gd name="connsiteX9" fmla="*/ 4542503 w 6813755"/>
              <a:gd name="connsiteY9" fmla="*/ 840658 h 4468762"/>
              <a:gd name="connsiteX10" fmla="*/ 4203290 w 6813755"/>
              <a:gd name="connsiteY10" fmla="*/ 825910 h 4468762"/>
              <a:gd name="connsiteX11" fmla="*/ 4070555 w 6813755"/>
              <a:gd name="connsiteY11" fmla="*/ 914400 h 4468762"/>
              <a:gd name="connsiteX12" fmla="*/ 3746090 w 6813755"/>
              <a:gd name="connsiteY12" fmla="*/ 1135626 h 4468762"/>
              <a:gd name="connsiteX13" fmla="*/ 3539612 w 6813755"/>
              <a:gd name="connsiteY13" fmla="*/ 1430594 h 4468762"/>
              <a:gd name="connsiteX14" fmla="*/ 3451123 w 6813755"/>
              <a:gd name="connsiteY14" fmla="*/ 1755058 h 4468762"/>
              <a:gd name="connsiteX15" fmla="*/ 3229897 w 6813755"/>
              <a:gd name="connsiteY15" fmla="*/ 2256504 h 4468762"/>
              <a:gd name="connsiteX16" fmla="*/ 3052916 w 6813755"/>
              <a:gd name="connsiteY16" fmla="*/ 2462981 h 4468762"/>
              <a:gd name="connsiteX17" fmla="*/ 2816942 w 6813755"/>
              <a:gd name="connsiteY17" fmla="*/ 2757949 h 4468762"/>
              <a:gd name="connsiteX18" fmla="*/ 2595716 w 6813755"/>
              <a:gd name="connsiteY18" fmla="*/ 2979175 h 4468762"/>
              <a:gd name="connsiteX19" fmla="*/ 2492476 w 6813755"/>
              <a:gd name="connsiteY19" fmla="*/ 3156155 h 4468762"/>
              <a:gd name="connsiteX20" fmla="*/ 2256503 w 6813755"/>
              <a:gd name="connsiteY20" fmla="*/ 3215149 h 4468762"/>
              <a:gd name="connsiteX21" fmla="*/ 2050026 w 6813755"/>
              <a:gd name="connsiteY21" fmla="*/ 3229897 h 4468762"/>
              <a:gd name="connsiteX22" fmla="*/ 1504336 w 6813755"/>
              <a:gd name="connsiteY22" fmla="*/ 3392130 h 4468762"/>
              <a:gd name="connsiteX23" fmla="*/ 1047135 w 6813755"/>
              <a:gd name="connsiteY23" fmla="*/ 3288891 h 4468762"/>
              <a:gd name="connsiteX24" fmla="*/ 766917 w 6813755"/>
              <a:gd name="connsiteY24" fmla="*/ 3495368 h 4468762"/>
              <a:gd name="connsiteX25" fmla="*/ 589935 w 6813755"/>
              <a:gd name="connsiteY25" fmla="*/ 3672348 h 4468762"/>
              <a:gd name="connsiteX26" fmla="*/ 412956 w 6813755"/>
              <a:gd name="connsiteY26" fmla="*/ 3878827 h 4468762"/>
              <a:gd name="connsiteX27" fmla="*/ 294967 w 6813755"/>
              <a:gd name="connsiteY27" fmla="*/ 4173794 h 4468762"/>
              <a:gd name="connsiteX28" fmla="*/ 0 w 6813755"/>
              <a:gd name="connsiteY28" fmla="*/ 4468762 h 4468762"/>
              <a:gd name="connsiteX0" fmla="*/ 6430297 w 6430297"/>
              <a:gd name="connsiteY0" fmla="*/ 0 h 4424516"/>
              <a:gd name="connsiteX1" fmla="*/ 6105832 w 6430297"/>
              <a:gd name="connsiteY1" fmla="*/ 14748 h 4424516"/>
              <a:gd name="connsiteX2" fmla="*/ 5781368 w 6430297"/>
              <a:gd name="connsiteY2" fmla="*/ 44245 h 4424516"/>
              <a:gd name="connsiteX3" fmla="*/ 5604387 w 6430297"/>
              <a:gd name="connsiteY3" fmla="*/ 132735 h 4424516"/>
              <a:gd name="connsiteX4" fmla="*/ 5471652 w 6430297"/>
              <a:gd name="connsiteY4" fmla="*/ 221225 h 4424516"/>
              <a:gd name="connsiteX5" fmla="*/ 5176684 w 6430297"/>
              <a:gd name="connsiteY5" fmla="*/ 457200 h 4424516"/>
              <a:gd name="connsiteX6" fmla="*/ 4999703 w 6430297"/>
              <a:gd name="connsiteY6" fmla="*/ 545690 h 4424516"/>
              <a:gd name="connsiteX7" fmla="*/ 4837471 w 6430297"/>
              <a:gd name="connsiteY7" fmla="*/ 693174 h 4424516"/>
              <a:gd name="connsiteX8" fmla="*/ 4542503 w 6430297"/>
              <a:gd name="connsiteY8" fmla="*/ 796412 h 4424516"/>
              <a:gd name="connsiteX9" fmla="*/ 4203290 w 6430297"/>
              <a:gd name="connsiteY9" fmla="*/ 781664 h 4424516"/>
              <a:gd name="connsiteX10" fmla="*/ 4070555 w 6430297"/>
              <a:gd name="connsiteY10" fmla="*/ 870154 h 4424516"/>
              <a:gd name="connsiteX11" fmla="*/ 3746090 w 6430297"/>
              <a:gd name="connsiteY11" fmla="*/ 1091380 h 4424516"/>
              <a:gd name="connsiteX12" fmla="*/ 3539612 w 6430297"/>
              <a:gd name="connsiteY12" fmla="*/ 1386348 h 4424516"/>
              <a:gd name="connsiteX13" fmla="*/ 3451123 w 6430297"/>
              <a:gd name="connsiteY13" fmla="*/ 1710812 h 4424516"/>
              <a:gd name="connsiteX14" fmla="*/ 3229897 w 6430297"/>
              <a:gd name="connsiteY14" fmla="*/ 2212258 h 4424516"/>
              <a:gd name="connsiteX15" fmla="*/ 3052916 w 6430297"/>
              <a:gd name="connsiteY15" fmla="*/ 2418735 h 4424516"/>
              <a:gd name="connsiteX16" fmla="*/ 2816942 w 6430297"/>
              <a:gd name="connsiteY16" fmla="*/ 2713703 h 4424516"/>
              <a:gd name="connsiteX17" fmla="*/ 2595716 w 6430297"/>
              <a:gd name="connsiteY17" fmla="*/ 2934929 h 4424516"/>
              <a:gd name="connsiteX18" fmla="*/ 2492476 w 6430297"/>
              <a:gd name="connsiteY18" fmla="*/ 3111909 h 4424516"/>
              <a:gd name="connsiteX19" fmla="*/ 2256503 w 6430297"/>
              <a:gd name="connsiteY19" fmla="*/ 3170903 h 4424516"/>
              <a:gd name="connsiteX20" fmla="*/ 2050026 w 6430297"/>
              <a:gd name="connsiteY20" fmla="*/ 3185651 h 4424516"/>
              <a:gd name="connsiteX21" fmla="*/ 1504336 w 6430297"/>
              <a:gd name="connsiteY21" fmla="*/ 3347884 h 4424516"/>
              <a:gd name="connsiteX22" fmla="*/ 1047135 w 6430297"/>
              <a:gd name="connsiteY22" fmla="*/ 3244645 h 4424516"/>
              <a:gd name="connsiteX23" fmla="*/ 766917 w 6430297"/>
              <a:gd name="connsiteY23" fmla="*/ 3451122 h 4424516"/>
              <a:gd name="connsiteX24" fmla="*/ 589935 w 6430297"/>
              <a:gd name="connsiteY24" fmla="*/ 3628102 h 4424516"/>
              <a:gd name="connsiteX25" fmla="*/ 412956 w 6430297"/>
              <a:gd name="connsiteY25" fmla="*/ 3834581 h 4424516"/>
              <a:gd name="connsiteX26" fmla="*/ 294967 w 6430297"/>
              <a:gd name="connsiteY26" fmla="*/ 4129548 h 4424516"/>
              <a:gd name="connsiteX27" fmla="*/ 0 w 6430297"/>
              <a:gd name="connsiteY27" fmla="*/ 4424516 h 4424516"/>
              <a:gd name="connsiteX0" fmla="*/ 6105832 w 6105832"/>
              <a:gd name="connsiteY0" fmla="*/ 0 h 4409768"/>
              <a:gd name="connsiteX1" fmla="*/ 5781368 w 6105832"/>
              <a:gd name="connsiteY1" fmla="*/ 29497 h 4409768"/>
              <a:gd name="connsiteX2" fmla="*/ 5604387 w 6105832"/>
              <a:gd name="connsiteY2" fmla="*/ 117987 h 4409768"/>
              <a:gd name="connsiteX3" fmla="*/ 5471652 w 6105832"/>
              <a:gd name="connsiteY3" fmla="*/ 206477 h 4409768"/>
              <a:gd name="connsiteX4" fmla="*/ 5176684 w 6105832"/>
              <a:gd name="connsiteY4" fmla="*/ 442452 h 4409768"/>
              <a:gd name="connsiteX5" fmla="*/ 4999703 w 6105832"/>
              <a:gd name="connsiteY5" fmla="*/ 530942 h 4409768"/>
              <a:gd name="connsiteX6" fmla="*/ 4837471 w 6105832"/>
              <a:gd name="connsiteY6" fmla="*/ 678426 h 4409768"/>
              <a:gd name="connsiteX7" fmla="*/ 4542503 w 6105832"/>
              <a:gd name="connsiteY7" fmla="*/ 781664 h 4409768"/>
              <a:gd name="connsiteX8" fmla="*/ 4203290 w 6105832"/>
              <a:gd name="connsiteY8" fmla="*/ 766916 h 4409768"/>
              <a:gd name="connsiteX9" fmla="*/ 4070555 w 6105832"/>
              <a:gd name="connsiteY9" fmla="*/ 855406 h 4409768"/>
              <a:gd name="connsiteX10" fmla="*/ 3746090 w 6105832"/>
              <a:gd name="connsiteY10" fmla="*/ 1076632 h 4409768"/>
              <a:gd name="connsiteX11" fmla="*/ 3539612 w 6105832"/>
              <a:gd name="connsiteY11" fmla="*/ 1371600 h 4409768"/>
              <a:gd name="connsiteX12" fmla="*/ 3451123 w 6105832"/>
              <a:gd name="connsiteY12" fmla="*/ 1696064 h 4409768"/>
              <a:gd name="connsiteX13" fmla="*/ 3229897 w 6105832"/>
              <a:gd name="connsiteY13" fmla="*/ 2197510 h 4409768"/>
              <a:gd name="connsiteX14" fmla="*/ 3052916 w 6105832"/>
              <a:gd name="connsiteY14" fmla="*/ 2403987 h 4409768"/>
              <a:gd name="connsiteX15" fmla="*/ 2816942 w 6105832"/>
              <a:gd name="connsiteY15" fmla="*/ 2698955 h 4409768"/>
              <a:gd name="connsiteX16" fmla="*/ 2595716 w 6105832"/>
              <a:gd name="connsiteY16" fmla="*/ 2920181 h 4409768"/>
              <a:gd name="connsiteX17" fmla="*/ 2492476 w 6105832"/>
              <a:gd name="connsiteY17" fmla="*/ 3097161 h 4409768"/>
              <a:gd name="connsiteX18" fmla="*/ 2256503 w 6105832"/>
              <a:gd name="connsiteY18" fmla="*/ 3156155 h 4409768"/>
              <a:gd name="connsiteX19" fmla="*/ 2050026 w 6105832"/>
              <a:gd name="connsiteY19" fmla="*/ 3170903 h 4409768"/>
              <a:gd name="connsiteX20" fmla="*/ 1504336 w 6105832"/>
              <a:gd name="connsiteY20" fmla="*/ 3333136 h 4409768"/>
              <a:gd name="connsiteX21" fmla="*/ 1047135 w 6105832"/>
              <a:gd name="connsiteY21" fmla="*/ 3229897 h 4409768"/>
              <a:gd name="connsiteX22" fmla="*/ 766917 w 6105832"/>
              <a:gd name="connsiteY22" fmla="*/ 3436374 h 4409768"/>
              <a:gd name="connsiteX23" fmla="*/ 589935 w 6105832"/>
              <a:gd name="connsiteY23" fmla="*/ 3613354 h 4409768"/>
              <a:gd name="connsiteX24" fmla="*/ 412956 w 6105832"/>
              <a:gd name="connsiteY24" fmla="*/ 3819833 h 4409768"/>
              <a:gd name="connsiteX25" fmla="*/ 294967 w 6105832"/>
              <a:gd name="connsiteY25" fmla="*/ 4114800 h 4409768"/>
              <a:gd name="connsiteX26" fmla="*/ 0 w 6105832"/>
              <a:gd name="connsiteY26" fmla="*/ 4409768 h 4409768"/>
              <a:gd name="connsiteX0" fmla="*/ 5781368 w 5781368"/>
              <a:gd name="connsiteY0" fmla="*/ 0 h 4380271"/>
              <a:gd name="connsiteX1" fmla="*/ 5604387 w 5781368"/>
              <a:gd name="connsiteY1" fmla="*/ 88490 h 4380271"/>
              <a:gd name="connsiteX2" fmla="*/ 5471652 w 5781368"/>
              <a:gd name="connsiteY2" fmla="*/ 176980 h 4380271"/>
              <a:gd name="connsiteX3" fmla="*/ 5176684 w 5781368"/>
              <a:gd name="connsiteY3" fmla="*/ 412955 h 4380271"/>
              <a:gd name="connsiteX4" fmla="*/ 4999703 w 5781368"/>
              <a:gd name="connsiteY4" fmla="*/ 501445 h 4380271"/>
              <a:gd name="connsiteX5" fmla="*/ 4837471 w 5781368"/>
              <a:gd name="connsiteY5" fmla="*/ 648929 h 4380271"/>
              <a:gd name="connsiteX6" fmla="*/ 4542503 w 5781368"/>
              <a:gd name="connsiteY6" fmla="*/ 752167 h 4380271"/>
              <a:gd name="connsiteX7" fmla="*/ 4203290 w 5781368"/>
              <a:gd name="connsiteY7" fmla="*/ 737419 h 4380271"/>
              <a:gd name="connsiteX8" fmla="*/ 4070555 w 5781368"/>
              <a:gd name="connsiteY8" fmla="*/ 825909 h 4380271"/>
              <a:gd name="connsiteX9" fmla="*/ 3746090 w 5781368"/>
              <a:gd name="connsiteY9" fmla="*/ 1047135 h 4380271"/>
              <a:gd name="connsiteX10" fmla="*/ 3539612 w 5781368"/>
              <a:gd name="connsiteY10" fmla="*/ 1342103 h 4380271"/>
              <a:gd name="connsiteX11" fmla="*/ 3451123 w 5781368"/>
              <a:gd name="connsiteY11" fmla="*/ 1666567 h 4380271"/>
              <a:gd name="connsiteX12" fmla="*/ 3229897 w 5781368"/>
              <a:gd name="connsiteY12" fmla="*/ 2168013 h 4380271"/>
              <a:gd name="connsiteX13" fmla="*/ 3052916 w 5781368"/>
              <a:gd name="connsiteY13" fmla="*/ 2374490 h 4380271"/>
              <a:gd name="connsiteX14" fmla="*/ 2816942 w 5781368"/>
              <a:gd name="connsiteY14" fmla="*/ 2669458 h 4380271"/>
              <a:gd name="connsiteX15" fmla="*/ 2595716 w 5781368"/>
              <a:gd name="connsiteY15" fmla="*/ 2890684 h 4380271"/>
              <a:gd name="connsiteX16" fmla="*/ 2492476 w 5781368"/>
              <a:gd name="connsiteY16" fmla="*/ 3067664 h 4380271"/>
              <a:gd name="connsiteX17" fmla="*/ 2256503 w 5781368"/>
              <a:gd name="connsiteY17" fmla="*/ 3126658 h 4380271"/>
              <a:gd name="connsiteX18" fmla="*/ 2050026 w 5781368"/>
              <a:gd name="connsiteY18" fmla="*/ 3141406 h 4380271"/>
              <a:gd name="connsiteX19" fmla="*/ 1504336 w 5781368"/>
              <a:gd name="connsiteY19" fmla="*/ 3303639 h 4380271"/>
              <a:gd name="connsiteX20" fmla="*/ 1047135 w 5781368"/>
              <a:gd name="connsiteY20" fmla="*/ 3200400 h 4380271"/>
              <a:gd name="connsiteX21" fmla="*/ 766917 w 5781368"/>
              <a:gd name="connsiteY21" fmla="*/ 3406877 h 4380271"/>
              <a:gd name="connsiteX22" fmla="*/ 589935 w 5781368"/>
              <a:gd name="connsiteY22" fmla="*/ 3583857 h 4380271"/>
              <a:gd name="connsiteX23" fmla="*/ 412956 w 5781368"/>
              <a:gd name="connsiteY23" fmla="*/ 3790336 h 4380271"/>
              <a:gd name="connsiteX24" fmla="*/ 294967 w 5781368"/>
              <a:gd name="connsiteY24" fmla="*/ 4085303 h 4380271"/>
              <a:gd name="connsiteX25" fmla="*/ 0 w 5781368"/>
              <a:gd name="connsiteY25" fmla="*/ 4380271 h 4380271"/>
              <a:gd name="connsiteX0" fmla="*/ 5604387 w 5604387"/>
              <a:gd name="connsiteY0" fmla="*/ 0 h 4291781"/>
              <a:gd name="connsiteX1" fmla="*/ 5471652 w 5604387"/>
              <a:gd name="connsiteY1" fmla="*/ 88490 h 4291781"/>
              <a:gd name="connsiteX2" fmla="*/ 5176684 w 5604387"/>
              <a:gd name="connsiteY2" fmla="*/ 324465 h 4291781"/>
              <a:gd name="connsiteX3" fmla="*/ 4999703 w 5604387"/>
              <a:gd name="connsiteY3" fmla="*/ 412955 h 4291781"/>
              <a:gd name="connsiteX4" fmla="*/ 4837471 w 5604387"/>
              <a:gd name="connsiteY4" fmla="*/ 560439 h 4291781"/>
              <a:gd name="connsiteX5" fmla="*/ 4542503 w 5604387"/>
              <a:gd name="connsiteY5" fmla="*/ 663677 h 4291781"/>
              <a:gd name="connsiteX6" fmla="*/ 4203290 w 5604387"/>
              <a:gd name="connsiteY6" fmla="*/ 648929 h 4291781"/>
              <a:gd name="connsiteX7" fmla="*/ 4070555 w 5604387"/>
              <a:gd name="connsiteY7" fmla="*/ 737419 h 4291781"/>
              <a:gd name="connsiteX8" fmla="*/ 3746090 w 5604387"/>
              <a:gd name="connsiteY8" fmla="*/ 958645 h 4291781"/>
              <a:gd name="connsiteX9" fmla="*/ 3539612 w 5604387"/>
              <a:gd name="connsiteY9" fmla="*/ 1253613 h 4291781"/>
              <a:gd name="connsiteX10" fmla="*/ 3451123 w 5604387"/>
              <a:gd name="connsiteY10" fmla="*/ 1578077 h 4291781"/>
              <a:gd name="connsiteX11" fmla="*/ 3229897 w 5604387"/>
              <a:gd name="connsiteY11" fmla="*/ 2079523 h 4291781"/>
              <a:gd name="connsiteX12" fmla="*/ 3052916 w 5604387"/>
              <a:gd name="connsiteY12" fmla="*/ 2286000 h 4291781"/>
              <a:gd name="connsiteX13" fmla="*/ 2816942 w 5604387"/>
              <a:gd name="connsiteY13" fmla="*/ 2580968 h 4291781"/>
              <a:gd name="connsiteX14" fmla="*/ 2595716 w 5604387"/>
              <a:gd name="connsiteY14" fmla="*/ 2802194 h 4291781"/>
              <a:gd name="connsiteX15" fmla="*/ 2492476 w 5604387"/>
              <a:gd name="connsiteY15" fmla="*/ 2979174 h 4291781"/>
              <a:gd name="connsiteX16" fmla="*/ 2256503 w 5604387"/>
              <a:gd name="connsiteY16" fmla="*/ 3038168 h 4291781"/>
              <a:gd name="connsiteX17" fmla="*/ 2050026 w 5604387"/>
              <a:gd name="connsiteY17" fmla="*/ 3052916 h 4291781"/>
              <a:gd name="connsiteX18" fmla="*/ 1504336 w 5604387"/>
              <a:gd name="connsiteY18" fmla="*/ 3215149 h 4291781"/>
              <a:gd name="connsiteX19" fmla="*/ 1047135 w 5604387"/>
              <a:gd name="connsiteY19" fmla="*/ 3111910 h 4291781"/>
              <a:gd name="connsiteX20" fmla="*/ 766917 w 5604387"/>
              <a:gd name="connsiteY20" fmla="*/ 3318387 h 4291781"/>
              <a:gd name="connsiteX21" fmla="*/ 589935 w 5604387"/>
              <a:gd name="connsiteY21" fmla="*/ 3495367 h 4291781"/>
              <a:gd name="connsiteX22" fmla="*/ 412956 w 5604387"/>
              <a:gd name="connsiteY22" fmla="*/ 3701846 h 4291781"/>
              <a:gd name="connsiteX23" fmla="*/ 294967 w 5604387"/>
              <a:gd name="connsiteY23" fmla="*/ 3996813 h 4291781"/>
              <a:gd name="connsiteX24" fmla="*/ 0 w 5604387"/>
              <a:gd name="connsiteY24" fmla="*/ 4291781 h 4291781"/>
              <a:gd name="connsiteX0" fmla="*/ 5471652 w 5471652"/>
              <a:gd name="connsiteY0" fmla="*/ 0 h 4203291"/>
              <a:gd name="connsiteX1" fmla="*/ 5176684 w 5471652"/>
              <a:gd name="connsiteY1" fmla="*/ 235975 h 4203291"/>
              <a:gd name="connsiteX2" fmla="*/ 4999703 w 5471652"/>
              <a:gd name="connsiteY2" fmla="*/ 324465 h 4203291"/>
              <a:gd name="connsiteX3" fmla="*/ 4837471 w 5471652"/>
              <a:gd name="connsiteY3" fmla="*/ 471949 h 4203291"/>
              <a:gd name="connsiteX4" fmla="*/ 4542503 w 5471652"/>
              <a:gd name="connsiteY4" fmla="*/ 575187 h 4203291"/>
              <a:gd name="connsiteX5" fmla="*/ 4203290 w 5471652"/>
              <a:gd name="connsiteY5" fmla="*/ 560439 h 4203291"/>
              <a:gd name="connsiteX6" fmla="*/ 4070555 w 5471652"/>
              <a:gd name="connsiteY6" fmla="*/ 648929 h 4203291"/>
              <a:gd name="connsiteX7" fmla="*/ 3746090 w 5471652"/>
              <a:gd name="connsiteY7" fmla="*/ 870155 h 4203291"/>
              <a:gd name="connsiteX8" fmla="*/ 3539612 w 5471652"/>
              <a:gd name="connsiteY8" fmla="*/ 1165123 h 4203291"/>
              <a:gd name="connsiteX9" fmla="*/ 3451123 w 5471652"/>
              <a:gd name="connsiteY9" fmla="*/ 1489587 h 4203291"/>
              <a:gd name="connsiteX10" fmla="*/ 3229897 w 5471652"/>
              <a:gd name="connsiteY10" fmla="*/ 1991033 h 4203291"/>
              <a:gd name="connsiteX11" fmla="*/ 3052916 w 5471652"/>
              <a:gd name="connsiteY11" fmla="*/ 2197510 h 4203291"/>
              <a:gd name="connsiteX12" fmla="*/ 2816942 w 5471652"/>
              <a:gd name="connsiteY12" fmla="*/ 2492478 h 4203291"/>
              <a:gd name="connsiteX13" fmla="*/ 2595716 w 5471652"/>
              <a:gd name="connsiteY13" fmla="*/ 2713704 h 4203291"/>
              <a:gd name="connsiteX14" fmla="*/ 2492476 w 5471652"/>
              <a:gd name="connsiteY14" fmla="*/ 2890684 h 4203291"/>
              <a:gd name="connsiteX15" fmla="*/ 2256503 w 5471652"/>
              <a:gd name="connsiteY15" fmla="*/ 2949678 h 4203291"/>
              <a:gd name="connsiteX16" fmla="*/ 2050026 w 5471652"/>
              <a:gd name="connsiteY16" fmla="*/ 2964426 h 4203291"/>
              <a:gd name="connsiteX17" fmla="*/ 1504336 w 5471652"/>
              <a:gd name="connsiteY17" fmla="*/ 3126659 h 4203291"/>
              <a:gd name="connsiteX18" fmla="*/ 1047135 w 5471652"/>
              <a:gd name="connsiteY18" fmla="*/ 3023420 h 4203291"/>
              <a:gd name="connsiteX19" fmla="*/ 766917 w 5471652"/>
              <a:gd name="connsiteY19" fmla="*/ 3229897 h 4203291"/>
              <a:gd name="connsiteX20" fmla="*/ 589935 w 5471652"/>
              <a:gd name="connsiteY20" fmla="*/ 3406877 h 4203291"/>
              <a:gd name="connsiteX21" fmla="*/ 412956 w 5471652"/>
              <a:gd name="connsiteY21" fmla="*/ 3613356 h 4203291"/>
              <a:gd name="connsiteX22" fmla="*/ 294967 w 5471652"/>
              <a:gd name="connsiteY22" fmla="*/ 3908323 h 4203291"/>
              <a:gd name="connsiteX23" fmla="*/ 0 w 5471652"/>
              <a:gd name="connsiteY23" fmla="*/ 4203291 h 4203291"/>
              <a:gd name="connsiteX0" fmla="*/ 5176684 w 5176684"/>
              <a:gd name="connsiteY0" fmla="*/ 0 h 3967316"/>
              <a:gd name="connsiteX1" fmla="*/ 4999703 w 5176684"/>
              <a:gd name="connsiteY1" fmla="*/ 88490 h 3967316"/>
              <a:gd name="connsiteX2" fmla="*/ 4837471 w 5176684"/>
              <a:gd name="connsiteY2" fmla="*/ 235974 h 3967316"/>
              <a:gd name="connsiteX3" fmla="*/ 4542503 w 5176684"/>
              <a:gd name="connsiteY3" fmla="*/ 339212 h 3967316"/>
              <a:gd name="connsiteX4" fmla="*/ 4203290 w 5176684"/>
              <a:gd name="connsiteY4" fmla="*/ 324464 h 3967316"/>
              <a:gd name="connsiteX5" fmla="*/ 4070555 w 5176684"/>
              <a:gd name="connsiteY5" fmla="*/ 412954 h 3967316"/>
              <a:gd name="connsiteX6" fmla="*/ 3746090 w 5176684"/>
              <a:gd name="connsiteY6" fmla="*/ 634180 h 3967316"/>
              <a:gd name="connsiteX7" fmla="*/ 3539612 w 5176684"/>
              <a:gd name="connsiteY7" fmla="*/ 929148 h 3967316"/>
              <a:gd name="connsiteX8" fmla="*/ 3451123 w 5176684"/>
              <a:gd name="connsiteY8" fmla="*/ 1253612 h 3967316"/>
              <a:gd name="connsiteX9" fmla="*/ 3229897 w 5176684"/>
              <a:gd name="connsiteY9" fmla="*/ 1755058 h 3967316"/>
              <a:gd name="connsiteX10" fmla="*/ 3052916 w 5176684"/>
              <a:gd name="connsiteY10" fmla="*/ 1961535 h 3967316"/>
              <a:gd name="connsiteX11" fmla="*/ 2816942 w 5176684"/>
              <a:gd name="connsiteY11" fmla="*/ 2256503 h 3967316"/>
              <a:gd name="connsiteX12" fmla="*/ 2595716 w 5176684"/>
              <a:gd name="connsiteY12" fmla="*/ 2477729 h 3967316"/>
              <a:gd name="connsiteX13" fmla="*/ 2492476 w 5176684"/>
              <a:gd name="connsiteY13" fmla="*/ 2654709 h 3967316"/>
              <a:gd name="connsiteX14" fmla="*/ 2256503 w 5176684"/>
              <a:gd name="connsiteY14" fmla="*/ 2713703 h 3967316"/>
              <a:gd name="connsiteX15" fmla="*/ 2050026 w 5176684"/>
              <a:gd name="connsiteY15" fmla="*/ 2728451 h 3967316"/>
              <a:gd name="connsiteX16" fmla="*/ 1504336 w 5176684"/>
              <a:gd name="connsiteY16" fmla="*/ 2890684 h 3967316"/>
              <a:gd name="connsiteX17" fmla="*/ 1047135 w 5176684"/>
              <a:gd name="connsiteY17" fmla="*/ 2787445 h 3967316"/>
              <a:gd name="connsiteX18" fmla="*/ 766917 w 5176684"/>
              <a:gd name="connsiteY18" fmla="*/ 2993922 h 3967316"/>
              <a:gd name="connsiteX19" fmla="*/ 589935 w 5176684"/>
              <a:gd name="connsiteY19" fmla="*/ 3170902 h 3967316"/>
              <a:gd name="connsiteX20" fmla="*/ 412956 w 5176684"/>
              <a:gd name="connsiteY20" fmla="*/ 3377381 h 3967316"/>
              <a:gd name="connsiteX21" fmla="*/ 294967 w 5176684"/>
              <a:gd name="connsiteY21" fmla="*/ 3672348 h 3967316"/>
              <a:gd name="connsiteX22" fmla="*/ 0 w 5176684"/>
              <a:gd name="connsiteY22" fmla="*/ 3967316 h 3967316"/>
              <a:gd name="connsiteX0" fmla="*/ 4999703 w 4999703"/>
              <a:gd name="connsiteY0" fmla="*/ 0 h 3878826"/>
              <a:gd name="connsiteX1" fmla="*/ 4837471 w 4999703"/>
              <a:gd name="connsiteY1" fmla="*/ 147484 h 3878826"/>
              <a:gd name="connsiteX2" fmla="*/ 4542503 w 4999703"/>
              <a:gd name="connsiteY2" fmla="*/ 250722 h 3878826"/>
              <a:gd name="connsiteX3" fmla="*/ 4203290 w 4999703"/>
              <a:gd name="connsiteY3" fmla="*/ 235974 h 3878826"/>
              <a:gd name="connsiteX4" fmla="*/ 4070555 w 4999703"/>
              <a:gd name="connsiteY4" fmla="*/ 324464 h 3878826"/>
              <a:gd name="connsiteX5" fmla="*/ 3746090 w 4999703"/>
              <a:gd name="connsiteY5" fmla="*/ 545690 h 3878826"/>
              <a:gd name="connsiteX6" fmla="*/ 3539612 w 4999703"/>
              <a:gd name="connsiteY6" fmla="*/ 840658 h 3878826"/>
              <a:gd name="connsiteX7" fmla="*/ 3451123 w 4999703"/>
              <a:gd name="connsiteY7" fmla="*/ 1165122 h 3878826"/>
              <a:gd name="connsiteX8" fmla="*/ 3229897 w 4999703"/>
              <a:gd name="connsiteY8" fmla="*/ 1666568 h 3878826"/>
              <a:gd name="connsiteX9" fmla="*/ 3052916 w 4999703"/>
              <a:gd name="connsiteY9" fmla="*/ 1873045 h 3878826"/>
              <a:gd name="connsiteX10" fmla="*/ 2816942 w 4999703"/>
              <a:gd name="connsiteY10" fmla="*/ 2168013 h 3878826"/>
              <a:gd name="connsiteX11" fmla="*/ 2595716 w 4999703"/>
              <a:gd name="connsiteY11" fmla="*/ 2389239 h 3878826"/>
              <a:gd name="connsiteX12" fmla="*/ 2492476 w 4999703"/>
              <a:gd name="connsiteY12" fmla="*/ 2566219 h 3878826"/>
              <a:gd name="connsiteX13" fmla="*/ 2256503 w 4999703"/>
              <a:gd name="connsiteY13" fmla="*/ 2625213 h 3878826"/>
              <a:gd name="connsiteX14" fmla="*/ 2050026 w 4999703"/>
              <a:gd name="connsiteY14" fmla="*/ 2639961 h 3878826"/>
              <a:gd name="connsiteX15" fmla="*/ 1504336 w 4999703"/>
              <a:gd name="connsiteY15" fmla="*/ 2802194 h 3878826"/>
              <a:gd name="connsiteX16" fmla="*/ 1047135 w 4999703"/>
              <a:gd name="connsiteY16" fmla="*/ 2698955 h 3878826"/>
              <a:gd name="connsiteX17" fmla="*/ 766917 w 4999703"/>
              <a:gd name="connsiteY17" fmla="*/ 2905432 h 3878826"/>
              <a:gd name="connsiteX18" fmla="*/ 589935 w 4999703"/>
              <a:gd name="connsiteY18" fmla="*/ 3082412 h 3878826"/>
              <a:gd name="connsiteX19" fmla="*/ 412956 w 4999703"/>
              <a:gd name="connsiteY19" fmla="*/ 3288891 h 3878826"/>
              <a:gd name="connsiteX20" fmla="*/ 294967 w 4999703"/>
              <a:gd name="connsiteY20" fmla="*/ 3583858 h 3878826"/>
              <a:gd name="connsiteX21" fmla="*/ 0 w 4999703"/>
              <a:gd name="connsiteY21" fmla="*/ 3878826 h 3878826"/>
              <a:gd name="connsiteX0" fmla="*/ 4837471 w 4837471"/>
              <a:gd name="connsiteY0" fmla="*/ 0 h 3731342"/>
              <a:gd name="connsiteX1" fmla="*/ 4542503 w 4837471"/>
              <a:gd name="connsiteY1" fmla="*/ 103238 h 3731342"/>
              <a:gd name="connsiteX2" fmla="*/ 4203290 w 4837471"/>
              <a:gd name="connsiteY2" fmla="*/ 88490 h 3731342"/>
              <a:gd name="connsiteX3" fmla="*/ 4070555 w 4837471"/>
              <a:gd name="connsiteY3" fmla="*/ 176980 h 3731342"/>
              <a:gd name="connsiteX4" fmla="*/ 3746090 w 4837471"/>
              <a:gd name="connsiteY4" fmla="*/ 398206 h 3731342"/>
              <a:gd name="connsiteX5" fmla="*/ 3539612 w 4837471"/>
              <a:gd name="connsiteY5" fmla="*/ 693174 h 3731342"/>
              <a:gd name="connsiteX6" fmla="*/ 3451123 w 4837471"/>
              <a:gd name="connsiteY6" fmla="*/ 1017638 h 3731342"/>
              <a:gd name="connsiteX7" fmla="*/ 3229897 w 4837471"/>
              <a:gd name="connsiteY7" fmla="*/ 1519084 h 3731342"/>
              <a:gd name="connsiteX8" fmla="*/ 3052916 w 4837471"/>
              <a:gd name="connsiteY8" fmla="*/ 1725561 h 3731342"/>
              <a:gd name="connsiteX9" fmla="*/ 2816942 w 4837471"/>
              <a:gd name="connsiteY9" fmla="*/ 2020529 h 3731342"/>
              <a:gd name="connsiteX10" fmla="*/ 2595716 w 4837471"/>
              <a:gd name="connsiteY10" fmla="*/ 2241755 h 3731342"/>
              <a:gd name="connsiteX11" fmla="*/ 2492476 w 4837471"/>
              <a:gd name="connsiteY11" fmla="*/ 2418735 h 3731342"/>
              <a:gd name="connsiteX12" fmla="*/ 2256503 w 4837471"/>
              <a:gd name="connsiteY12" fmla="*/ 2477729 h 3731342"/>
              <a:gd name="connsiteX13" fmla="*/ 2050026 w 4837471"/>
              <a:gd name="connsiteY13" fmla="*/ 2492477 h 3731342"/>
              <a:gd name="connsiteX14" fmla="*/ 1504336 w 4837471"/>
              <a:gd name="connsiteY14" fmla="*/ 2654710 h 3731342"/>
              <a:gd name="connsiteX15" fmla="*/ 1047135 w 4837471"/>
              <a:gd name="connsiteY15" fmla="*/ 2551471 h 3731342"/>
              <a:gd name="connsiteX16" fmla="*/ 766917 w 4837471"/>
              <a:gd name="connsiteY16" fmla="*/ 2757948 h 3731342"/>
              <a:gd name="connsiteX17" fmla="*/ 589935 w 4837471"/>
              <a:gd name="connsiteY17" fmla="*/ 2934928 h 3731342"/>
              <a:gd name="connsiteX18" fmla="*/ 412956 w 4837471"/>
              <a:gd name="connsiteY18" fmla="*/ 3141407 h 3731342"/>
              <a:gd name="connsiteX19" fmla="*/ 294967 w 4837471"/>
              <a:gd name="connsiteY19" fmla="*/ 3436374 h 3731342"/>
              <a:gd name="connsiteX20" fmla="*/ 0 w 4837471"/>
              <a:gd name="connsiteY20" fmla="*/ 3731342 h 3731342"/>
              <a:gd name="connsiteX0" fmla="*/ 4542503 w 4542503"/>
              <a:gd name="connsiteY0" fmla="*/ 17043 h 3645147"/>
              <a:gd name="connsiteX1" fmla="*/ 4203290 w 4542503"/>
              <a:gd name="connsiteY1" fmla="*/ 2295 h 3645147"/>
              <a:gd name="connsiteX2" fmla="*/ 4070555 w 4542503"/>
              <a:gd name="connsiteY2" fmla="*/ 90785 h 3645147"/>
              <a:gd name="connsiteX3" fmla="*/ 3746090 w 4542503"/>
              <a:gd name="connsiteY3" fmla="*/ 312011 h 3645147"/>
              <a:gd name="connsiteX4" fmla="*/ 3539612 w 4542503"/>
              <a:gd name="connsiteY4" fmla="*/ 606979 h 3645147"/>
              <a:gd name="connsiteX5" fmla="*/ 3451123 w 4542503"/>
              <a:gd name="connsiteY5" fmla="*/ 931443 h 3645147"/>
              <a:gd name="connsiteX6" fmla="*/ 3229897 w 4542503"/>
              <a:gd name="connsiteY6" fmla="*/ 1432889 h 3645147"/>
              <a:gd name="connsiteX7" fmla="*/ 3052916 w 4542503"/>
              <a:gd name="connsiteY7" fmla="*/ 1639366 h 3645147"/>
              <a:gd name="connsiteX8" fmla="*/ 2816942 w 4542503"/>
              <a:gd name="connsiteY8" fmla="*/ 1934334 h 3645147"/>
              <a:gd name="connsiteX9" fmla="*/ 2595716 w 4542503"/>
              <a:gd name="connsiteY9" fmla="*/ 2155560 h 3645147"/>
              <a:gd name="connsiteX10" fmla="*/ 2492476 w 4542503"/>
              <a:gd name="connsiteY10" fmla="*/ 2332540 h 3645147"/>
              <a:gd name="connsiteX11" fmla="*/ 2256503 w 4542503"/>
              <a:gd name="connsiteY11" fmla="*/ 2391534 h 3645147"/>
              <a:gd name="connsiteX12" fmla="*/ 2050026 w 4542503"/>
              <a:gd name="connsiteY12" fmla="*/ 2406282 h 3645147"/>
              <a:gd name="connsiteX13" fmla="*/ 1504336 w 4542503"/>
              <a:gd name="connsiteY13" fmla="*/ 2568515 h 3645147"/>
              <a:gd name="connsiteX14" fmla="*/ 1047135 w 4542503"/>
              <a:gd name="connsiteY14" fmla="*/ 2465276 h 3645147"/>
              <a:gd name="connsiteX15" fmla="*/ 766917 w 4542503"/>
              <a:gd name="connsiteY15" fmla="*/ 2671753 h 3645147"/>
              <a:gd name="connsiteX16" fmla="*/ 589935 w 4542503"/>
              <a:gd name="connsiteY16" fmla="*/ 2848733 h 3645147"/>
              <a:gd name="connsiteX17" fmla="*/ 412956 w 4542503"/>
              <a:gd name="connsiteY17" fmla="*/ 3055212 h 3645147"/>
              <a:gd name="connsiteX18" fmla="*/ 294967 w 4542503"/>
              <a:gd name="connsiteY18" fmla="*/ 3350179 h 3645147"/>
              <a:gd name="connsiteX19" fmla="*/ 0 w 4542503"/>
              <a:gd name="connsiteY19" fmla="*/ 3645147 h 3645147"/>
              <a:gd name="connsiteX0" fmla="*/ 4203290 w 4203290"/>
              <a:gd name="connsiteY0" fmla="*/ 0 h 3642852"/>
              <a:gd name="connsiteX1" fmla="*/ 4070555 w 4203290"/>
              <a:gd name="connsiteY1" fmla="*/ 88490 h 3642852"/>
              <a:gd name="connsiteX2" fmla="*/ 3746090 w 4203290"/>
              <a:gd name="connsiteY2" fmla="*/ 309716 h 3642852"/>
              <a:gd name="connsiteX3" fmla="*/ 3539612 w 4203290"/>
              <a:gd name="connsiteY3" fmla="*/ 604684 h 3642852"/>
              <a:gd name="connsiteX4" fmla="*/ 3451123 w 4203290"/>
              <a:gd name="connsiteY4" fmla="*/ 929148 h 3642852"/>
              <a:gd name="connsiteX5" fmla="*/ 3229897 w 4203290"/>
              <a:gd name="connsiteY5" fmla="*/ 1430594 h 3642852"/>
              <a:gd name="connsiteX6" fmla="*/ 3052916 w 4203290"/>
              <a:gd name="connsiteY6" fmla="*/ 1637071 h 3642852"/>
              <a:gd name="connsiteX7" fmla="*/ 2816942 w 4203290"/>
              <a:gd name="connsiteY7" fmla="*/ 1932039 h 3642852"/>
              <a:gd name="connsiteX8" fmla="*/ 2595716 w 4203290"/>
              <a:gd name="connsiteY8" fmla="*/ 2153265 h 3642852"/>
              <a:gd name="connsiteX9" fmla="*/ 2492476 w 4203290"/>
              <a:gd name="connsiteY9" fmla="*/ 2330245 h 3642852"/>
              <a:gd name="connsiteX10" fmla="*/ 2256503 w 4203290"/>
              <a:gd name="connsiteY10" fmla="*/ 2389239 h 3642852"/>
              <a:gd name="connsiteX11" fmla="*/ 2050026 w 4203290"/>
              <a:gd name="connsiteY11" fmla="*/ 2403987 h 3642852"/>
              <a:gd name="connsiteX12" fmla="*/ 1504336 w 4203290"/>
              <a:gd name="connsiteY12" fmla="*/ 2566220 h 3642852"/>
              <a:gd name="connsiteX13" fmla="*/ 1047135 w 4203290"/>
              <a:gd name="connsiteY13" fmla="*/ 2462981 h 3642852"/>
              <a:gd name="connsiteX14" fmla="*/ 766917 w 4203290"/>
              <a:gd name="connsiteY14" fmla="*/ 2669458 h 3642852"/>
              <a:gd name="connsiteX15" fmla="*/ 589935 w 4203290"/>
              <a:gd name="connsiteY15" fmla="*/ 2846438 h 3642852"/>
              <a:gd name="connsiteX16" fmla="*/ 412956 w 4203290"/>
              <a:gd name="connsiteY16" fmla="*/ 3052917 h 3642852"/>
              <a:gd name="connsiteX17" fmla="*/ 294967 w 4203290"/>
              <a:gd name="connsiteY17" fmla="*/ 3347884 h 3642852"/>
              <a:gd name="connsiteX18" fmla="*/ 0 w 4203290"/>
              <a:gd name="connsiteY18" fmla="*/ 3642852 h 3642852"/>
              <a:gd name="connsiteX0" fmla="*/ 4070555 w 4070555"/>
              <a:gd name="connsiteY0" fmla="*/ 0 h 3554362"/>
              <a:gd name="connsiteX1" fmla="*/ 3746090 w 4070555"/>
              <a:gd name="connsiteY1" fmla="*/ 221226 h 3554362"/>
              <a:gd name="connsiteX2" fmla="*/ 3539612 w 4070555"/>
              <a:gd name="connsiteY2" fmla="*/ 516194 h 3554362"/>
              <a:gd name="connsiteX3" fmla="*/ 3451123 w 4070555"/>
              <a:gd name="connsiteY3" fmla="*/ 840658 h 3554362"/>
              <a:gd name="connsiteX4" fmla="*/ 3229897 w 4070555"/>
              <a:gd name="connsiteY4" fmla="*/ 1342104 h 3554362"/>
              <a:gd name="connsiteX5" fmla="*/ 3052916 w 4070555"/>
              <a:gd name="connsiteY5" fmla="*/ 1548581 h 3554362"/>
              <a:gd name="connsiteX6" fmla="*/ 2816942 w 4070555"/>
              <a:gd name="connsiteY6" fmla="*/ 1843549 h 3554362"/>
              <a:gd name="connsiteX7" fmla="*/ 2595716 w 4070555"/>
              <a:gd name="connsiteY7" fmla="*/ 2064775 h 3554362"/>
              <a:gd name="connsiteX8" fmla="*/ 2492476 w 4070555"/>
              <a:gd name="connsiteY8" fmla="*/ 2241755 h 3554362"/>
              <a:gd name="connsiteX9" fmla="*/ 2256503 w 4070555"/>
              <a:gd name="connsiteY9" fmla="*/ 2300749 h 3554362"/>
              <a:gd name="connsiteX10" fmla="*/ 2050026 w 4070555"/>
              <a:gd name="connsiteY10" fmla="*/ 2315497 h 3554362"/>
              <a:gd name="connsiteX11" fmla="*/ 1504336 w 4070555"/>
              <a:gd name="connsiteY11" fmla="*/ 2477730 h 3554362"/>
              <a:gd name="connsiteX12" fmla="*/ 1047135 w 4070555"/>
              <a:gd name="connsiteY12" fmla="*/ 2374491 h 3554362"/>
              <a:gd name="connsiteX13" fmla="*/ 766917 w 4070555"/>
              <a:gd name="connsiteY13" fmla="*/ 2580968 h 3554362"/>
              <a:gd name="connsiteX14" fmla="*/ 589935 w 4070555"/>
              <a:gd name="connsiteY14" fmla="*/ 2757948 h 3554362"/>
              <a:gd name="connsiteX15" fmla="*/ 412956 w 4070555"/>
              <a:gd name="connsiteY15" fmla="*/ 2964427 h 3554362"/>
              <a:gd name="connsiteX16" fmla="*/ 294967 w 4070555"/>
              <a:gd name="connsiteY16" fmla="*/ 3259394 h 3554362"/>
              <a:gd name="connsiteX17" fmla="*/ 0 w 4070555"/>
              <a:gd name="connsiteY17" fmla="*/ 3554362 h 3554362"/>
              <a:gd name="connsiteX0" fmla="*/ 3746090 w 3746090"/>
              <a:gd name="connsiteY0" fmla="*/ 0 h 3333136"/>
              <a:gd name="connsiteX1" fmla="*/ 3539612 w 3746090"/>
              <a:gd name="connsiteY1" fmla="*/ 294968 h 3333136"/>
              <a:gd name="connsiteX2" fmla="*/ 3451123 w 3746090"/>
              <a:gd name="connsiteY2" fmla="*/ 619432 h 3333136"/>
              <a:gd name="connsiteX3" fmla="*/ 3229897 w 3746090"/>
              <a:gd name="connsiteY3" fmla="*/ 1120878 h 3333136"/>
              <a:gd name="connsiteX4" fmla="*/ 3052916 w 3746090"/>
              <a:gd name="connsiteY4" fmla="*/ 1327355 h 3333136"/>
              <a:gd name="connsiteX5" fmla="*/ 2816942 w 3746090"/>
              <a:gd name="connsiteY5" fmla="*/ 1622323 h 3333136"/>
              <a:gd name="connsiteX6" fmla="*/ 2595716 w 3746090"/>
              <a:gd name="connsiteY6" fmla="*/ 1843549 h 3333136"/>
              <a:gd name="connsiteX7" fmla="*/ 2492476 w 3746090"/>
              <a:gd name="connsiteY7" fmla="*/ 2020529 h 3333136"/>
              <a:gd name="connsiteX8" fmla="*/ 2256503 w 3746090"/>
              <a:gd name="connsiteY8" fmla="*/ 2079523 h 3333136"/>
              <a:gd name="connsiteX9" fmla="*/ 2050026 w 3746090"/>
              <a:gd name="connsiteY9" fmla="*/ 2094271 h 3333136"/>
              <a:gd name="connsiteX10" fmla="*/ 1504336 w 3746090"/>
              <a:gd name="connsiteY10" fmla="*/ 2256504 h 3333136"/>
              <a:gd name="connsiteX11" fmla="*/ 1047135 w 3746090"/>
              <a:gd name="connsiteY11" fmla="*/ 2153265 h 3333136"/>
              <a:gd name="connsiteX12" fmla="*/ 766917 w 3746090"/>
              <a:gd name="connsiteY12" fmla="*/ 2359742 h 3333136"/>
              <a:gd name="connsiteX13" fmla="*/ 589935 w 3746090"/>
              <a:gd name="connsiteY13" fmla="*/ 2536722 h 3333136"/>
              <a:gd name="connsiteX14" fmla="*/ 412956 w 3746090"/>
              <a:gd name="connsiteY14" fmla="*/ 2743201 h 3333136"/>
              <a:gd name="connsiteX15" fmla="*/ 294967 w 3746090"/>
              <a:gd name="connsiteY15" fmla="*/ 3038168 h 3333136"/>
              <a:gd name="connsiteX16" fmla="*/ 0 w 3746090"/>
              <a:gd name="connsiteY16" fmla="*/ 3333136 h 3333136"/>
              <a:gd name="connsiteX0" fmla="*/ 3539612 w 3539612"/>
              <a:gd name="connsiteY0" fmla="*/ 0 h 3038168"/>
              <a:gd name="connsiteX1" fmla="*/ 3451123 w 3539612"/>
              <a:gd name="connsiteY1" fmla="*/ 324464 h 3038168"/>
              <a:gd name="connsiteX2" fmla="*/ 3229897 w 3539612"/>
              <a:gd name="connsiteY2" fmla="*/ 825910 h 3038168"/>
              <a:gd name="connsiteX3" fmla="*/ 3052916 w 3539612"/>
              <a:gd name="connsiteY3" fmla="*/ 1032387 h 3038168"/>
              <a:gd name="connsiteX4" fmla="*/ 2816942 w 3539612"/>
              <a:gd name="connsiteY4" fmla="*/ 1327355 h 3038168"/>
              <a:gd name="connsiteX5" fmla="*/ 2595716 w 3539612"/>
              <a:gd name="connsiteY5" fmla="*/ 1548581 h 3038168"/>
              <a:gd name="connsiteX6" fmla="*/ 2492476 w 3539612"/>
              <a:gd name="connsiteY6" fmla="*/ 1725561 h 3038168"/>
              <a:gd name="connsiteX7" fmla="*/ 2256503 w 3539612"/>
              <a:gd name="connsiteY7" fmla="*/ 1784555 h 3038168"/>
              <a:gd name="connsiteX8" fmla="*/ 2050026 w 3539612"/>
              <a:gd name="connsiteY8" fmla="*/ 1799303 h 3038168"/>
              <a:gd name="connsiteX9" fmla="*/ 1504336 w 3539612"/>
              <a:gd name="connsiteY9" fmla="*/ 1961536 h 3038168"/>
              <a:gd name="connsiteX10" fmla="*/ 1047135 w 3539612"/>
              <a:gd name="connsiteY10" fmla="*/ 1858297 h 3038168"/>
              <a:gd name="connsiteX11" fmla="*/ 766917 w 3539612"/>
              <a:gd name="connsiteY11" fmla="*/ 2064774 h 3038168"/>
              <a:gd name="connsiteX12" fmla="*/ 589935 w 3539612"/>
              <a:gd name="connsiteY12" fmla="*/ 2241754 h 3038168"/>
              <a:gd name="connsiteX13" fmla="*/ 412956 w 3539612"/>
              <a:gd name="connsiteY13" fmla="*/ 2448233 h 3038168"/>
              <a:gd name="connsiteX14" fmla="*/ 294967 w 3539612"/>
              <a:gd name="connsiteY14" fmla="*/ 2743200 h 3038168"/>
              <a:gd name="connsiteX15" fmla="*/ 0 w 3539612"/>
              <a:gd name="connsiteY15" fmla="*/ 3038168 h 3038168"/>
              <a:gd name="connsiteX0" fmla="*/ 3451123 w 3451123"/>
              <a:gd name="connsiteY0" fmla="*/ 0 h 2713704"/>
              <a:gd name="connsiteX1" fmla="*/ 3229897 w 3451123"/>
              <a:gd name="connsiteY1" fmla="*/ 501446 h 2713704"/>
              <a:gd name="connsiteX2" fmla="*/ 3052916 w 3451123"/>
              <a:gd name="connsiteY2" fmla="*/ 707923 h 2713704"/>
              <a:gd name="connsiteX3" fmla="*/ 2816942 w 3451123"/>
              <a:gd name="connsiteY3" fmla="*/ 1002891 h 2713704"/>
              <a:gd name="connsiteX4" fmla="*/ 2595716 w 3451123"/>
              <a:gd name="connsiteY4" fmla="*/ 1224117 h 2713704"/>
              <a:gd name="connsiteX5" fmla="*/ 2492476 w 3451123"/>
              <a:gd name="connsiteY5" fmla="*/ 1401097 h 2713704"/>
              <a:gd name="connsiteX6" fmla="*/ 2256503 w 3451123"/>
              <a:gd name="connsiteY6" fmla="*/ 1460091 h 2713704"/>
              <a:gd name="connsiteX7" fmla="*/ 2050026 w 3451123"/>
              <a:gd name="connsiteY7" fmla="*/ 1474839 h 2713704"/>
              <a:gd name="connsiteX8" fmla="*/ 1504336 w 3451123"/>
              <a:gd name="connsiteY8" fmla="*/ 1637072 h 2713704"/>
              <a:gd name="connsiteX9" fmla="*/ 1047135 w 3451123"/>
              <a:gd name="connsiteY9" fmla="*/ 1533833 h 2713704"/>
              <a:gd name="connsiteX10" fmla="*/ 766917 w 3451123"/>
              <a:gd name="connsiteY10" fmla="*/ 1740310 h 2713704"/>
              <a:gd name="connsiteX11" fmla="*/ 589935 w 3451123"/>
              <a:gd name="connsiteY11" fmla="*/ 1917290 h 2713704"/>
              <a:gd name="connsiteX12" fmla="*/ 412956 w 3451123"/>
              <a:gd name="connsiteY12" fmla="*/ 2123769 h 2713704"/>
              <a:gd name="connsiteX13" fmla="*/ 294967 w 3451123"/>
              <a:gd name="connsiteY13" fmla="*/ 2418736 h 2713704"/>
              <a:gd name="connsiteX14" fmla="*/ 0 w 3451123"/>
              <a:gd name="connsiteY14" fmla="*/ 2713704 h 2713704"/>
              <a:gd name="connsiteX0" fmla="*/ 3229897 w 3229897"/>
              <a:gd name="connsiteY0" fmla="*/ 0 h 2212258"/>
              <a:gd name="connsiteX1" fmla="*/ 3052916 w 3229897"/>
              <a:gd name="connsiteY1" fmla="*/ 206477 h 2212258"/>
              <a:gd name="connsiteX2" fmla="*/ 2816942 w 3229897"/>
              <a:gd name="connsiteY2" fmla="*/ 501445 h 2212258"/>
              <a:gd name="connsiteX3" fmla="*/ 2595716 w 3229897"/>
              <a:gd name="connsiteY3" fmla="*/ 722671 h 2212258"/>
              <a:gd name="connsiteX4" fmla="*/ 2492476 w 3229897"/>
              <a:gd name="connsiteY4" fmla="*/ 899651 h 2212258"/>
              <a:gd name="connsiteX5" fmla="*/ 2256503 w 3229897"/>
              <a:gd name="connsiteY5" fmla="*/ 958645 h 2212258"/>
              <a:gd name="connsiteX6" fmla="*/ 2050026 w 3229897"/>
              <a:gd name="connsiteY6" fmla="*/ 973393 h 2212258"/>
              <a:gd name="connsiteX7" fmla="*/ 1504336 w 3229897"/>
              <a:gd name="connsiteY7" fmla="*/ 1135626 h 2212258"/>
              <a:gd name="connsiteX8" fmla="*/ 1047135 w 3229897"/>
              <a:gd name="connsiteY8" fmla="*/ 1032387 h 2212258"/>
              <a:gd name="connsiteX9" fmla="*/ 766917 w 3229897"/>
              <a:gd name="connsiteY9" fmla="*/ 1238864 h 2212258"/>
              <a:gd name="connsiteX10" fmla="*/ 589935 w 3229897"/>
              <a:gd name="connsiteY10" fmla="*/ 1415844 h 2212258"/>
              <a:gd name="connsiteX11" fmla="*/ 412956 w 3229897"/>
              <a:gd name="connsiteY11" fmla="*/ 1622323 h 2212258"/>
              <a:gd name="connsiteX12" fmla="*/ 294967 w 3229897"/>
              <a:gd name="connsiteY12" fmla="*/ 1917290 h 2212258"/>
              <a:gd name="connsiteX13" fmla="*/ 0 w 3229897"/>
              <a:gd name="connsiteY13" fmla="*/ 2212258 h 2212258"/>
              <a:gd name="connsiteX0" fmla="*/ 3052916 w 3052916"/>
              <a:gd name="connsiteY0" fmla="*/ 0 h 2005781"/>
              <a:gd name="connsiteX1" fmla="*/ 2816942 w 3052916"/>
              <a:gd name="connsiteY1" fmla="*/ 294968 h 2005781"/>
              <a:gd name="connsiteX2" fmla="*/ 2595716 w 3052916"/>
              <a:gd name="connsiteY2" fmla="*/ 516194 h 2005781"/>
              <a:gd name="connsiteX3" fmla="*/ 2492476 w 3052916"/>
              <a:gd name="connsiteY3" fmla="*/ 693174 h 2005781"/>
              <a:gd name="connsiteX4" fmla="*/ 2256503 w 3052916"/>
              <a:gd name="connsiteY4" fmla="*/ 752168 h 2005781"/>
              <a:gd name="connsiteX5" fmla="*/ 2050026 w 3052916"/>
              <a:gd name="connsiteY5" fmla="*/ 766916 h 2005781"/>
              <a:gd name="connsiteX6" fmla="*/ 1504336 w 3052916"/>
              <a:gd name="connsiteY6" fmla="*/ 929149 h 2005781"/>
              <a:gd name="connsiteX7" fmla="*/ 1047135 w 3052916"/>
              <a:gd name="connsiteY7" fmla="*/ 825910 h 2005781"/>
              <a:gd name="connsiteX8" fmla="*/ 766917 w 3052916"/>
              <a:gd name="connsiteY8" fmla="*/ 1032387 h 2005781"/>
              <a:gd name="connsiteX9" fmla="*/ 589935 w 3052916"/>
              <a:gd name="connsiteY9" fmla="*/ 1209367 h 2005781"/>
              <a:gd name="connsiteX10" fmla="*/ 412956 w 3052916"/>
              <a:gd name="connsiteY10" fmla="*/ 1415846 h 2005781"/>
              <a:gd name="connsiteX11" fmla="*/ 294967 w 3052916"/>
              <a:gd name="connsiteY11" fmla="*/ 1710813 h 2005781"/>
              <a:gd name="connsiteX12" fmla="*/ 0 w 3052916"/>
              <a:gd name="connsiteY12" fmla="*/ 2005781 h 2005781"/>
              <a:gd name="connsiteX0" fmla="*/ 2816942 w 2816942"/>
              <a:gd name="connsiteY0" fmla="*/ 0 h 1710813"/>
              <a:gd name="connsiteX1" fmla="*/ 2595716 w 2816942"/>
              <a:gd name="connsiteY1" fmla="*/ 221226 h 1710813"/>
              <a:gd name="connsiteX2" fmla="*/ 2492476 w 2816942"/>
              <a:gd name="connsiteY2" fmla="*/ 398206 h 1710813"/>
              <a:gd name="connsiteX3" fmla="*/ 2256503 w 2816942"/>
              <a:gd name="connsiteY3" fmla="*/ 457200 h 1710813"/>
              <a:gd name="connsiteX4" fmla="*/ 2050026 w 2816942"/>
              <a:gd name="connsiteY4" fmla="*/ 471948 h 1710813"/>
              <a:gd name="connsiteX5" fmla="*/ 1504336 w 2816942"/>
              <a:gd name="connsiteY5" fmla="*/ 634181 h 1710813"/>
              <a:gd name="connsiteX6" fmla="*/ 1047135 w 2816942"/>
              <a:gd name="connsiteY6" fmla="*/ 530942 h 1710813"/>
              <a:gd name="connsiteX7" fmla="*/ 766917 w 2816942"/>
              <a:gd name="connsiteY7" fmla="*/ 737419 h 1710813"/>
              <a:gd name="connsiteX8" fmla="*/ 589935 w 2816942"/>
              <a:gd name="connsiteY8" fmla="*/ 914399 h 1710813"/>
              <a:gd name="connsiteX9" fmla="*/ 412956 w 2816942"/>
              <a:gd name="connsiteY9" fmla="*/ 1120878 h 1710813"/>
              <a:gd name="connsiteX10" fmla="*/ 294967 w 2816942"/>
              <a:gd name="connsiteY10" fmla="*/ 1415845 h 1710813"/>
              <a:gd name="connsiteX11" fmla="*/ 0 w 2816942"/>
              <a:gd name="connsiteY11" fmla="*/ 1710813 h 1710813"/>
              <a:gd name="connsiteX0" fmla="*/ 2595716 w 2595716"/>
              <a:gd name="connsiteY0" fmla="*/ 0 h 1489587"/>
              <a:gd name="connsiteX1" fmla="*/ 2492476 w 2595716"/>
              <a:gd name="connsiteY1" fmla="*/ 176980 h 1489587"/>
              <a:gd name="connsiteX2" fmla="*/ 2256503 w 2595716"/>
              <a:gd name="connsiteY2" fmla="*/ 235974 h 1489587"/>
              <a:gd name="connsiteX3" fmla="*/ 2050026 w 2595716"/>
              <a:gd name="connsiteY3" fmla="*/ 250722 h 1489587"/>
              <a:gd name="connsiteX4" fmla="*/ 1504336 w 2595716"/>
              <a:gd name="connsiteY4" fmla="*/ 412955 h 1489587"/>
              <a:gd name="connsiteX5" fmla="*/ 1047135 w 2595716"/>
              <a:gd name="connsiteY5" fmla="*/ 309716 h 1489587"/>
              <a:gd name="connsiteX6" fmla="*/ 766917 w 2595716"/>
              <a:gd name="connsiteY6" fmla="*/ 516193 h 1489587"/>
              <a:gd name="connsiteX7" fmla="*/ 589935 w 2595716"/>
              <a:gd name="connsiteY7" fmla="*/ 693173 h 1489587"/>
              <a:gd name="connsiteX8" fmla="*/ 412956 w 2595716"/>
              <a:gd name="connsiteY8" fmla="*/ 899652 h 1489587"/>
              <a:gd name="connsiteX9" fmla="*/ 294967 w 2595716"/>
              <a:gd name="connsiteY9" fmla="*/ 1194619 h 1489587"/>
              <a:gd name="connsiteX10" fmla="*/ 0 w 2595716"/>
              <a:gd name="connsiteY10" fmla="*/ 1489587 h 1489587"/>
              <a:gd name="connsiteX0" fmla="*/ 2492476 w 2492476"/>
              <a:gd name="connsiteY0" fmla="*/ 0 h 1312607"/>
              <a:gd name="connsiteX1" fmla="*/ 2256503 w 2492476"/>
              <a:gd name="connsiteY1" fmla="*/ 58994 h 1312607"/>
              <a:gd name="connsiteX2" fmla="*/ 2050026 w 2492476"/>
              <a:gd name="connsiteY2" fmla="*/ 73742 h 1312607"/>
              <a:gd name="connsiteX3" fmla="*/ 1504336 w 2492476"/>
              <a:gd name="connsiteY3" fmla="*/ 235975 h 1312607"/>
              <a:gd name="connsiteX4" fmla="*/ 1047135 w 2492476"/>
              <a:gd name="connsiteY4" fmla="*/ 132736 h 1312607"/>
              <a:gd name="connsiteX5" fmla="*/ 766917 w 2492476"/>
              <a:gd name="connsiteY5" fmla="*/ 339213 h 1312607"/>
              <a:gd name="connsiteX6" fmla="*/ 589935 w 2492476"/>
              <a:gd name="connsiteY6" fmla="*/ 516193 h 1312607"/>
              <a:gd name="connsiteX7" fmla="*/ 412956 w 2492476"/>
              <a:gd name="connsiteY7" fmla="*/ 722672 h 1312607"/>
              <a:gd name="connsiteX8" fmla="*/ 294967 w 2492476"/>
              <a:gd name="connsiteY8" fmla="*/ 1017639 h 1312607"/>
              <a:gd name="connsiteX9" fmla="*/ 0 w 2492476"/>
              <a:gd name="connsiteY9" fmla="*/ 1312607 h 1312607"/>
              <a:gd name="connsiteX0" fmla="*/ 2256503 w 2256503"/>
              <a:gd name="connsiteY0" fmla="*/ 1929 h 1255542"/>
              <a:gd name="connsiteX1" fmla="*/ 2050026 w 2256503"/>
              <a:gd name="connsiteY1" fmla="*/ 16677 h 1255542"/>
              <a:gd name="connsiteX2" fmla="*/ 1504336 w 2256503"/>
              <a:gd name="connsiteY2" fmla="*/ 178910 h 1255542"/>
              <a:gd name="connsiteX3" fmla="*/ 1047135 w 2256503"/>
              <a:gd name="connsiteY3" fmla="*/ 75671 h 1255542"/>
              <a:gd name="connsiteX4" fmla="*/ 766917 w 2256503"/>
              <a:gd name="connsiteY4" fmla="*/ 282148 h 1255542"/>
              <a:gd name="connsiteX5" fmla="*/ 589935 w 2256503"/>
              <a:gd name="connsiteY5" fmla="*/ 459128 h 1255542"/>
              <a:gd name="connsiteX6" fmla="*/ 412956 w 2256503"/>
              <a:gd name="connsiteY6" fmla="*/ 665607 h 1255542"/>
              <a:gd name="connsiteX7" fmla="*/ 294967 w 2256503"/>
              <a:gd name="connsiteY7" fmla="*/ 960574 h 1255542"/>
              <a:gd name="connsiteX8" fmla="*/ 0 w 2256503"/>
              <a:gd name="connsiteY8" fmla="*/ 1255542 h 1255542"/>
              <a:gd name="connsiteX0" fmla="*/ 2050026 w 2050026"/>
              <a:gd name="connsiteY0" fmla="*/ 0 h 1238865"/>
              <a:gd name="connsiteX1" fmla="*/ 1504336 w 2050026"/>
              <a:gd name="connsiteY1" fmla="*/ 162233 h 1238865"/>
              <a:gd name="connsiteX2" fmla="*/ 1047135 w 2050026"/>
              <a:gd name="connsiteY2" fmla="*/ 58994 h 1238865"/>
              <a:gd name="connsiteX3" fmla="*/ 766917 w 2050026"/>
              <a:gd name="connsiteY3" fmla="*/ 265471 h 1238865"/>
              <a:gd name="connsiteX4" fmla="*/ 589935 w 2050026"/>
              <a:gd name="connsiteY4" fmla="*/ 442451 h 1238865"/>
              <a:gd name="connsiteX5" fmla="*/ 412956 w 2050026"/>
              <a:gd name="connsiteY5" fmla="*/ 648930 h 1238865"/>
              <a:gd name="connsiteX6" fmla="*/ 294967 w 2050026"/>
              <a:gd name="connsiteY6" fmla="*/ 943897 h 1238865"/>
              <a:gd name="connsiteX7" fmla="*/ 0 w 2050026"/>
              <a:gd name="connsiteY7" fmla="*/ 1238865 h 1238865"/>
              <a:gd name="connsiteX0" fmla="*/ 2003844 w 2003844"/>
              <a:gd name="connsiteY0" fmla="*/ 127302 h 1181440"/>
              <a:gd name="connsiteX1" fmla="*/ 1504336 w 2003844"/>
              <a:gd name="connsiteY1" fmla="*/ 104808 h 1181440"/>
              <a:gd name="connsiteX2" fmla="*/ 1047135 w 2003844"/>
              <a:gd name="connsiteY2" fmla="*/ 1569 h 1181440"/>
              <a:gd name="connsiteX3" fmla="*/ 766917 w 2003844"/>
              <a:gd name="connsiteY3" fmla="*/ 208046 h 1181440"/>
              <a:gd name="connsiteX4" fmla="*/ 589935 w 2003844"/>
              <a:gd name="connsiteY4" fmla="*/ 385026 h 1181440"/>
              <a:gd name="connsiteX5" fmla="*/ 412956 w 2003844"/>
              <a:gd name="connsiteY5" fmla="*/ 591505 h 1181440"/>
              <a:gd name="connsiteX6" fmla="*/ 294967 w 2003844"/>
              <a:gd name="connsiteY6" fmla="*/ 886472 h 1181440"/>
              <a:gd name="connsiteX7" fmla="*/ 0 w 2003844"/>
              <a:gd name="connsiteY7" fmla="*/ 1181440 h 1181440"/>
              <a:gd name="connsiteX0" fmla="*/ 2003844 w 2003844"/>
              <a:gd name="connsiteY0" fmla="*/ 81881 h 1136019"/>
              <a:gd name="connsiteX1" fmla="*/ 1504336 w 2003844"/>
              <a:gd name="connsiteY1" fmla="*/ 59387 h 1136019"/>
              <a:gd name="connsiteX2" fmla="*/ 1047135 w 2003844"/>
              <a:gd name="connsiteY2" fmla="*/ 2330 h 1136019"/>
              <a:gd name="connsiteX3" fmla="*/ 766917 w 2003844"/>
              <a:gd name="connsiteY3" fmla="*/ 162625 h 1136019"/>
              <a:gd name="connsiteX4" fmla="*/ 589935 w 2003844"/>
              <a:gd name="connsiteY4" fmla="*/ 339605 h 1136019"/>
              <a:gd name="connsiteX5" fmla="*/ 412956 w 2003844"/>
              <a:gd name="connsiteY5" fmla="*/ 546084 h 1136019"/>
              <a:gd name="connsiteX6" fmla="*/ 294967 w 2003844"/>
              <a:gd name="connsiteY6" fmla="*/ 841051 h 1136019"/>
              <a:gd name="connsiteX7" fmla="*/ 0 w 2003844"/>
              <a:gd name="connsiteY7" fmla="*/ 1136019 h 1136019"/>
              <a:gd name="connsiteX0" fmla="*/ 2003844 w 2003844"/>
              <a:gd name="connsiteY0" fmla="*/ 32058 h 1086196"/>
              <a:gd name="connsiteX1" fmla="*/ 1504336 w 2003844"/>
              <a:gd name="connsiteY1" fmla="*/ 9564 h 1086196"/>
              <a:gd name="connsiteX2" fmla="*/ 1028663 w 2003844"/>
              <a:gd name="connsiteY2" fmla="*/ 386616 h 1086196"/>
              <a:gd name="connsiteX3" fmla="*/ 766917 w 2003844"/>
              <a:gd name="connsiteY3" fmla="*/ 112802 h 1086196"/>
              <a:gd name="connsiteX4" fmla="*/ 589935 w 2003844"/>
              <a:gd name="connsiteY4" fmla="*/ 289782 h 1086196"/>
              <a:gd name="connsiteX5" fmla="*/ 412956 w 2003844"/>
              <a:gd name="connsiteY5" fmla="*/ 496261 h 1086196"/>
              <a:gd name="connsiteX6" fmla="*/ 294967 w 2003844"/>
              <a:gd name="connsiteY6" fmla="*/ 791228 h 1086196"/>
              <a:gd name="connsiteX7" fmla="*/ 0 w 2003844"/>
              <a:gd name="connsiteY7" fmla="*/ 1086196 h 1086196"/>
              <a:gd name="connsiteX0" fmla="*/ 2003844 w 2003844"/>
              <a:gd name="connsiteY0" fmla="*/ 0 h 1054138"/>
              <a:gd name="connsiteX1" fmla="*/ 1522809 w 2003844"/>
              <a:gd name="connsiteY1" fmla="*/ 106815 h 1054138"/>
              <a:gd name="connsiteX2" fmla="*/ 1028663 w 2003844"/>
              <a:gd name="connsiteY2" fmla="*/ 354558 h 1054138"/>
              <a:gd name="connsiteX3" fmla="*/ 766917 w 2003844"/>
              <a:gd name="connsiteY3" fmla="*/ 80744 h 1054138"/>
              <a:gd name="connsiteX4" fmla="*/ 589935 w 2003844"/>
              <a:gd name="connsiteY4" fmla="*/ 257724 h 1054138"/>
              <a:gd name="connsiteX5" fmla="*/ 412956 w 2003844"/>
              <a:gd name="connsiteY5" fmla="*/ 464203 h 1054138"/>
              <a:gd name="connsiteX6" fmla="*/ 294967 w 2003844"/>
              <a:gd name="connsiteY6" fmla="*/ 759170 h 1054138"/>
              <a:gd name="connsiteX7" fmla="*/ 0 w 2003844"/>
              <a:gd name="connsiteY7" fmla="*/ 1054138 h 1054138"/>
              <a:gd name="connsiteX0" fmla="*/ 2003844 w 2003844"/>
              <a:gd name="connsiteY0" fmla="*/ 0 h 1054138"/>
              <a:gd name="connsiteX1" fmla="*/ 1522809 w 2003844"/>
              <a:gd name="connsiteY1" fmla="*/ 106815 h 1054138"/>
              <a:gd name="connsiteX2" fmla="*/ 1028663 w 2003844"/>
              <a:gd name="connsiteY2" fmla="*/ 354558 h 1054138"/>
              <a:gd name="connsiteX3" fmla="*/ 589935 w 2003844"/>
              <a:gd name="connsiteY3" fmla="*/ 257724 h 1054138"/>
              <a:gd name="connsiteX4" fmla="*/ 412956 w 2003844"/>
              <a:gd name="connsiteY4" fmla="*/ 464203 h 1054138"/>
              <a:gd name="connsiteX5" fmla="*/ 294967 w 2003844"/>
              <a:gd name="connsiteY5" fmla="*/ 759170 h 1054138"/>
              <a:gd name="connsiteX6" fmla="*/ 0 w 2003844"/>
              <a:gd name="connsiteY6" fmla="*/ 1054138 h 1054138"/>
              <a:gd name="connsiteX0" fmla="*/ 2003844 w 2003844"/>
              <a:gd name="connsiteY0" fmla="*/ 0 h 1054138"/>
              <a:gd name="connsiteX1" fmla="*/ 1522809 w 2003844"/>
              <a:gd name="connsiteY1" fmla="*/ 106815 h 1054138"/>
              <a:gd name="connsiteX2" fmla="*/ 1028663 w 2003844"/>
              <a:gd name="connsiteY2" fmla="*/ 354558 h 1054138"/>
              <a:gd name="connsiteX3" fmla="*/ 412956 w 2003844"/>
              <a:gd name="connsiteY3" fmla="*/ 464203 h 1054138"/>
              <a:gd name="connsiteX4" fmla="*/ 294967 w 2003844"/>
              <a:gd name="connsiteY4" fmla="*/ 759170 h 1054138"/>
              <a:gd name="connsiteX5" fmla="*/ 0 w 2003844"/>
              <a:gd name="connsiteY5" fmla="*/ 1054138 h 1054138"/>
              <a:gd name="connsiteX0" fmla="*/ 2003844 w 2003844"/>
              <a:gd name="connsiteY0" fmla="*/ 0 h 1054138"/>
              <a:gd name="connsiteX1" fmla="*/ 1522809 w 2003844"/>
              <a:gd name="connsiteY1" fmla="*/ 106815 h 1054138"/>
              <a:gd name="connsiteX2" fmla="*/ 1028663 w 2003844"/>
              <a:gd name="connsiteY2" fmla="*/ 354558 h 1054138"/>
              <a:gd name="connsiteX3" fmla="*/ 782410 w 2003844"/>
              <a:gd name="connsiteY3" fmla="*/ 713585 h 1054138"/>
              <a:gd name="connsiteX4" fmla="*/ 294967 w 2003844"/>
              <a:gd name="connsiteY4" fmla="*/ 759170 h 1054138"/>
              <a:gd name="connsiteX5" fmla="*/ 0 w 2003844"/>
              <a:gd name="connsiteY5" fmla="*/ 1054138 h 1054138"/>
              <a:gd name="connsiteX0" fmla="*/ 2003844 w 2003844"/>
              <a:gd name="connsiteY0" fmla="*/ 0 h 1054138"/>
              <a:gd name="connsiteX1" fmla="*/ 1522809 w 2003844"/>
              <a:gd name="connsiteY1" fmla="*/ 106815 h 1054138"/>
              <a:gd name="connsiteX2" fmla="*/ 1028663 w 2003844"/>
              <a:gd name="connsiteY2" fmla="*/ 354558 h 1054138"/>
              <a:gd name="connsiteX3" fmla="*/ 782410 w 2003844"/>
              <a:gd name="connsiteY3" fmla="*/ 713585 h 1054138"/>
              <a:gd name="connsiteX4" fmla="*/ 331913 w 2003844"/>
              <a:gd name="connsiteY4" fmla="*/ 814588 h 1054138"/>
              <a:gd name="connsiteX5" fmla="*/ 0 w 2003844"/>
              <a:gd name="connsiteY5" fmla="*/ 1054138 h 1054138"/>
              <a:gd name="connsiteX0" fmla="*/ 2003844 w 2003844"/>
              <a:gd name="connsiteY0" fmla="*/ 0 h 1054138"/>
              <a:gd name="connsiteX1" fmla="*/ 1522809 w 2003844"/>
              <a:gd name="connsiteY1" fmla="*/ 106815 h 1054138"/>
              <a:gd name="connsiteX2" fmla="*/ 1028663 w 2003844"/>
              <a:gd name="connsiteY2" fmla="*/ 354558 h 1054138"/>
              <a:gd name="connsiteX3" fmla="*/ 782410 w 2003844"/>
              <a:gd name="connsiteY3" fmla="*/ 713585 h 1054138"/>
              <a:gd name="connsiteX4" fmla="*/ 331913 w 2003844"/>
              <a:gd name="connsiteY4" fmla="*/ 814588 h 1054138"/>
              <a:gd name="connsiteX5" fmla="*/ 0 w 2003844"/>
              <a:gd name="connsiteY5" fmla="*/ 1054138 h 1054138"/>
              <a:gd name="connsiteX0" fmla="*/ 2003844 w 2003844"/>
              <a:gd name="connsiteY0" fmla="*/ 0 h 1054138"/>
              <a:gd name="connsiteX1" fmla="*/ 1522809 w 2003844"/>
              <a:gd name="connsiteY1" fmla="*/ 106815 h 1054138"/>
              <a:gd name="connsiteX2" fmla="*/ 1028663 w 2003844"/>
              <a:gd name="connsiteY2" fmla="*/ 354558 h 1054138"/>
              <a:gd name="connsiteX3" fmla="*/ 782410 w 2003844"/>
              <a:gd name="connsiteY3" fmla="*/ 713585 h 1054138"/>
              <a:gd name="connsiteX4" fmla="*/ 331913 w 2003844"/>
              <a:gd name="connsiteY4" fmla="*/ 814588 h 1054138"/>
              <a:gd name="connsiteX5" fmla="*/ 0 w 2003844"/>
              <a:gd name="connsiteY5" fmla="*/ 1054138 h 1054138"/>
              <a:gd name="connsiteX0" fmla="*/ 1985371 w 1985371"/>
              <a:gd name="connsiteY0" fmla="*/ 0 h 1007956"/>
              <a:gd name="connsiteX1" fmla="*/ 1522809 w 1985371"/>
              <a:gd name="connsiteY1" fmla="*/ 60633 h 1007956"/>
              <a:gd name="connsiteX2" fmla="*/ 1028663 w 1985371"/>
              <a:gd name="connsiteY2" fmla="*/ 308376 h 1007956"/>
              <a:gd name="connsiteX3" fmla="*/ 782410 w 1985371"/>
              <a:gd name="connsiteY3" fmla="*/ 667403 h 1007956"/>
              <a:gd name="connsiteX4" fmla="*/ 331913 w 1985371"/>
              <a:gd name="connsiteY4" fmla="*/ 768406 h 1007956"/>
              <a:gd name="connsiteX5" fmla="*/ 0 w 1985371"/>
              <a:gd name="connsiteY5" fmla="*/ 1007956 h 1007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5371" h="1007956">
                <a:moveTo>
                  <a:pt x="1985371" y="0"/>
                </a:moveTo>
                <a:cubicBezTo>
                  <a:pt x="1860010" y="29497"/>
                  <a:pt x="1713377" y="22520"/>
                  <a:pt x="1522809" y="60633"/>
                </a:cubicBezTo>
                <a:cubicBezTo>
                  <a:pt x="1355661" y="70465"/>
                  <a:pt x="1152063" y="207248"/>
                  <a:pt x="1028663" y="308376"/>
                </a:cubicBezTo>
                <a:cubicBezTo>
                  <a:pt x="905263" y="409504"/>
                  <a:pt x="898535" y="590731"/>
                  <a:pt x="782410" y="667403"/>
                </a:cubicBezTo>
                <a:cubicBezTo>
                  <a:pt x="666285" y="744075"/>
                  <a:pt x="485729" y="723044"/>
                  <a:pt x="331913" y="768406"/>
                </a:cubicBezTo>
                <a:cubicBezTo>
                  <a:pt x="215043" y="841478"/>
                  <a:pt x="43016" y="946504"/>
                  <a:pt x="0" y="1007956"/>
                </a:cubicBezTo>
              </a:path>
            </a:pathLst>
          </a:custGeom>
          <a:ln w="1016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2" name="Группа 25"/>
          <p:cNvGrpSpPr/>
          <p:nvPr/>
        </p:nvGrpSpPr>
        <p:grpSpPr>
          <a:xfrm>
            <a:off x="1979712" y="3934167"/>
            <a:ext cx="1764816" cy="318946"/>
            <a:chOff x="1602540" y="3006786"/>
            <a:chExt cx="2249380" cy="530177"/>
          </a:xfrm>
          <a:solidFill>
            <a:srgbClr val="F68B32"/>
          </a:solidFill>
        </p:grpSpPr>
        <p:sp>
          <p:nvSpPr>
            <p:cNvPr id="27" name="Oval 16"/>
            <p:cNvSpPr>
              <a:spLocks noChangeArrowheads="1"/>
            </p:cNvSpPr>
            <p:nvPr/>
          </p:nvSpPr>
          <p:spPr bwMode="auto">
            <a:xfrm>
              <a:off x="3637137" y="3321038"/>
              <a:ext cx="214783" cy="215925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 sz="1600" b="1" kern="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8" name="Скругленная прямоугольная выноска 27"/>
            <p:cNvSpPr/>
            <p:nvPr/>
          </p:nvSpPr>
          <p:spPr>
            <a:xfrm>
              <a:off x="1602540" y="3006786"/>
              <a:ext cx="1725027" cy="422214"/>
            </a:xfrm>
            <a:prstGeom prst="wedgeRoundRectCallout">
              <a:avLst>
                <a:gd name="adj1" fmla="val 65059"/>
                <a:gd name="adj2" fmla="val 36749"/>
                <a:gd name="adj3" fmla="val 16667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b="1" dirty="0" err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Тунзянь</a:t>
              </a:r>
              <a:endParaRPr lang="ru-RU" sz="16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Группа 34"/>
          <p:cNvGrpSpPr/>
          <p:nvPr/>
        </p:nvGrpSpPr>
        <p:grpSpPr>
          <a:xfrm>
            <a:off x="1259643" y="4446930"/>
            <a:ext cx="1518709" cy="288161"/>
            <a:chOff x="1259632" y="5929235"/>
            <a:chExt cx="1518709" cy="384214"/>
          </a:xfrm>
          <a:solidFill>
            <a:srgbClr val="F68B32"/>
          </a:solidFill>
        </p:grpSpPr>
        <p:sp>
          <p:nvSpPr>
            <p:cNvPr id="30" name="Oval 16"/>
            <p:cNvSpPr>
              <a:spLocks noChangeArrowheads="1"/>
            </p:cNvSpPr>
            <p:nvPr/>
          </p:nvSpPr>
          <p:spPr bwMode="auto">
            <a:xfrm>
              <a:off x="2627784" y="6041494"/>
              <a:ext cx="150557" cy="159696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 sz="1600" b="1" kern="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1" name="Скругленная прямоугольная выноска 30"/>
            <p:cNvSpPr/>
            <p:nvPr/>
          </p:nvSpPr>
          <p:spPr>
            <a:xfrm>
              <a:off x="1259632" y="5929235"/>
              <a:ext cx="1170356" cy="384214"/>
            </a:xfrm>
            <a:prstGeom prst="wedgeRoundRectCallout">
              <a:avLst>
                <a:gd name="adj1" fmla="val 63011"/>
                <a:gd name="adj2" fmla="val -4072"/>
                <a:gd name="adj3" fmla="val 16667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b="1" dirty="0" err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Цзямусы</a:t>
              </a:r>
              <a:endParaRPr lang="ru-RU" sz="16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5374" name="TextBox 1"/>
          <p:cNvSpPr txBox="1">
            <a:spLocks noChangeArrowheads="1"/>
          </p:cNvSpPr>
          <p:nvPr/>
        </p:nvSpPr>
        <p:spPr bwMode="auto">
          <a:xfrm>
            <a:off x="5580063" y="2943225"/>
            <a:ext cx="10795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р. Амур</a:t>
            </a:r>
          </a:p>
        </p:txBody>
      </p:sp>
      <p:sp>
        <p:nvSpPr>
          <p:cNvPr id="15376" name="TextBox 37"/>
          <p:cNvSpPr txBox="1">
            <a:spLocks noChangeArrowheads="1"/>
          </p:cNvSpPr>
          <p:nvPr/>
        </p:nvSpPr>
        <p:spPr bwMode="auto">
          <a:xfrm>
            <a:off x="3203586" y="4354117"/>
            <a:ext cx="14573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smtClean="0">
                <a:solidFill>
                  <a:srgbClr val="002060"/>
                </a:solidFill>
                <a:latin typeface="Calibri" pitchFamily="34" charset="0"/>
                <a:cs typeface="Arial" charset="0"/>
              </a:rPr>
              <a:t>р. Сунгари</a:t>
            </a:r>
          </a:p>
        </p:txBody>
      </p:sp>
      <p:sp>
        <p:nvSpPr>
          <p:cNvPr id="5" name="Полилиния 4"/>
          <p:cNvSpPr/>
          <p:nvPr/>
        </p:nvSpPr>
        <p:spPr>
          <a:xfrm>
            <a:off x="4405313" y="1356124"/>
            <a:ext cx="3014662" cy="2553890"/>
          </a:xfrm>
          <a:custGeom>
            <a:avLst/>
            <a:gdLst>
              <a:gd name="connsiteX0" fmla="*/ 0 w 3562350"/>
              <a:gd name="connsiteY0" fmla="*/ 4638917 h 4638917"/>
              <a:gd name="connsiteX1" fmla="*/ 95250 w 3562350"/>
              <a:gd name="connsiteY1" fmla="*/ 4581767 h 4638917"/>
              <a:gd name="connsiteX2" fmla="*/ 133350 w 3562350"/>
              <a:gd name="connsiteY2" fmla="*/ 4524617 h 4638917"/>
              <a:gd name="connsiteX3" fmla="*/ 247650 w 3562350"/>
              <a:gd name="connsiteY3" fmla="*/ 4448417 h 4638917"/>
              <a:gd name="connsiteX4" fmla="*/ 304800 w 3562350"/>
              <a:gd name="connsiteY4" fmla="*/ 4410317 h 4638917"/>
              <a:gd name="connsiteX5" fmla="*/ 533400 w 3562350"/>
              <a:gd name="connsiteY5" fmla="*/ 4372217 h 4638917"/>
              <a:gd name="connsiteX6" fmla="*/ 590550 w 3562350"/>
              <a:gd name="connsiteY6" fmla="*/ 4353167 h 4638917"/>
              <a:gd name="connsiteX7" fmla="*/ 704850 w 3562350"/>
              <a:gd name="connsiteY7" fmla="*/ 4276967 h 4638917"/>
              <a:gd name="connsiteX8" fmla="*/ 742950 w 3562350"/>
              <a:gd name="connsiteY8" fmla="*/ 4219817 h 4638917"/>
              <a:gd name="connsiteX9" fmla="*/ 800100 w 3562350"/>
              <a:gd name="connsiteY9" fmla="*/ 4181717 h 4638917"/>
              <a:gd name="connsiteX10" fmla="*/ 933450 w 3562350"/>
              <a:gd name="connsiteY10" fmla="*/ 4029317 h 4638917"/>
              <a:gd name="connsiteX11" fmla="*/ 990600 w 3562350"/>
              <a:gd name="connsiteY11" fmla="*/ 3915017 h 4638917"/>
              <a:gd name="connsiteX12" fmla="*/ 1028700 w 3562350"/>
              <a:gd name="connsiteY12" fmla="*/ 3857867 h 4638917"/>
              <a:gd name="connsiteX13" fmla="*/ 1047750 w 3562350"/>
              <a:gd name="connsiteY13" fmla="*/ 3762617 h 4638917"/>
              <a:gd name="connsiteX14" fmla="*/ 1085850 w 3562350"/>
              <a:gd name="connsiteY14" fmla="*/ 3648317 h 4638917"/>
              <a:gd name="connsiteX15" fmla="*/ 1104900 w 3562350"/>
              <a:gd name="connsiteY15" fmla="*/ 3495917 h 4638917"/>
              <a:gd name="connsiteX16" fmla="*/ 1200150 w 3562350"/>
              <a:gd name="connsiteY16" fmla="*/ 3324467 h 4638917"/>
              <a:gd name="connsiteX17" fmla="*/ 1238250 w 3562350"/>
              <a:gd name="connsiteY17" fmla="*/ 3267317 h 4638917"/>
              <a:gd name="connsiteX18" fmla="*/ 1257300 w 3562350"/>
              <a:gd name="connsiteY18" fmla="*/ 3210167 h 4638917"/>
              <a:gd name="connsiteX19" fmla="*/ 1295400 w 3562350"/>
              <a:gd name="connsiteY19" fmla="*/ 3153017 h 4638917"/>
              <a:gd name="connsiteX20" fmla="*/ 1314450 w 3562350"/>
              <a:gd name="connsiteY20" fmla="*/ 3095867 h 4638917"/>
              <a:gd name="connsiteX21" fmla="*/ 1428750 w 3562350"/>
              <a:gd name="connsiteY21" fmla="*/ 3057767 h 4638917"/>
              <a:gd name="connsiteX22" fmla="*/ 1485900 w 3562350"/>
              <a:gd name="connsiteY22" fmla="*/ 3038717 h 4638917"/>
              <a:gd name="connsiteX23" fmla="*/ 1543050 w 3562350"/>
              <a:gd name="connsiteY23" fmla="*/ 3000617 h 4638917"/>
              <a:gd name="connsiteX24" fmla="*/ 1619250 w 3562350"/>
              <a:gd name="connsiteY24" fmla="*/ 2981567 h 4638917"/>
              <a:gd name="connsiteX25" fmla="*/ 1676400 w 3562350"/>
              <a:gd name="connsiteY25" fmla="*/ 2962517 h 4638917"/>
              <a:gd name="connsiteX26" fmla="*/ 1771650 w 3562350"/>
              <a:gd name="connsiteY26" fmla="*/ 2886317 h 4638917"/>
              <a:gd name="connsiteX27" fmla="*/ 1809750 w 3562350"/>
              <a:gd name="connsiteY27" fmla="*/ 2829167 h 4638917"/>
              <a:gd name="connsiteX28" fmla="*/ 1866900 w 3562350"/>
              <a:gd name="connsiteY28" fmla="*/ 2772017 h 4638917"/>
              <a:gd name="connsiteX29" fmla="*/ 1981200 w 3562350"/>
              <a:gd name="connsiteY29" fmla="*/ 2695817 h 4638917"/>
              <a:gd name="connsiteX30" fmla="*/ 2019300 w 3562350"/>
              <a:gd name="connsiteY30" fmla="*/ 2638667 h 4638917"/>
              <a:gd name="connsiteX31" fmla="*/ 2133600 w 3562350"/>
              <a:gd name="connsiteY31" fmla="*/ 2600567 h 4638917"/>
              <a:gd name="connsiteX32" fmla="*/ 2419350 w 3562350"/>
              <a:gd name="connsiteY32" fmla="*/ 2562467 h 4638917"/>
              <a:gd name="connsiteX33" fmla="*/ 2533650 w 3562350"/>
              <a:gd name="connsiteY33" fmla="*/ 2486267 h 4638917"/>
              <a:gd name="connsiteX34" fmla="*/ 2590800 w 3562350"/>
              <a:gd name="connsiteY34" fmla="*/ 2448167 h 4638917"/>
              <a:gd name="connsiteX35" fmla="*/ 2705100 w 3562350"/>
              <a:gd name="connsiteY35" fmla="*/ 2352917 h 4638917"/>
              <a:gd name="connsiteX36" fmla="*/ 2781300 w 3562350"/>
              <a:gd name="connsiteY36" fmla="*/ 2238617 h 4638917"/>
              <a:gd name="connsiteX37" fmla="*/ 2819400 w 3562350"/>
              <a:gd name="connsiteY37" fmla="*/ 2181467 h 4638917"/>
              <a:gd name="connsiteX38" fmla="*/ 2838450 w 3562350"/>
              <a:gd name="connsiteY38" fmla="*/ 2067167 h 4638917"/>
              <a:gd name="connsiteX39" fmla="*/ 2857500 w 3562350"/>
              <a:gd name="connsiteY39" fmla="*/ 2010017 h 4638917"/>
              <a:gd name="connsiteX40" fmla="*/ 2838450 w 3562350"/>
              <a:gd name="connsiteY40" fmla="*/ 1667117 h 4638917"/>
              <a:gd name="connsiteX41" fmla="*/ 2762250 w 3562350"/>
              <a:gd name="connsiteY41" fmla="*/ 1590917 h 4638917"/>
              <a:gd name="connsiteX42" fmla="*/ 2743200 w 3562350"/>
              <a:gd name="connsiteY42" fmla="*/ 1533767 h 4638917"/>
              <a:gd name="connsiteX43" fmla="*/ 2667000 w 3562350"/>
              <a:gd name="connsiteY43" fmla="*/ 1419467 h 4638917"/>
              <a:gd name="connsiteX44" fmla="*/ 2647950 w 3562350"/>
              <a:gd name="connsiteY44" fmla="*/ 1362317 h 4638917"/>
              <a:gd name="connsiteX45" fmla="*/ 2667000 w 3562350"/>
              <a:gd name="connsiteY45" fmla="*/ 1286117 h 4638917"/>
              <a:gd name="connsiteX46" fmla="*/ 2724150 w 3562350"/>
              <a:gd name="connsiteY46" fmla="*/ 1267067 h 4638917"/>
              <a:gd name="connsiteX47" fmla="*/ 3028950 w 3562350"/>
              <a:gd name="connsiteY47" fmla="*/ 1286117 h 4638917"/>
              <a:gd name="connsiteX48" fmla="*/ 3181350 w 3562350"/>
              <a:gd name="connsiteY48" fmla="*/ 1324217 h 4638917"/>
              <a:gd name="connsiteX49" fmla="*/ 3295650 w 3562350"/>
              <a:gd name="connsiteY49" fmla="*/ 1381367 h 4638917"/>
              <a:gd name="connsiteX50" fmla="*/ 3524250 w 3562350"/>
              <a:gd name="connsiteY50" fmla="*/ 1400417 h 4638917"/>
              <a:gd name="connsiteX51" fmla="*/ 3562350 w 3562350"/>
              <a:gd name="connsiteY51" fmla="*/ 1286117 h 4638917"/>
              <a:gd name="connsiteX52" fmla="*/ 3524250 w 3562350"/>
              <a:gd name="connsiteY52" fmla="*/ 1076567 h 4638917"/>
              <a:gd name="connsiteX53" fmla="*/ 3486150 w 3562350"/>
              <a:gd name="connsiteY53" fmla="*/ 1019417 h 4638917"/>
              <a:gd name="connsiteX54" fmla="*/ 3467100 w 3562350"/>
              <a:gd name="connsiteY54" fmla="*/ 962267 h 4638917"/>
              <a:gd name="connsiteX55" fmla="*/ 3390900 w 3562350"/>
              <a:gd name="connsiteY55" fmla="*/ 847967 h 4638917"/>
              <a:gd name="connsiteX56" fmla="*/ 3352800 w 3562350"/>
              <a:gd name="connsiteY56" fmla="*/ 733667 h 4638917"/>
              <a:gd name="connsiteX57" fmla="*/ 3238500 w 3562350"/>
              <a:gd name="connsiteY57" fmla="*/ 638417 h 4638917"/>
              <a:gd name="connsiteX58" fmla="*/ 3143250 w 3562350"/>
              <a:gd name="connsiteY58" fmla="*/ 543167 h 4638917"/>
              <a:gd name="connsiteX59" fmla="*/ 3124200 w 3562350"/>
              <a:gd name="connsiteY59" fmla="*/ 486017 h 4638917"/>
              <a:gd name="connsiteX60" fmla="*/ 3009900 w 3562350"/>
              <a:gd name="connsiteY60" fmla="*/ 409817 h 4638917"/>
              <a:gd name="connsiteX61" fmla="*/ 2838450 w 3562350"/>
              <a:gd name="connsiteY61" fmla="*/ 295517 h 4638917"/>
              <a:gd name="connsiteX62" fmla="*/ 2781300 w 3562350"/>
              <a:gd name="connsiteY62" fmla="*/ 257417 h 4638917"/>
              <a:gd name="connsiteX63" fmla="*/ 2667000 w 3562350"/>
              <a:gd name="connsiteY63" fmla="*/ 219317 h 4638917"/>
              <a:gd name="connsiteX64" fmla="*/ 2609850 w 3562350"/>
              <a:gd name="connsiteY64" fmla="*/ 181217 h 4638917"/>
              <a:gd name="connsiteX65" fmla="*/ 2514600 w 3562350"/>
              <a:gd name="connsiteY65" fmla="*/ 162167 h 4638917"/>
              <a:gd name="connsiteX66" fmla="*/ 2457450 w 3562350"/>
              <a:gd name="connsiteY66" fmla="*/ 143117 h 4638917"/>
              <a:gd name="connsiteX67" fmla="*/ 2247900 w 3562350"/>
              <a:gd name="connsiteY67" fmla="*/ 124067 h 4638917"/>
              <a:gd name="connsiteX68" fmla="*/ 2190750 w 3562350"/>
              <a:gd name="connsiteY68" fmla="*/ 105017 h 4638917"/>
              <a:gd name="connsiteX69" fmla="*/ 2114550 w 3562350"/>
              <a:gd name="connsiteY69" fmla="*/ 85967 h 4638917"/>
              <a:gd name="connsiteX70" fmla="*/ 2000250 w 3562350"/>
              <a:gd name="connsiteY70" fmla="*/ 47867 h 4638917"/>
              <a:gd name="connsiteX71" fmla="*/ 1733550 w 3562350"/>
              <a:gd name="connsiteY71" fmla="*/ 9767 h 4638917"/>
              <a:gd name="connsiteX0" fmla="*/ 0 w 3562350"/>
              <a:gd name="connsiteY0" fmla="*/ 4638917 h 4638917"/>
              <a:gd name="connsiteX1" fmla="*/ 95250 w 3562350"/>
              <a:gd name="connsiteY1" fmla="*/ 4581767 h 4638917"/>
              <a:gd name="connsiteX2" fmla="*/ 247650 w 3562350"/>
              <a:gd name="connsiteY2" fmla="*/ 4448417 h 4638917"/>
              <a:gd name="connsiteX3" fmla="*/ 304800 w 3562350"/>
              <a:gd name="connsiteY3" fmla="*/ 4410317 h 4638917"/>
              <a:gd name="connsiteX4" fmla="*/ 533400 w 3562350"/>
              <a:gd name="connsiteY4" fmla="*/ 4372217 h 4638917"/>
              <a:gd name="connsiteX5" fmla="*/ 590550 w 3562350"/>
              <a:gd name="connsiteY5" fmla="*/ 4353167 h 4638917"/>
              <a:gd name="connsiteX6" fmla="*/ 704850 w 3562350"/>
              <a:gd name="connsiteY6" fmla="*/ 4276967 h 4638917"/>
              <a:gd name="connsiteX7" fmla="*/ 742950 w 3562350"/>
              <a:gd name="connsiteY7" fmla="*/ 4219817 h 4638917"/>
              <a:gd name="connsiteX8" fmla="*/ 800100 w 3562350"/>
              <a:gd name="connsiteY8" fmla="*/ 4181717 h 4638917"/>
              <a:gd name="connsiteX9" fmla="*/ 933450 w 3562350"/>
              <a:gd name="connsiteY9" fmla="*/ 4029317 h 4638917"/>
              <a:gd name="connsiteX10" fmla="*/ 990600 w 3562350"/>
              <a:gd name="connsiteY10" fmla="*/ 3915017 h 4638917"/>
              <a:gd name="connsiteX11" fmla="*/ 1028700 w 3562350"/>
              <a:gd name="connsiteY11" fmla="*/ 3857867 h 4638917"/>
              <a:gd name="connsiteX12" fmla="*/ 1047750 w 3562350"/>
              <a:gd name="connsiteY12" fmla="*/ 3762617 h 4638917"/>
              <a:gd name="connsiteX13" fmla="*/ 1085850 w 3562350"/>
              <a:gd name="connsiteY13" fmla="*/ 3648317 h 4638917"/>
              <a:gd name="connsiteX14" fmla="*/ 1104900 w 3562350"/>
              <a:gd name="connsiteY14" fmla="*/ 3495917 h 4638917"/>
              <a:gd name="connsiteX15" fmla="*/ 1200150 w 3562350"/>
              <a:gd name="connsiteY15" fmla="*/ 3324467 h 4638917"/>
              <a:gd name="connsiteX16" fmla="*/ 1238250 w 3562350"/>
              <a:gd name="connsiteY16" fmla="*/ 3267317 h 4638917"/>
              <a:gd name="connsiteX17" fmla="*/ 1257300 w 3562350"/>
              <a:gd name="connsiteY17" fmla="*/ 3210167 h 4638917"/>
              <a:gd name="connsiteX18" fmla="*/ 1295400 w 3562350"/>
              <a:gd name="connsiteY18" fmla="*/ 3153017 h 4638917"/>
              <a:gd name="connsiteX19" fmla="*/ 1314450 w 3562350"/>
              <a:gd name="connsiteY19" fmla="*/ 3095867 h 4638917"/>
              <a:gd name="connsiteX20" fmla="*/ 1428750 w 3562350"/>
              <a:gd name="connsiteY20" fmla="*/ 3057767 h 4638917"/>
              <a:gd name="connsiteX21" fmla="*/ 1485900 w 3562350"/>
              <a:gd name="connsiteY21" fmla="*/ 3038717 h 4638917"/>
              <a:gd name="connsiteX22" fmla="*/ 1543050 w 3562350"/>
              <a:gd name="connsiteY22" fmla="*/ 3000617 h 4638917"/>
              <a:gd name="connsiteX23" fmla="*/ 1619250 w 3562350"/>
              <a:gd name="connsiteY23" fmla="*/ 2981567 h 4638917"/>
              <a:gd name="connsiteX24" fmla="*/ 1676400 w 3562350"/>
              <a:gd name="connsiteY24" fmla="*/ 2962517 h 4638917"/>
              <a:gd name="connsiteX25" fmla="*/ 1771650 w 3562350"/>
              <a:gd name="connsiteY25" fmla="*/ 2886317 h 4638917"/>
              <a:gd name="connsiteX26" fmla="*/ 1809750 w 3562350"/>
              <a:gd name="connsiteY26" fmla="*/ 2829167 h 4638917"/>
              <a:gd name="connsiteX27" fmla="*/ 1866900 w 3562350"/>
              <a:gd name="connsiteY27" fmla="*/ 2772017 h 4638917"/>
              <a:gd name="connsiteX28" fmla="*/ 1981200 w 3562350"/>
              <a:gd name="connsiteY28" fmla="*/ 2695817 h 4638917"/>
              <a:gd name="connsiteX29" fmla="*/ 2019300 w 3562350"/>
              <a:gd name="connsiteY29" fmla="*/ 2638667 h 4638917"/>
              <a:gd name="connsiteX30" fmla="*/ 2133600 w 3562350"/>
              <a:gd name="connsiteY30" fmla="*/ 2600567 h 4638917"/>
              <a:gd name="connsiteX31" fmla="*/ 2419350 w 3562350"/>
              <a:gd name="connsiteY31" fmla="*/ 2562467 h 4638917"/>
              <a:gd name="connsiteX32" fmla="*/ 2533650 w 3562350"/>
              <a:gd name="connsiteY32" fmla="*/ 2486267 h 4638917"/>
              <a:gd name="connsiteX33" fmla="*/ 2590800 w 3562350"/>
              <a:gd name="connsiteY33" fmla="*/ 2448167 h 4638917"/>
              <a:gd name="connsiteX34" fmla="*/ 2705100 w 3562350"/>
              <a:gd name="connsiteY34" fmla="*/ 2352917 h 4638917"/>
              <a:gd name="connsiteX35" fmla="*/ 2781300 w 3562350"/>
              <a:gd name="connsiteY35" fmla="*/ 2238617 h 4638917"/>
              <a:gd name="connsiteX36" fmla="*/ 2819400 w 3562350"/>
              <a:gd name="connsiteY36" fmla="*/ 2181467 h 4638917"/>
              <a:gd name="connsiteX37" fmla="*/ 2838450 w 3562350"/>
              <a:gd name="connsiteY37" fmla="*/ 2067167 h 4638917"/>
              <a:gd name="connsiteX38" fmla="*/ 2857500 w 3562350"/>
              <a:gd name="connsiteY38" fmla="*/ 2010017 h 4638917"/>
              <a:gd name="connsiteX39" fmla="*/ 2838450 w 3562350"/>
              <a:gd name="connsiteY39" fmla="*/ 1667117 h 4638917"/>
              <a:gd name="connsiteX40" fmla="*/ 2762250 w 3562350"/>
              <a:gd name="connsiteY40" fmla="*/ 1590917 h 4638917"/>
              <a:gd name="connsiteX41" fmla="*/ 2743200 w 3562350"/>
              <a:gd name="connsiteY41" fmla="*/ 1533767 h 4638917"/>
              <a:gd name="connsiteX42" fmla="*/ 2667000 w 3562350"/>
              <a:gd name="connsiteY42" fmla="*/ 1419467 h 4638917"/>
              <a:gd name="connsiteX43" fmla="*/ 2647950 w 3562350"/>
              <a:gd name="connsiteY43" fmla="*/ 1362317 h 4638917"/>
              <a:gd name="connsiteX44" fmla="*/ 2667000 w 3562350"/>
              <a:gd name="connsiteY44" fmla="*/ 1286117 h 4638917"/>
              <a:gd name="connsiteX45" fmla="*/ 2724150 w 3562350"/>
              <a:gd name="connsiteY45" fmla="*/ 1267067 h 4638917"/>
              <a:gd name="connsiteX46" fmla="*/ 3028950 w 3562350"/>
              <a:gd name="connsiteY46" fmla="*/ 1286117 h 4638917"/>
              <a:gd name="connsiteX47" fmla="*/ 3181350 w 3562350"/>
              <a:gd name="connsiteY47" fmla="*/ 1324217 h 4638917"/>
              <a:gd name="connsiteX48" fmla="*/ 3295650 w 3562350"/>
              <a:gd name="connsiteY48" fmla="*/ 1381367 h 4638917"/>
              <a:gd name="connsiteX49" fmla="*/ 3524250 w 3562350"/>
              <a:gd name="connsiteY49" fmla="*/ 1400417 h 4638917"/>
              <a:gd name="connsiteX50" fmla="*/ 3562350 w 3562350"/>
              <a:gd name="connsiteY50" fmla="*/ 1286117 h 4638917"/>
              <a:gd name="connsiteX51" fmla="*/ 3524250 w 3562350"/>
              <a:gd name="connsiteY51" fmla="*/ 1076567 h 4638917"/>
              <a:gd name="connsiteX52" fmla="*/ 3486150 w 3562350"/>
              <a:gd name="connsiteY52" fmla="*/ 1019417 h 4638917"/>
              <a:gd name="connsiteX53" fmla="*/ 3467100 w 3562350"/>
              <a:gd name="connsiteY53" fmla="*/ 962267 h 4638917"/>
              <a:gd name="connsiteX54" fmla="*/ 3390900 w 3562350"/>
              <a:gd name="connsiteY54" fmla="*/ 847967 h 4638917"/>
              <a:gd name="connsiteX55" fmla="*/ 3352800 w 3562350"/>
              <a:gd name="connsiteY55" fmla="*/ 733667 h 4638917"/>
              <a:gd name="connsiteX56" fmla="*/ 3238500 w 3562350"/>
              <a:gd name="connsiteY56" fmla="*/ 638417 h 4638917"/>
              <a:gd name="connsiteX57" fmla="*/ 3143250 w 3562350"/>
              <a:gd name="connsiteY57" fmla="*/ 543167 h 4638917"/>
              <a:gd name="connsiteX58" fmla="*/ 3124200 w 3562350"/>
              <a:gd name="connsiteY58" fmla="*/ 486017 h 4638917"/>
              <a:gd name="connsiteX59" fmla="*/ 3009900 w 3562350"/>
              <a:gd name="connsiteY59" fmla="*/ 409817 h 4638917"/>
              <a:gd name="connsiteX60" fmla="*/ 2838450 w 3562350"/>
              <a:gd name="connsiteY60" fmla="*/ 295517 h 4638917"/>
              <a:gd name="connsiteX61" fmla="*/ 2781300 w 3562350"/>
              <a:gd name="connsiteY61" fmla="*/ 257417 h 4638917"/>
              <a:gd name="connsiteX62" fmla="*/ 2667000 w 3562350"/>
              <a:gd name="connsiteY62" fmla="*/ 219317 h 4638917"/>
              <a:gd name="connsiteX63" fmla="*/ 2609850 w 3562350"/>
              <a:gd name="connsiteY63" fmla="*/ 181217 h 4638917"/>
              <a:gd name="connsiteX64" fmla="*/ 2514600 w 3562350"/>
              <a:gd name="connsiteY64" fmla="*/ 162167 h 4638917"/>
              <a:gd name="connsiteX65" fmla="*/ 2457450 w 3562350"/>
              <a:gd name="connsiteY65" fmla="*/ 143117 h 4638917"/>
              <a:gd name="connsiteX66" fmla="*/ 2247900 w 3562350"/>
              <a:gd name="connsiteY66" fmla="*/ 124067 h 4638917"/>
              <a:gd name="connsiteX67" fmla="*/ 2190750 w 3562350"/>
              <a:gd name="connsiteY67" fmla="*/ 105017 h 4638917"/>
              <a:gd name="connsiteX68" fmla="*/ 2114550 w 3562350"/>
              <a:gd name="connsiteY68" fmla="*/ 85967 h 4638917"/>
              <a:gd name="connsiteX69" fmla="*/ 2000250 w 3562350"/>
              <a:gd name="connsiteY69" fmla="*/ 47867 h 4638917"/>
              <a:gd name="connsiteX70" fmla="*/ 1733550 w 3562350"/>
              <a:gd name="connsiteY70" fmla="*/ 9767 h 4638917"/>
              <a:gd name="connsiteX0" fmla="*/ 0 w 3562350"/>
              <a:gd name="connsiteY0" fmla="*/ 4638917 h 4638917"/>
              <a:gd name="connsiteX1" fmla="*/ 247650 w 3562350"/>
              <a:gd name="connsiteY1" fmla="*/ 4448417 h 4638917"/>
              <a:gd name="connsiteX2" fmla="*/ 304800 w 3562350"/>
              <a:gd name="connsiteY2" fmla="*/ 4410317 h 4638917"/>
              <a:gd name="connsiteX3" fmla="*/ 533400 w 3562350"/>
              <a:gd name="connsiteY3" fmla="*/ 4372217 h 4638917"/>
              <a:gd name="connsiteX4" fmla="*/ 590550 w 3562350"/>
              <a:gd name="connsiteY4" fmla="*/ 4353167 h 4638917"/>
              <a:gd name="connsiteX5" fmla="*/ 704850 w 3562350"/>
              <a:gd name="connsiteY5" fmla="*/ 4276967 h 4638917"/>
              <a:gd name="connsiteX6" fmla="*/ 742950 w 3562350"/>
              <a:gd name="connsiteY6" fmla="*/ 4219817 h 4638917"/>
              <a:gd name="connsiteX7" fmla="*/ 800100 w 3562350"/>
              <a:gd name="connsiteY7" fmla="*/ 4181717 h 4638917"/>
              <a:gd name="connsiteX8" fmla="*/ 933450 w 3562350"/>
              <a:gd name="connsiteY8" fmla="*/ 4029317 h 4638917"/>
              <a:gd name="connsiteX9" fmla="*/ 990600 w 3562350"/>
              <a:gd name="connsiteY9" fmla="*/ 3915017 h 4638917"/>
              <a:gd name="connsiteX10" fmla="*/ 1028700 w 3562350"/>
              <a:gd name="connsiteY10" fmla="*/ 3857867 h 4638917"/>
              <a:gd name="connsiteX11" fmla="*/ 1047750 w 3562350"/>
              <a:gd name="connsiteY11" fmla="*/ 3762617 h 4638917"/>
              <a:gd name="connsiteX12" fmla="*/ 1085850 w 3562350"/>
              <a:gd name="connsiteY12" fmla="*/ 3648317 h 4638917"/>
              <a:gd name="connsiteX13" fmla="*/ 1104900 w 3562350"/>
              <a:gd name="connsiteY13" fmla="*/ 3495917 h 4638917"/>
              <a:gd name="connsiteX14" fmla="*/ 1200150 w 3562350"/>
              <a:gd name="connsiteY14" fmla="*/ 3324467 h 4638917"/>
              <a:gd name="connsiteX15" fmla="*/ 1238250 w 3562350"/>
              <a:gd name="connsiteY15" fmla="*/ 3267317 h 4638917"/>
              <a:gd name="connsiteX16" fmla="*/ 1257300 w 3562350"/>
              <a:gd name="connsiteY16" fmla="*/ 3210167 h 4638917"/>
              <a:gd name="connsiteX17" fmla="*/ 1295400 w 3562350"/>
              <a:gd name="connsiteY17" fmla="*/ 3153017 h 4638917"/>
              <a:gd name="connsiteX18" fmla="*/ 1314450 w 3562350"/>
              <a:gd name="connsiteY18" fmla="*/ 3095867 h 4638917"/>
              <a:gd name="connsiteX19" fmla="*/ 1428750 w 3562350"/>
              <a:gd name="connsiteY19" fmla="*/ 3057767 h 4638917"/>
              <a:gd name="connsiteX20" fmla="*/ 1485900 w 3562350"/>
              <a:gd name="connsiteY20" fmla="*/ 3038717 h 4638917"/>
              <a:gd name="connsiteX21" fmla="*/ 1543050 w 3562350"/>
              <a:gd name="connsiteY21" fmla="*/ 3000617 h 4638917"/>
              <a:gd name="connsiteX22" fmla="*/ 1619250 w 3562350"/>
              <a:gd name="connsiteY22" fmla="*/ 2981567 h 4638917"/>
              <a:gd name="connsiteX23" fmla="*/ 1676400 w 3562350"/>
              <a:gd name="connsiteY23" fmla="*/ 2962517 h 4638917"/>
              <a:gd name="connsiteX24" fmla="*/ 1771650 w 3562350"/>
              <a:gd name="connsiteY24" fmla="*/ 2886317 h 4638917"/>
              <a:gd name="connsiteX25" fmla="*/ 1809750 w 3562350"/>
              <a:gd name="connsiteY25" fmla="*/ 2829167 h 4638917"/>
              <a:gd name="connsiteX26" fmla="*/ 1866900 w 3562350"/>
              <a:gd name="connsiteY26" fmla="*/ 2772017 h 4638917"/>
              <a:gd name="connsiteX27" fmla="*/ 1981200 w 3562350"/>
              <a:gd name="connsiteY27" fmla="*/ 2695817 h 4638917"/>
              <a:gd name="connsiteX28" fmla="*/ 2019300 w 3562350"/>
              <a:gd name="connsiteY28" fmla="*/ 2638667 h 4638917"/>
              <a:gd name="connsiteX29" fmla="*/ 2133600 w 3562350"/>
              <a:gd name="connsiteY29" fmla="*/ 2600567 h 4638917"/>
              <a:gd name="connsiteX30" fmla="*/ 2419350 w 3562350"/>
              <a:gd name="connsiteY30" fmla="*/ 2562467 h 4638917"/>
              <a:gd name="connsiteX31" fmla="*/ 2533650 w 3562350"/>
              <a:gd name="connsiteY31" fmla="*/ 2486267 h 4638917"/>
              <a:gd name="connsiteX32" fmla="*/ 2590800 w 3562350"/>
              <a:gd name="connsiteY32" fmla="*/ 2448167 h 4638917"/>
              <a:gd name="connsiteX33" fmla="*/ 2705100 w 3562350"/>
              <a:gd name="connsiteY33" fmla="*/ 2352917 h 4638917"/>
              <a:gd name="connsiteX34" fmla="*/ 2781300 w 3562350"/>
              <a:gd name="connsiteY34" fmla="*/ 2238617 h 4638917"/>
              <a:gd name="connsiteX35" fmla="*/ 2819400 w 3562350"/>
              <a:gd name="connsiteY35" fmla="*/ 2181467 h 4638917"/>
              <a:gd name="connsiteX36" fmla="*/ 2838450 w 3562350"/>
              <a:gd name="connsiteY36" fmla="*/ 2067167 h 4638917"/>
              <a:gd name="connsiteX37" fmla="*/ 2857500 w 3562350"/>
              <a:gd name="connsiteY37" fmla="*/ 2010017 h 4638917"/>
              <a:gd name="connsiteX38" fmla="*/ 2838450 w 3562350"/>
              <a:gd name="connsiteY38" fmla="*/ 1667117 h 4638917"/>
              <a:gd name="connsiteX39" fmla="*/ 2762250 w 3562350"/>
              <a:gd name="connsiteY39" fmla="*/ 1590917 h 4638917"/>
              <a:gd name="connsiteX40" fmla="*/ 2743200 w 3562350"/>
              <a:gd name="connsiteY40" fmla="*/ 1533767 h 4638917"/>
              <a:gd name="connsiteX41" fmla="*/ 2667000 w 3562350"/>
              <a:gd name="connsiteY41" fmla="*/ 1419467 h 4638917"/>
              <a:gd name="connsiteX42" fmla="*/ 2647950 w 3562350"/>
              <a:gd name="connsiteY42" fmla="*/ 1362317 h 4638917"/>
              <a:gd name="connsiteX43" fmla="*/ 2667000 w 3562350"/>
              <a:gd name="connsiteY43" fmla="*/ 1286117 h 4638917"/>
              <a:gd name="connsiteX44" fmla="*/ 2724150 w 3562350"/>
              <a:gd name="connsiteY44" fmla="*/ 1267067 h 4638917"/>
              <a:gd name="connsiteX45" fmla="*/ 3028950 w 3562350"/>
              <a:gd name="connsiteY45" fmla="*/ 1286117 h 4638917"/>
              <a:gd name="connsiteX46" fmla="*/ 3181350 w 3562350"/>
              <a:gd name="connsiteY46" fmla="*/ 1324217 h 4638917"/>
              <a:gd name="connsiteX47" fmla="*/ 3295650 w 3562350"/>
              <a:gd name="connsiteY47" fmla="*/ 1381367 h 4638917"/>
              <a:gd name="connsiteX48" fmla="*/ 3524250 w 3562350"/>
              <a:gd name="connsiteY48" fmla="*/ 1400417 h 4638917"/>
              <a:gd name="connsiteX49" fmla="*/ 3562350 w 3562350"/>
              <a:gd name="connsiteY49" fmla="*/ 1286117 h 4638917"/>
              <a:gd name="connsiteX50" fmla="*/ 3524250 w 3562350"/>
              <a:gd name="connsiteY50" fmla="*/ 1076567 h 4638917"/>
              <a:gd name="connsiteX51" fmla="*/ 3486150 w 3562350"/>
              <a:gd name="connsiteY51" fmla="*/ 1019417 h 4638917"/>
              <a:gd name="connsiteX52" fmla="*/ 3467100 w 3562350"/>
              <a:gd name="connsiteY52" fmla="*/ 962267 h 4638917"/>
              <a:gd name="connsiteX53" fmla="*/ 3390900 w 3562350"/>
              <a:gd name="connsiteY53" fmla="*/ 847967 h 4638917"/>
              <a:gd name="connsiteX54" fmla="*/ 3352800 w 3562350"/>
              <a:gd name="connsiteY54" fmla="*/ 733667 h 4638917"/>
              <a:gd name="connsiteX55" fmla="*/ 3238500 w 3562350"/>
              <a:gd name="connsiteY55" fmla="*/ 638417 h 4638917"/>
              <a:gd name="connsiteX56" fmla="*/ 3143250 w 3562350"/>
              <a:gd name="connsiteY56" fmla="*/ 543167 h 4638917"/>
              <a:gd name="connsiteX57" fmla="*/ 3124200 w 3562350"/>
              <a:gd name="connsiteY57" fmla="*/ 486017 h 4638917"/>
              <a:gd name="connsiteX58" fmla="*/ 3009900 w 3562350"/>
              <a:gd name="connsiteY58" fmla="*/ 409817 h 4638917"/>
              <a:gd name="connsiteX59" fmla="*/ 2838450 w 3562350"/>
              <a:gd name="connsiteY59" fmla="*/ 295517 h 4638917"/>
              <a:gd name="connsiteX60" fmla="*/ 2781300 w 3562350"/>
              <a:gd name="connsiteY60" fmla="*/ 257417 h 4638917"/>
              <a:gd name="connsiteX61" fmla="*/ 2667000 w 3562350"/>
              <a:gd name="connsiteY61" fmla="*/ 219317 h 4638917"/>
              <a:gd name="connsiteX62" fmla="*/ 2609850 w 3562350"/>
              <a:gd name="connsiteY62" fmla="*/ 181217 h 4638917"/>
              <a:gd name="connsiteX63" fmla="*/ 2514600 w 3562350"/>
              <a:gd name="connsiteY63" fmla="*/ 162167 h 4638917"/>
              <a:gd name="connsiteX64" fmla="*/ 2457450 w 3562350"/>
              <a:gd name="connsiteY64" fmla="*/ 143117 h 4638917"/>
              <a:gd name="connsiteX65" fmla="*/ 2247900 w 3562350"/>
              <a:gd name="connsiteY65" fmla="*/ 124067 h 4638917"/>
              <a:gd name="connsiteX66" fmla="*/ 2190750 w 3562350"/>
              <a:gd name="connsiteY66" fmla="*/ 105017 h 4638917"/>
              <a:gd name="connsiteX67" fmla="*/ 2114550 w 3562350"/>
              <a:gd name="connsiteY67" fmla="*/ 85967 h 4638917"/>
              <a:gd name="connsiteX68" fmla="*/ 2000250 w 3562350"/>
              <a:gd name="connsiteY68" fmla="*/ 47867 h 4638917"/>
              <a:gd name="connsiteX69" fmla="*/ 1733550 w 3562350"/>
              <a:gd name="connsiteY69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590550 w 3562350"/>
              <a:gd name="connsiteY3" fmla="*/ 4353167 h 4638917"/>
              <a:gd name="connsiteX4" fmla="*/ 704850 w 3562350"/>
              <a:gd name="connsiteY4" fmla="*/ 4276967 h 4638917"/>
              <a:gd name="connsiteX5" fmla="*/ 742950 w 3562350"/>
              <a:gd name="connsiteY5" fmla="*/ 4219817 h 4638917"/>
              <a:gd name="connsiteX6" fmla="*/ 800100 w 3562350"/>
              <a:gd name="connsiteY6" fmla="*/ 4181717 h 4638917"/>
              <a:gd name="connsiteX7" fmla="*/ 933450 w 3562350"/>
              <a:gd name="connsiteY7" fmla="*/ 4029317 h 4638917"/>
              <a:gd name="connsiteX8" fmla="*/ 990600 w 3562350"/>
              <a:gd name="connsiteY8" fmla="*/ 3915017 h 4638917"/>
              <a:gd name="connsiteX9" fmla="*/ 1028700 w 3562350"/>
              <a:gd name="connsiteY9" fmla="*/ 3857867 h 4638917"/>
              <a:gd name="connsiteX10" fmla="*/ 1047750 w 3562350"/>
              <a:gd name="connsiteY10" fmla="*/ 3762617 h 4638917"/>
              <a:gd name="connsiteX11" fmla="*/ 1085850 w 3562350"/>
              <a:gd name="connsiteY11" fmla="*/ 3648317 h 4638917"/>
              <a:gd name="connsiteX12" fmla="*/ 1104900 w 3562350"/>
              <a:gd name="connsiteY12" fmla="*/ 3495917 h 4638917"/>
              <a:gd name="connsiteX13" fmla="*/ 1200150 w 3562350"/>
              <a:gd name="connsiteY13" fmla="*/ 3324467 h 4638917"/>
              <a:gd name="connsiteX14" fmla="*/ 1238250 w 3562350"/>
              <a:gd name="connsiteY14" fmla="*/ 3267317 h 4638917"/>
              <a:gd name="connsiteX15" fmla="*/ 1257300 w 3562350"/>
              <a:gd name="connsiteY15" fmla="*/ 3210167 h 4638917"/>
              <a:gd name="connsiteX16" fmla="*/ 1295400 w 3562350"/>
              <a:gd name="connsiteY16" fmla="*/ 3153017 h 4638917"/>
              <a:gd name="connsiteX17" fmla="*/ 1314450 w 3562350"/>
              <a:gd name="connsiteY17" fmla="*/ 3095867 h 4638917"/>
              <a:gd name="connsiteX18" fmla="*/ 1428750 w 3562350"/>
              <a:gd name="connsiteY18" fmla="*/ 3057767 h 4638917"/>
              <a:gd name="connsiteX19" fmla="*/ 1485900 w 3562350"/>
              <a:gd name="connsiteY19" fmla="*/ 3038717 h 4638917"/>
              <a:gd name="connsiteX20" fmla="*/ 1543050 w 3562350"/>
              <a:gd name="connsiteY20" fmla="*/ 3000617 h 4638917"/>
              <a:gd name="connsiteX21" fmla="*/ 1619250 w 3562350"/>
              <a:gd name="connsiteY21" fmla="*/ 2981567 h 4638917"/>
              <a:gd name="connsiteX22" fmla="*/ 1676400 w 3562350"/>
              <a:gd name="connsiteY22" fmla="*/ 2962517 h 4638917"/>
              <a:gd name="connsiteX23" fmla="*/ 1771650 w 3562350"/>
              <a:gd name="connsiteY23" fmla="*/ 2886317 h 4638917"/>
              <a:gd name="connsiteX24" fmla="*/ 1809750 w 3562350"/>
              <a:gd name="connsiteY24" fmla="*/ 2829167 h 4638917"/>
              <a:gd name="connsiteX25" fmla="*/ 1866900 w 3562350"/>
              <a:gd name="connsiteY25" fmla="*/ 2772017 h 4638917"/>
              <a:gd name="connsiteX26" fmla="*/ 1981200 w 3562350"/>
              <a:gd name="connsiteY26" fmla="*/ 2695817 h 4638917"/>
              <a:gd name="connsiteX27" fmla="*/ 2019300 w 3562350"/>
              <a:gd name="connsiteY27" fmla="*/ 2638667 h 4638917"/>
              <a:gd name="connsiteX28" fmla="*/ 2133600 w 3562350"/>
              <a:gd name="connsiteY28" fmla="*/ 2600567 h 4638917"/>
              <a:gd name="connsiteX29" fmla="*/ 2419350 w 3562350"/>
              <a:gd name="connsiteY29" fmla="*/ 2562467 h 4638917"/>
              <a:gd name="connsiteX30" fmla="*/ 2533650 w 3562350"/>
              <a:gd name="connsiteY30" fmla="*/ 2486267 h 4638917"/>
              <a:gd name="connsiteX31" fmla="*/ 2590800 w 3562350"/>
              <a:gd name="connsiteY31" fmla="*/ 2448167 h 4638917"/>
              <a:gd name="connsiteX32" fmla="*/ 2705100 w 3562350"/>
              <a:gd name="connsiteY32" fmla="*/ 2352917 h 4638917"/>
              <a:gd name="connsiteX33" fmla="*/ 2781300 w 3562350"/>
              <a:gd name="connsiteY33" fmla="*/ 2238617 h 4638917"/>
              <a:gd name="connsiteX34" fmla="*/ 2819400 w 3562350"/>
              <a:gd name="connsiteY34" fmla="*/ 2181467 h 4638917"/>
              <a:gd name="connsiteX35" fmla="*/ 2838450 w 3562350"/>
              <a:gd name="connsiteY35" fmla="*/ 2067167 h 4638917"/>
              <a:gd name="connsiteX36" fmla="*/ 2857500 w 3562350"/>
              <a:gd name="connsiteY36" fmla="*/ 2010017 h 4638917"/>
              <a:gd name="connsiteX37" fmla="*/ 2838450 w 3562350"/>
              <a:gd name="connsiteY37" fmla="*/ 1667117 h 4638917"/>
              <a:gd name="connsiteX38" fmla="*/ 2762250 w 3562350"/>
              <a:gd name="connsiteY38" fmla="*/ 1590917 h 4638917"/>
              <a:gd name="connsiteX39" fmla="*/ 2743200 w 3562350"/>
              <a:gd name="connsiteY39" fmla="*/ 1533767 h 4638917"/>
              <a:gd name="connsiteX40" fmla="*/ 2667000 w 3562350"/>
              <a:gd name="connsiteY40" fmla="*/ 1419467 h 4638917"/>
              <a:gd name="connsiteX41" fmla="*/ 2647950 w 3562350"/>
              <a:gd name="connsiteY41" fmla="*/ 1362317 h 4638917"/>
              <a:gd name="connsiteX42" fmla="*/ 2667000 w 3562350"/>
              <a:gd name="connsiteY42" fmla="*/ 1286117 h 4638917"/>
              <a:gd name="connsiteX43" fmla="*/ 2724150 w 3562350"/>
              <a:gd name="connsiteY43" fmla="*/ 1267067 h 4638917"/>
              <a:gd name="connsiteX44" fmla="*/ 3028950 w 3562350"/>
              <a:gd name="connsiteY44" fmla="*/ 1286117 h 4638917"/>
              <a:gd name="connsiteX45" fmla="*/ 3181350 w 3562350"/>
              <a:gd name="connsiteY45" fmla="*/ 1324217 h 4638917"/>
              <a:gd name="connsiteX46" fmla="*/ 3295650 w 3562350"/>
              <a:gd name="connsiteY46" fmla="*/ 1381367 h 4638917"/>
              <a:gd name="connsiteX47" fmla="*/ 3524250 w 3562350"/>
              <a:gd name="connsiteY47" fmla="*/ 1400417 h 4638917"/>
              <a:gd name="connsiteX48" fmla="*/ 3562350 w 3562350"/>
              <a:gd name="connsiteY48" fmla="*/ 1286117 h 4638917"/>
              <a:gd name="connsiteX49" fmla="*/ 3524250 w 3562350"/>
              <a:gd name="connsiteY49" fmla="*/ 1076567 h 4638917"/>
              <a:gd name="connsiteX50" fmla="*/ 3486150 w 3562350"/>
              <a:gd name="connsiteY50" fmla="*/ 1019417 h 4638917"/>
              <a:gd name="connsiteX51" fmla="*/ 3467100 w 3562350"/>
              <a:gd name="connsiteY51" fmla="*/ 962267 h 4638917"/>
              <a:gd name="connsiteX52" fmla="*/ 3390900 w 3562350"/>
              <a:gd name="connsiteY52" fmla="*/ 847967 h 4638917"/>
              <a:gd name="connsiteX53" fmla="*/ 3352800 w 3562350"/>
              <a:gd name="connsiteY53" fmla="*/ 733667 h 4638917"/>
              <a:gd name="connsiteX54" fmla="*/ 3238500 w 3562350"/>
              <a:gd name="connsiteY54" fmla="*/ 638417 h 4638917"/>
              <a:gd name="connsiteX55" fmla="*/ 3143250 w 3562350"/>
              <a:gd name="connsiteY55" fmla="*/ 543167 h 4638917"/>
              <a:gd name="connsiteX56" fmla="*/ 3124200 w 3562350"/>
              <a:gd name="connsiteY56" fmla="*/ 486017 h 4638917"/>
              <a:gd name="connsiteX57" fmla="*/ 3009900 w 3562350"/>
              <a:gd name="connsiteY57" fmla="*/ 409817 h 4638917"/>
              <a:gd name="connsiteX58" fmla="*/ 2838450 w 3562350"/>
              <a:gd name="connsiteY58" fmla="*/ 295517 h 4638917"/>
              <a:gd name="connsiteX59" fmla="*/ 2781300 w 3562350"/>
              <a:gd name="connsiteY59" fmla="*/ 257417 h 4638917"/>
              <a:gd name="connsiteX60" fmla="*/ 2667000 w 3562350"/>
              <a:gd name="connsiteY60" fmla="*/ 219317 h 4638917"/>
              <a:gd name="connsiteX61" fmla="*/ 2609850 w 3562350"/>
              <a:gd name="connsiteY61" fmla="*/ 181217 h 4638917"/>
              <a:gd name="connsiteX62" fmla="*/ 2514600 w 3562350"/>
              <a:gd name="connsiteY62" fmla="*/ 162167 h 4638917"/>
              <a:gd name="connsiteX63" fmla="*/ 2457450 w 3562350"/>
              <a:gd name="connsiteY63" fmla="*/ 143117 h 4638917"/>
              <a:gd name="connsiteX64" fmla="*/ 2247900 w 3562350"/>
              <a:gd name="connsiteY64" fmla="*/ 124067 h 4638917"/>
              <a:gd name="connsiteX65" fmla="*/ 2190750 w 3562350"/>
              <a:gd name="connsiteY65" fmla="*/ 105017 h 4638917"/>
              <a:gd name="connsiteX66" fmla="*/ 2114550 w 3562350"/>
              <a:gd name="connsiteY66" fmla="*/ 85967 h 4638917"/>
              <a:gd name="connsiteX67" fmla="*/ 2000250 w 3562350"/>
              <a:gd name="connsiteY67" fmla="*/ 47867 h 4638917"/>
              <a:gd name="connsiteX68" fmla="*/ 1733550 w 3562350"/>
              <a:gd name="connsiteY68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704850 w 3562350"/>
              <a:gd name="connsiteY3" fmla="*/ 4276967 h 4638917"/>
              <a:gd name="connsiteX4" fmla="*/ 742950 w 3562350"/>
              <a:gd name="connsiteY4" fmla="*/ 4219817 h 4638917"/>
              <a:gd name="connsiteX5" fmla="*/ 800100 w 3562350"/>
              <a:gd name="connsiteY5" fmla="*/ 4181717 h 4638917"/>
              <a:gd name="connsiteX6" fmla="*/ 933450 w 3562350"/>
              <a:gd name="connsiteY6" fmla="*/ 4029317 h 4638917"/>
              <a:gd name="connsiteX7" fmla="*/ 990600 w 3562350"/>
              <a:gd name="connsiteY7" fmla="*/ 3915017 h 4638917"/>
              <a:gd name="connsiteX8" fmla="*/ 1028700 w 3562350"/>
              <a:gd name="connsiteY8" fmla="*/ 3857867 h 4638917"/>
              <a:gd name="connsiteX9" fmla="*/ 1047750 w 3562350"/>
              <a:gd name="connsiteY9" fmla="*/ 3762617 h 4638917"/>
              <a:gd name="connsiteX10" fmla="*/ 1085850 w 3562350"/>
              <a:gd name="connsiteY10" fmla="*/ 3648317 h 4638917"/>
              <a:gd name="connsiteX11" fmla="*/ 1104900 w 3562350"/>
              <a:gd name="connsiteY11" fmla="*/ 3495917 h 4638917"/>
              <a:gd name="connsiteX12" fmla="*/ 1200150 w 3562350"/>
              <a:gd name="connsiteY12" fmla="*/ 3324467 h 4638917"/>
              <a:gd name="connsiteX13" fmla="*/ 1238250 w 3562350"/>
              <a:gd name="connsiteY13" fmla="*/ 3267317 h 4638917"/>
              <a:gd name="connsiteX14" fmla="*/ 1257300 w 3562350"/>
              <a:gd name="connsiteY14" fmla="*/ 3210167 h 4638917"/>
              <a:gd name="connsiteX15" fmla="*/ 1295400 w 3562350"/>
              <a:gd name="connsiteY15" fmla="*/ 3153017 h 4638917"/>
              <a:gd name="connsiteX16" fmla="*/ 1314450 w 3562350"/>
              <a:gd name="connsiteY16" fmla="*/ 3095867 h 4638917"/>
              <a:gd name="connsiteX17" fmla="*/ 1428750 w 3562350"/>
              <a:gd name="connsiteY17" fmla="*/ 3057767 h 4638917"/>
              <a:gd name="connsiteX18" fmla="*/ 1485900 w 3562350"/>
              <a:gd name="connsiteY18" fmla="*/ 3038717 h 4638917"/>
              <a:gd name="connsiteX19" fmla="*/ 1543050 w 3562350"/>
              <a:gd name="connsiteY19" fmla="*/ 3000617 h 4638917"/>
              <a:gd name="connsiteX20" fmla="*/ 1619250 w 3562350"/>
              <a:gd name="connsiteY20" fmla="*/ 2981567 h 4638917"/>
              <a:gd name="connsiteX21" fmla="*/ 1676400 w 3562350"/>
              <a:gd name="connsiteY21" fmla="*/ 2962517 h 4638917"/>
              <a:gd name="connsiteX22" fmla="*/ 1771650 w 3562350"/>
              <a:gd name="connsiteY22" fmla="*/ 2886317 h 4638917"/>
              <a:gd name="connsiteX23" fmla="*/ 1809750 w 3562350"/>
              <a:gd name="connsiteY23" fmla="*/ 2829167 h 4638917"/>
              <a:gd name="connsiteX24" fmla="*/ 1866900 w 3562350"/>
              <a:gd name="connsiteY24" fmla="*/ 2772017 h 4638917"/>
              <a:gd name="connsiteX25" fmla="*/ 1981200 w 3562350"/>
              <a:gd name="connsiteY25" fmla="*/ 2695817 h 4638917"/>
              <a:gd name="connsiteX26" fmla="*/ 2019300 w 3562350"/>
              <a:gd name="connsiteY26" fmla="*/ 2638667 h 4638917"/>
              <a:gd name="connsiteX27" fmla="*/ 2133600 w 3562350"/>
              <a:gd name="connsiteY27" fmla="*/ 2600567 h 4638917"/>
              <a:gd name="connsiteX28" fmla="*/ 2419350 w 3562350"/>
              <a:gd name="connsiteY28" fmla="*/ 2562467 h 4638917"/>
              <a:gd name="connsiteX29" fmla="*/ 2533650 w 3562350"/>
              <a:gd name="connsiteY29" fmla="*/ 2486267 h 4638917"/>
              <a:gd name="connsiteX30" fmla="*/ 2590800 w 3562350"/>
              <a:gd name="connsiteY30" fmla="*/ 2448167 h 4638917"/>
              <a:gd name="connsiteX31" fmla="*/ 2705100 w 3562350"/>
              <a:gd name="connsiteY31" fmla="*/ 2352917 h 4638917"/>
              <a:gd name="connsiteX32" fmla="*/ 2781300 w 3562350"/>
              <a:gd name="connsiteY32" fmla="*/ 2238617 h 4638917"/>
              <a:gd name="connsiteX33" fmla="*/ 2819400 w 3562350"/>
              <a:gd name="connsiteY33" fmla="*/ 2181467 h 4638917"/>
              <a:gd name="connsiteX34" fmla="*/ 2838450 w 3562350"/>
              <a:gd name="connsiteY34" fmla="*/ 2067167 h 4638917"/>
              <a:gd name="connsiteX35" fmla="*/ 2857500 w 3562350"/>
              <a:gd name="connsiteY35" fmla="*/ 2010017 h 4638917"/>
              <a:gd name="connsiteX36" fmla="*/ 2838450 w 3562350"/>
              <a:gd name="connsiteY36" fmla="*/ 1667117 h 4638917"/>
              <a:gd name="connsiteX37" fmla="*/ 2762250 w 3562350"/>
              <a:gd name="connsiteY37" fmla="*/ 1590917 h 4638917"/>
              <a:gd name="connsiteX38" fmla="*/ 2743200 w 3562350"/>
              <a:gd name="connsiteY38" fmla="*/ 1533767 h 4638917"/>
              <a:gd name="connsiteX39" fmla="*/ 2667000 w 3562350"/>
              <a:gd name="connsiteY39" fmla="*/ 1419467 h 4638917"/>
              <a:gd name="connsiteX40" fmla="*/ 2647950 w 3562350"/>
              <a:gd name="connsiteY40" fmla="*/ 1362317 h 4638917"/>
              <a:gd name="connsiteX41" fmla="*/ 2667000 w 3562350"/>
              <a:gd name="connsiteY41" fmla="*/ 1286117 h 4638917"/>
              <a:gd name="connsiteX42" fmla="*/ 2724150 w 3562350"/>
              <a:gd name="connsiteY42" fmla="*/ 1267067 h 4638917"/>
              <a:gd name="connsiteX43" fmla="*/ 3028950 w 3562350"/>
              <a:gd name="connsiteY43" fmla="*/ 1286117 h 4638917"/>
              <a:gd name="connsiteX44" fmla="*/ 3181350 w 3562350"/>
              <a:gd name="connsiteY44" fmla="*/ 1324217 h 4638917"/>
              <a:gd name="connsiteX45" fmla="*/ 3295650 w 3562350"/>
              <a:gd name="connsiteY45" fmla="*/ 1381367 h 4638917"/>
              <a:gd name="connsiteX46" fmla="*/ 3524250 w 3562350"/>
              <a:gd name="connsiteY46" fmla="*/ 1400417 h 4638917"/>
              <a:gd name="connsiteX47" fmla="*/ 3562350 w 3562350"/>
              <a:gd name="connsiteY47" fmla="*/ 1286117 h 4638917"/>
              <a:gd name="connsiteX48" fmla="*/ 3524250 w 3562350"/>
              <a:gd name="connsiteY48" fmla="*/ 1076567 h 4638917"/>
              <a:gd name="connsiteX49" fmla="*/ 3486150 w 3562350"/>
              <a:gd name="connsiteY49" fmla="*/ 1019417 h 4638917"/>
              <a:gd name="connsiteX50" fmla="*/ 3467100 w 3562350"/>
              <a:gd name="connsiteY50" fmla="*/ 962267 h 4638917"/>
              <a:gd name="connsiteX51" fmla="*/ 3390900 w 3562350"/>
              <a:gd name="connsiteY51" fmla="*/ 847967 h 4638917"/>
              <a:gd name="connsiteX52" fmla="*/ 3352800 w 3562350"/>
              <a:gd name="connsiteY52" fmla="*/ 733667 h 4638917"/>
              <a:gd name="connsiteX53" fmla="*/ 3238500 w 3562350"/>
              <a:gd name="connsiteY53" fmla="*/ 638417 h 4638917"/>
              <a:gd name="connsiteX54" fmla="*/ 3143250 w 3562350"/>
              <a:gd name="connsiteY54" fmla="*/ 543167 h 4638917"/>
              <a:gd name="connsiteX55" fmla="*/ 3124200 w 3562350"/>
              <a:gd name="connsiteY55" fmla="*/ 486017 h 4638917"/>
              <a:gd name="connsiteX56" fmla="*/ 3009900 w 3562350"/>
              <a:gd name="connsiteY56" fmla="*/ 409817 h 4638917"/>
              <a:gd name="connsiteX57" fmla="*/ 2838450 w 3562350"/>
              <a:gd name="connsiteY57" fmla="*/ 295517 h 4638917"/>
              <a:gd name="connsiteX58" fmla="*/ 2781300 w 3562350"/>
              <a:gd name="connsiteY58" fmla="*/ 257417 h 4638917"/>
              <a:gd name="connsiteX59" fmla="*/ 2667000 w 3562350"/>
              <a:gd name="connsiteY59" fmla="*/ 219317 h 4638917"/>
              <a:gd name="connsiteX60" fmla="*/ 2609850 w 3562350"/>
              <a:gd name="connsiteY60" fmla="*/ 181217 h 4638917"/>
              <a:gd name="connsiteX61" fmla="*/ 2514600 w 3562350"/>
              <a:gd name="connsiteY61" fmla="*/ 162167 h 4638917"/>
              <a:gd name="connsiteX62" fmla="*/ 2457450 w 3562350"/>
              <a:gd name="connsiteY62" fmla="*/ 143117 h 4638917"/>
              <a:gd name="connsiteX63" fmla="*/ 2247900 w 3562350"/>
              <a:gd name="connsiteY63" fmla="*/ 124067 h 4638917"/>
              <a:gd name="connsiteX64" fmla="*/ 2190750 w 3562350"/>
              <a:gd name="connsiteY64" fmla="*/ 105017 h 4638917"/>
              <a:gd name="connsiteX65" fmla="*/ 2114550 w 3562350"/>
              <a:gd name="connsiteY65" fmla="*/ 85967 h 4638917"/>
              <a:gd name="connsiteX66" fmla="*/ 2000250 w 3562350"/>
              <a:gd name="connsiteY66" fmla="*/ 47867 h 4638917"/>
              <a:gd name="connsiteX67" fmla="*/ 1733550 w 3562350"/>
              <a:gd name="connsiteY67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704850 w 3562350"/>
              <a:gd name="connsiteY3" fmla="*/ 4276967 h 4638917"/>
              <a:gd name="connsiteX4" fmla="*/ 800100 w 3562350"/>
              <a:gd name="connsiteY4" fmla="*/ 4181717 h 4638917"/>
              <a:gd name="connsiteX5" fmla="*/ 933450 w 3562350"/>
              <a:gd name="connsiteY5" fmla="*/ 4029317 h 4638917"/>
              <a:gd name="connsiteX6" fmla="*/ 990600 w 3562350"/>
              <a:gd name="connsiteY6" fmla="*/ 3915017 h 4638917"/>
              <a:gd name="connsiteX7" fmla="*/ 1028700 w 3562350"/>
              <a:gd name="connsiteY7" fmla="*/ 3857867 h 4638917"/>
              <a:gd name="connsiteX8" fmla="*/ 1047750 w 3562350"/>
              <a:gd name="connsiteY8" fmla="*/ 3762617 h 4638917"/>
              <a:gd name="connsiteX9" fmla="*/ 1085850 w 3562350"/>
              <a:gd name="connsiteY9" fmla="*/ 3648317 h 4638917"/>
              <a:gd name="connsiteX10" fmla="*/ 1104900 w 3562350"/>
              <a:gd name="connsiteY10" fmla="*/ 3495917 h 4638917"/>
              <a:gd name="connsiteX11" fmla="*/ 1200150 w 3562350"/>
              <a:gd name="connsiteY11" fmla="*/ 3324467 h 4638917"/>
              <a:gd name="connsiteX12" fmla="*/ 1238250 w 3562350"/>
              <a:gd name="connsiteY12" fmla="*/ 3267317 h 4638917"/>
              <a:gd name="connsiteX13" fmla="*/ 1257300 w 3562350"/>
              <a:gd name="connsiteY13" fmla="*/ 3210167 h 4638917"/>
              <a:gd name="connsiteX14" fmla="*/ 1295400 w 3562350"/>
              <a:gd name="connsiteY14" fmla="*/ 3153017 h 4638917"/>
              <a:gd name="connsiteX15" fmla="*/ 1314450 w 3562350"/>
              <a:gd name="connsiteY15" fmla="*/ 3095867 h 4638917"/>
              <a:gd name="connsiteX16" fmla="*/ 1428750 w 3562350"/>
              <a:gd name="connsiteY16" fmla="*/ 3057767 h 4638917"/>
              <a:gd name="connsiteX17" fmla="*/ 1485900 w 3562350"/>
              <a:gd name="connsiteY17" fmla="*/ 3038717 h 4638917"/>
              <a:gd name="connsiteX18" fmla="*/ 1543050 w 3562350"/>
              <a:gd name="connsiteY18" fmla="*/ 3000617 h 4638917"/>
              <a:gd name="connsiteX19" fmla="*/ 1619250 w 3562350"/>
              <a:gd name="connsiteY19" fmla="*/ 2981567 h 4638917"/>
              <a:gd name="connsiteX20" fmla="*/ 1676400 w 3562350"/>
              <a:gd name="connsiteY20" fmla="*/ 2962517 h 4638917"/>
              <a:gd name="connsiteX21" fmla="*/ 1771650 w 3562350"/>
              <a:gd name="connsiteY21" fmla="*/ 2886317 h 4638917"/>
              <a:gd name="connsiteX22" fmla="*/ 1809750 w 3562350"/>
              <a:gd name="connsiteY22" fmla="*/ 2829167 h 4638917"/>
              <a:gd name="connsiteX23" fmla="*/ 1866900 w 3562350"/>
              <a:gd name="connsiteY23" fmla="*/ 2772017 h 4638917"/>
              <a:gd name="connsiteX24" fmla="*/ 1981200 w 3562350"/>
              <a:gd name="connsiteY24" fmla="*/ 2695817 h 4638917"/>
              <a:gd name="connsiteX25" fmla="*/ 2019300 w 3562350"/>
              <a:gd name="connsiteY25" fmla="*/ 2638667 h 4638917"/>
              <a:gd name="connsiteX26" fmla="*/ 2133600 w 3562350"/>
              <a:gd name="connsiteY26" fmla="*/ 2600567 h 4638917"/>
              <a:gd name="connsiteX27" fmla="*/ 2419350 w 3562350"/>
              <a:gd name="connsiteY27" fmla="*/ 2562467 h 4638917"/>
              <a:gd name="connsiteX28" fmla="*/ 2533650 w 3562350"/>
              <a:gd name="connsiteY28" fmla="*/ 2486267 h 4638917"/>
              <a:gd name="connsiteX29" fmla="*/ 2590800 w 3562350"/>
              <a:gd name="connsiteY29" fmla="*/ 2448167 h 4638917"/>
              <a:gd name="connsiteX30" fmla="*/ 2705100 w 3562350"/>
              <a:gd name="connsiteY30" fmla="*/ 2352917 h 4638917"/>
              <a:gd name="connsiteX31" fmla="*/ 2781300 w 3562350"/>
              <a:gd name="connsiteY31" fmla="*/ 2238617 h 4638917"/>
              <a:gd name="connsiteX32" fmla="*/ 2819400 w 3562350"/>
              <a:gd name="connsiteY32" fmla="*/ 2181467 h 4638917"/>
              <a:gd name="connsiteX33" fmla="*/ 2838450 w 3562350"/>
              <a:gd name="connsiteY33" fmla="*/ 2067167 h 4638917"/>
              <a:gd name="connsiteX34" fmla="*/ 2857500 w 3562350"/>
              <a:gd name="connsiteY34" fmla="*/ 2010017 h 4638917"/>
              <a:gd name="connsiteX35" fmla="*/ 2838450 w 3562350"/>
              <a:gd name="connsiteY35" fmla="*/ 1667117 h 4638917"/>
              <a:gd name="connsiteX36" fmla="*/ 2762250 w 3562350"/>
              <a:gd name="connsiteY36" fmla="*/ 1590917 h 4638917"/>
              <a:gd name="connsiteX37" fmla="*/ 2743200 w 3562350"/>
              <a:gd name="connsiteY37" fmla="*/ 1533767 h 4638917"/>
              <a:gd name="connsiteX38" fmla="*/ 2667000 w 3562350"/>
              <a:gd name="connsiteY38" fmla="*/ 1419467 h 4638917"/>
              <a:gd name="connsiteX39" fmla="*/ 2647950 w 3562350"/>
              <a:gd name="connsiteY39" fmla="*/ 1362317 h 4638917"/>
              <a:gd name="connsiteX40" fmla="*/ 2667000 w 3562350"/>
              <a:gd name="connsiteY40" fmla="*/ 1286117 h 4638917"/>
              <a:gd name="connsiteX41" fmla="*/ 2724150 w 3562350"/>
              <a:gd name="connsiteY41" fmla="*/ 1267067 h 4638917"/>
              <a:gd name="connsiteX42" fmla="*/ 3028950 w 3562350"/>
              <a:gd name="connsiteY42" fmla="*/ 1286117 h 4638917"/>
              <a:gd name="connsiteX43" fmla="*/ 3181350 w 3562350"/>
              <a:gd name="connsiteY43" fmla="*/ 1324217 h 4638917"/>
              <a:gd name="connsiteX44" fmla="*/ 3295650 w 3562350"/>
              <a:gd name="connsiteY44" fmla="*/ 1381367 h 4638917"/>
              <a:gd name="connsiteX45" fmla="*/ 3524250 w 3562350"/>
              <a:gd name="connsiteY45" fmla="*/ 1400417 h 4638917"/>
              <a:gd name="connsiteX46" fmla="*/ 3562350 w 3562350"/>
              <a:gd name="connsiteY46" fmla="*/ 1286117 h 4638917"/>
              <a:gd name="connsiteX47" fmla="*/ 3524250 w 3562350"/>
              <a:gd name="connsiteY47" fmla="*/ 1076567 h 4638917"/>
              <a:gd name="connsiteX48" fmla="*/ 3486150 w 3562350"/>
              <a:gd name="connsiteY48" fmla="*/ 1019417 h 4638917"/>
              <a:gd name="connsiteX49" fmla="*/ 3467100 w 3562350"/>
              <a:gd name="connsiteY49" fmla="*/ 962267 h 4638917"/>
              <a:gd name="connsiteX50" fmla="*/ 3390900 w 3562350"/>
              <a:gd name="connsiteY50" fmla="*/ 847967 h 4638917"/>
              <a:gd name="connsiteX51" fmla="*/ 3352800 w 3562350"/>
              <a:gd name="connsiteY51" fmla="*/ 733667 h 4638917"/>
              <a:gd name="connsiteX52" fmla="*/ 3238500 w 3562350"/>
              <a:gd name="connsiteY52" fmla="*/ 638417 h 4638917"/>
              <a:gd name="connsiteX53" fmla="*/ 3143250 w 3562350"/>
              <a:gd name="connsiteY53" fmla="*/ 543167 h 4638917"/>
              <a:gd name="connsiteX54" fmla="*/ 3124200 w 3562350"/>
              <a:gd name="connsiteY54" fmla="*/ 486017 h 4638917"/>
              <a:gd name="connsiteX55" fmla="*/ 3009900 w 3562350"/>
              <a:gd name="connsiteY55" fmla="*/ 409817 h 4638917"/>
              <a:gd name="connsiteX56" fmla="*/ 2838450 w 3562350"/>
              <a:gd name="connsiteY56" fmla="*/ 295517 h 4638917"/>
              <a:gd name="connsiteX57" fmla="*/ 2781300 w 3562350"/>
              <a:gd name="connsiteY57" fmla="*/ 257417 h 4638917"/>
              <a:gd name="connsiteX58" fmla="*/ 2667000 w 3562350"/>
              <a:gd name="connsiteY58" fmla="*/ 219317 h 4638917"/>
              <a:gd name="connsiteX59" fmla="*/ 2609850 w 3562350"/>
              <a:gd name="connsiteY59" fmla="*/ 181217 h 4638917"/>
              <a:gd name="connsiteX60" fmla="*/ 2514600 w 3562350"/>
              <a:gd name="connsiteY60" fmla="*/ 162167 h 4638917"/>
              <a:gd name="connsiteX61" fmla="*/ 2457450 w 3562350"/>
              <a:gd name="connsiteY61" fmla="*/ 143117 h 4638917"/>
              <a:gd name="connsiteX62" fmla="*/ 2247900 w 3562350"/>
              <a:gd name="connsiteY62" fmla="*/ 124067 h 4638917"/>
              <a:gd name="connsiteX63" fmla="*/ 2190750 w 3562350"/>
              <a:gd name="connsiteY63" fmla="*/ 105017 h 4638917"/>
              <a:gd name="connsiteX64" fmla="*/ 2114550 w 3562350"/>
              <a:gd name="connsiteY64" fmla="*/ 85967 h 4638917"/>
              <a:gd name="connsiteX65" fmla="*/ 2000250 w 3562350"/>
              <a:gd name="connsiteY65" fmla="*/ 47867 h 4638917"/>
              <a:gd name="connsiteX66" fmla="*/ 1733550 w 3562350"/>
              <a:gd name="connsiteY66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704850 w 3562350"/>
              <a:gd name="connsiteY3" fmla="*/ 4276967 h 4638917"/>
              <a:gd name="connsiteX4" fmla="*/ 933450 w 3562350"/>
              <a:gd name="connsiteY4" fmla="*/ 4029317 h 4638917"/>
              <a:gd name="connsiteX5" fmla="*/ 990600 w 3562350"/>
              <a:gd name="connsiteY5" fmla="*/ 3915017 h 4638917"/>
              <a:gd name="connsiteX6" fmla="*/ 1028700 w 3562350"/>
              <a:gd name="connsiteY6" fmla="*/ 3857867 h 4638917"/>
              <a:gd name="connsiteX7" fmla="*/ 1047750 w 3562350"/>
              <a:gd name="connsiteY7" fmla="*/ 3762617 h 4638917"/>
              <a:gd name="connsiteX8" fmla="*/ 1085850 w 3562350"/>
              <a:gd name="connsiteY8" fmla="*/ 3648317 h 4638917"/>
              <a:gd name="connsiteX9" fmla="*/ 1104900 w 3562350"/>
              <a:gd name="connsiteY9" fmla="*/ 3495917 h 4638917"/>
              <a:gd name="connsiteX10" fmla="*/ 1200150 w 3562350"/>
              <a:gd name="connsiteY10" fmla="*/ 3324467 h 4638917"/>
              <a:gd name="connsiteX11" fmla="*/ 1238250 w 3562350"/>
              <a:gd name="connsiteY11" fmla="*/ 3267317 h 4638917"/>
              <a:gd name="connsiteX12" fmla="*/ 1257300 w 3562350"/>
              <a:gd name="connsiteY12" fmla="*/ 3210167 h 4638917"/>
              <a:gd name="connsiteX13" fmla="*/ 1295400 w 3562350"/>
              <a:gd name="connsiteY13" fmla="*/ 3153017 h 4638917"/>
              <a:gd name="connsiteX14" fmla="*/ 1314450 w 3562350"/>
              <a:gd name="connsiteY14" fmla="*/ 3095867 h 4638917"/>
              <a:gd name="connsiteX15" fmla="*/ 1428750 w 3562350"/>
              <a:gd name="connsiteY15" fmla="*/ 3057767 h 4638917"/>
              <a:gd name="connsiteX16" fmla="*/ 1485900 w 3562350"/>
              <a:gd name="connsiteY16" fmla="*/ 3038717 h 4638917"/>
              <a:gd name="connsiteX17" fmla="*/ 1543050 w 3562350"/>
              <a:gd name="connsiteY17" fmla="*/ 3000617 h 4638917"/>
              <a:gd name="connsiteX18" fmla="*/ 1619250 w 3562350"/>
              <a:gd name="connsiteY18" fmla="*/ 2981567 h 4638917"/>
              <a:gd name="connsiteX19" fmla="*/ 1676400 w 3562350"/>
              <a:gd name="connsiteY19" fmla="*/ 2962517 h 4638917"/>
              <a:gd name="connsiteX20" fmla="*/ 1771650 w 3562350"/>
              <a:gd name="connsiteY20" fmla="*/ 2886317 h 4638917"/>
              <a:gd name="connsiteX21" fmla="*/ 1809750 w 3562350"/>
              <a:gd name="connsiteY21" fmla="*/ 2829167 h 4638917"/>
              <a:gd name="connsiteX22" fmla="*/ 1866900 w 3562350"/>
              <a:gd name="connsiteY22" fmla="*/ 2772017 h 4638917"/>
              <a:gd name="connsiteX23" fmla="*/ 1981200 w 3562350"/>
              <a:gd name="connsiteY23" fmla="*/ 2695817 h 4638917"/>
              <a:gd name="connsiteX24" fmla="*/ 2019300 w 3562350"/>
              <a:gd name="connsiteY24" fmla="*/ 2638667 h 4638917"/>
              <a:gd name="connsiteX25" fmla="*/ 2133600 w 3562350"/>
              <a:gd name="connsiteY25" fmla="*/ 2600567 h 4638917"/>
              <a:gd name="connsiteX26" fmla="*/ 2419350 w 3562350"/>
              <a:gd name="connsiteY26" fmla="*/ 2562467 h 4638917"/>
              <a:gd name="connsiteX27" fmla="*/ 2533650 w 3562350"/>
              <a:gd name="connsiteY27" fmla="*/ 2486267 h 4638917"/>
              <a:gd name="connsiteX28" fmla="*/ 2590800 w 3562350"/>
              <a:gd name="connsiteY28" fmla="*/ 2448167 h 4638917"/>
              <a:gd name="connsiteX29" fmla="*/ 2705100 w 3562350"/>
              <a:gd name="connsiteY29" fmla="*/ 2352917 h 4638917"/>
              <a:gd name="connsiteX30" fmla="*/ 2781300 w 3562350"/>
              <a:gd name="connsiteY30" fmla="*/ 2238617 h 4638917"/>
              <a:gd name="connsiteX31" fmla="*/ 2819400 w 3562350"/>
              <a:gd name="connsiteY31" fmla="*/ 2181467 h 4638917"/>
              <a:gd name="connsiteX32" fmla="*/ 2838450 w 3562350"/>
              <a:gd name="connsiteY32" fmla="*/ 2067167 h 4638917"/>
              <a:gd name="connsiteX33" fmla="*/ 2857500 w 3562350"/>
              <a:gd name="connsiteY33" fmla="*/ 2010017 h 4638917"/>
              <a:gd name="connsiteX34" fmla="*/ 2838450 w 3562350"/>
              <a:gd name="connsiteY34" fmla="*/ 1667117 h 4638917"/>
              <a:gd name="connsiteX35" fmla="*/ 2762250 w 3562350"/>
              <a:gd name="connsiteY35" fmla="*/ 1590917 h 4638917"/>
              <a:gd name="connsiteX36" fmla="*/ 2743200 w 3562350"/>
              <a:gd name="connsiteY36" fmla="*/ 1533767 h 4638917"/>
              <a:gd name="connsiteX37" fmla="*/ 2667000 w 3562350"/>
              <a:gd name="connsiteY37" fmla="*/ 1419467 h 4638917"/>
              <a:gd name="connsiteX38" fmla="*/ 2647950 w 3562350"/>
              <a:gd name="connsiteY38" fmla="*/ 1362317 h 4638917"/>
              <a:gd name="connsiteX39" fmla="*/ 2667000 w 3562350"/>
              <a:gd name="connsiteY39" fmla="*/ 1286117 h 4638917"/>
              <a:gd name="connsiteX40" fmla="*/ 2724150 w 3562350"/>
              <a:gd name="connsiteY40" fmla="*/ 1267067 h 4638917"/>
              <a:gd name="connsiteX41" fmla="*/ 3028950 w 3562350"/>
              <a:gd name="connsiteY41" fmla="*/ 1286117 h 4638917"/>
              <a:gd name="connsiteX42" fmla="*/ 3181350 w 3562350"/>
              <a:gd name="connsiteY42" fmla="*/ 1324217 h 4638917"/>
              <a:gd name="connsiteX43" fmla="*/ 3295650 w 3562350"/>
              <a:gd name="connsiteY43" fmla="*/ 1381367 h 4638917"/>
              <a:gd name="connsiteX44" fmla="*/ 3524250 w 3562350"/>
              <a:gd name="connsiteY44" fmla="*/ 1400417 h 4638917"/>
              <a:gd name="connsiteX45" fmla="*/ 3562350 w 3562350"/>
              <a:gd name="connsiteY45" fmla="*/ 1286117 h 4638917"/>
              <a:gd name="connsiteX46" fmla="*/ 3524250 w 3562350"/>
              <a:gd name="connsiteY46" fmla="*/ 1076567 h 4638917"/>
              <a:gd name="connsiteX47" fmla="*/ 3486150 w 3562350"/>
              <a:gd name="connsiteY47" fmla="*/ 1019417 h 4638917"/>
              <a:gd name="connsiteX48" fmla="*/ 3467100 w 3562350"/>
              <a:gd name="connsiteY48" fmla="*/ 962267 h 4638917"/>
              <a:gd name="connsiteX49" fmla="*/ 3390900 w 3562350"/>
              <a:gd name="connsiteY49" fmla="*/ 847967 h 4638917"/>
              <a:gd name="connsiteX50" fmla="*/ 3352800 w 3562350"/>
              <a:gd name="connsiteY50" fmla="*/ 733667 h 4638917"/>
              <a:gd name="connsiteX51" fmla="*/ 3238500 w 3562350"/>
              <a:gd name="connsiteY51" fmla="*/ 638417 h 4638917"/>
              <a:gd name="connsiteX52" fmla="*/ 3143250 w 3562350"/>
              <a:gd name="connsiteY52" fmla="*/ 543167 h 4638917"/>
              <a:gd name="connsiteX53" fmla="*/ 3124200 w 3562350"/>
              <a:gd name="connsiteY53" fmla="*/ 486017 h 4638917"/>
              <a:gd name="connsiteX54" fmla="*/ 3009900 w 3562350"/>
              <a:gd name="connsiteY54" fmla="*/ 409817 h 4638917"/>
              <a:gd name="connsiteX55" fmla="*/ 2838450 w 3562350"/>
              <a:gd name="connsiteY55" fmla="*/ 295517 h 4638917"/>
              <a:gd name="connsiteX56" fmla="*/ 2781300 w 3562350"/>
              <a:gd name="connsiteY56" fmla="*/ 257417 h 4638917"/>
              <a:gd name="connsiteX57" fmla="*/ 2667000 w 3562350"/>
              <a:gd name="connsiteY57" fmla="*/ 219317 h 4638917"/>
              <a:gd name="connsiteX58" fmla="*/ 2609850 w 3562350"/>
              <a:gd name="connsiteY58" fmla="*/ 181217 h 4638917"/>
              <a:gd name="connsiteX59" fmla="*/ 2514600 w 3562350"/>
              <a:gd name="connsiteY59" fmla="*/ 162167 h 4638917"/>
              <a:gd name="connsiteX60" fmla="*/ 2457450 w 3562350"/>
              <a:gd name="connsiteY60" fmla="*/ 143117 h 4638917"/>
              <a:gd name="connsiteX61" fmla="*/ 2247900 w 3562350"/>
              <a:gd name="connsiteY61" fmla="*/ 124067 h 4638917"/>
              <a:gd name="connsiteX62" fmla="*/ 2190750 w 3562350"/>
              <a:gd name="connsiteY62" fmla="*/ 105017 h 4638917"/>
              <a:gd name="connsiteX63" fmla="*/ 2114550 w 3562350"/>
              <a:gd name="connsiteY63" fmla="*/ 85967 h 4638917"/>
              <a:gd name="connsiteX64" fmla="*/ 2000250 w 3562350"/>
              <a:gd name="connsiteY64" fmla="*/ 47867 h 4638917"/>
              <a:gd name="connsiteX65" fmla="*/ 1733550 w 3562350"/>
              <a:gd name="connsiteY65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990600 w 3562350"/>
              <a:gd name="connsiteY4" fmla="*/ 3915017 h 4638917"/>
              <a:gd name="connsiteX5" fmla="*/ 1028700 w 3562350"/>
              <a:gd name="connsiteY5" fmla="*/ 3857867 h 4638917"/>
              <a:gd name="connsiteX6" fmla="*/ 1047750 w 3562350"/>
              <a:gd name="connsiteY6" fmla="*/ 3762617 h 4638917"/>
              <a:gd name="connsiteX7" fmla="*/ 1085850 w 3562350"/>
              <a:gd name="connsiteY7" fmla="*/ 3648317 h 4638917"/>
              <a:gd name="connsiteX8" fmla="*/ 1104900 w 3562350"/>
              <a:gd name="connsiteY8" fmla="*/ 3495917 h 4638917"/>
              <a:gd name="connsiteX9" fmla="*/ 1200150 w 3562350"/>
              <a:gd name="connsiteY9" fmla="*/ 3324467 h 4638917"/>
              <a:gd name="connsiteX10" fmla="*/ 1238250 w 3562350"/>
              <a:gd name="connsiteY10" fmla="*/ 3267317 h 4638917"/>
              <a:gd name="connsiteX11" fmla="*/ 1257300 w 3562350"/>
              <a:gd name="connsiteY11" fmla="*/ 3210167 h 4638917"/>
              <a:gd name="connsiteX12" fmla="*/ 1295400 w 3562350"/>
              <a:gd name="connsiteY12" fmla="*/ 3153017 h 4638917"/>
              <a:gd name="connsiteX13" fmla="*/ 1314450 w 3562350"/>
              <a:gd name="connsiteY13" fmla="*/ 3095867 h 4638917"/>
              <a:gd name="connsiteX14" fmla="*/ 1428750 w 3562350"/>
              <a:gd name="connsiteY14" fmla="*/ 3057767 h 4638917"/>
              <a:gd name="connsiteX15" fmla="*/ 1485900 w 3562350"/>
              <a:gd name="connsiteY15" fmla="*/ 3038717 h 4638917"/>
              <a:gd name="connsiteX16" fmla="*/ 1543050 w 3562350"/>
              <a:gd name="connsiteY16" fmla="*/ 3000617 h 4638917"/>
              <a:gd name="connsiteX17" fmla="*/ 1619250 w 3562350"/>
              <a:gd name="connsiteY17" fmla="*/ 2981567 h 4638917"/>
              <a:gd name="connsiteX18" fmla="*/ 1676400 w 3562350"/>
              <a:gd name="connsiteY18" fmla="*/ 2962517 h 4638917"/>
              <a:gd name="connsiteX19" fmla="*/ 1771650 w 3562350"/>
              <a:gd name="connsiteY19" fmla="*/ 2886317 h 4638917"/>
              <a:gd name="connsiteX20" fmla="*/ 1809750 w 3562350"/>
              <a:gd name="connsiteY20" fmla="*/ 2829167 h 4638917"/>
              <a:gd name="connsiteX21" fmla="*/ 1866900 w 3562350"/>
              <a:gd name="connsiteY21" fmla="*/ 2772017 h 4638917"/>
              <a:gd name="connsiteX22" fmla="*/ 1981200 w 3562350"/>
              <a:gd name="connsiteY22" fmla="*/ 2695817 h 4638917"/>
              <a:gd name="connsiteX23" fmla="*/ 2019300 w 3562350"/>
              <a:gd name="connsiteY23" fmla="*/ 2638667 h 4638917"/>
              <a:gd name="connsiteX24" fmla="*/ 2133600 w 3562350"/>
              <a:gd name="connsiteY24" fmla="*/ 2600567 h 4638917"/>
              <a:gd name="connsiteX25" fmla="*/ 2419350 w 3562350"/>
              <a:gd name="connsiteY25" fmla="*/ 2562467 h 4638917"/>
              <a:gd name="connsiteX26" fmla="*/ 2533650 w 3562350"/>
              <a:gd name="connsiteY26" fmla="*/ 2486267 h 4638917"/>
              <a:gd name="connsiteX27" fmla="*/ 2590800 w 3562350"/>
              <a:gd name="connsiteY27" fmla="*/ 2448167 h 4638917"/>
              <a:gd name="connsiteX28" fmla="*/ 2705100 w 3562350"/>
              <a:gd name="connsiteY28" fmla="*/ 2352917 h 4638917"/>
              <a:gd name="connsiteX29" fmla="*/ 2781300 w 3562350"/>
              <a:gd name="connsiteY29" fmla="*/ 2238617 h 4638917"/>
              <a:gd name="connsiteX30" fmla="*/ 2819400 w 3562350"/>
              <a:gd name="connsiteY30" fmla="*/ 2181467 h 4638917"/>
              <a:gd name="connsiteX31" fmla="*/ 2838450 w 3562350"/>
              <a:gd name="connsiteY31" fmla="*/ 2067167 h 4638917"/>
              <a:gd name="connsiteX32" fmla="*/ 2857500 w 3562350"/>
              <a:gd name="connsiteY32" fmla="*/ 2010017 h 4638917"/>
              <a:gd name="connsiteX33" fmla="*/ 2838450 w 3562350"/>
              <a:gd name="connsiteY33" fmla="*/ 1667117 h 4638917"/>
              <a:gd name="connsiteX34" fmla="*/ 2762250 w 3562350"/>
              <a:gd name="connsiteY34" fmla="*/ 1590917 h 4638917"/>
              <a:gd name="connsiteX35" fmla="*/ 2743200 w 3562350"/>
              <a:gd name="connsiteY35" fmla="*/ 1533767 h 4638917"/>
              <a:gd name="connsiteX36" fmla="*/ 2667000 w 3562350"/>
              <a:gd name="connsiteY36" fmla="*/ 1419467 h 4638917"/>
              <a:gd name="connsiteX37" fmla="*/ 2647950 w 3562350"/>
              <a:gd name="connsiteY37" fmla="*/ 1362317 h 4638917"/>
              <a:gd name="connsiteX38" fmla="*/ 2667000 w 3562350"/>
              <a:gd name="connsiteY38" fmla="*/ 1286117 h 4638917"/>
              <a:gd name="connsiteX39" fmla="*/ 2724150 w 3562350"/>
              <a:gd name="connsiteY39" fmla="*/ 1267067 h 4638917"/>
              <a:gd name="connsiteX40" fmla="*/ 3028950 w 3562350"/>
              <a:gd name="connsiteY40" fmla="*/ 1286117 h 4638917"/>
              <a:gd name="connsiteX41" fmla="*/ 3181350 w 3562350"/>
              <a:gd name="connsiteY41" fmla="*/ 1324217 h 4638917"/>
              <a:gd name="connsiteX42" fmla="*/ 3295650 w 3562350"/>
              <a:gd name="connsiteY42" fmla="*/ 1381367 h 4638917"/>
              <a:gd name="connsiteX43" fmla="*/ 3524250 w 3562350"/>
              <a:gd name="connsiteY43" fmla="*/ 1400417 h 4638917"/>
              <a:gd name="connsiteX44" fmla="*/ 3562350 w 3562350"/>
              <a:gd name="connsiteY44" fmla="*/ 1286117 h 4638917"/>
              <a:gd name="connsiteX45" fmla="*/ 3524250 w 3562350"/>
              <a:gd name="connsiteY45" fmla="*/ 1076567 h 4638917"/>
              <a:gd name="connsiteX46" fmla="*/ 3486150 w 3562350"/>
              <a:gd name="connsiteY46" fmla="*/ 1019417 h 4638917"/>
              <a:gd name="connsiteX47" fmla="*/ 3467100 w 3562350"/>
              <a:gd name="connsiteY47" fmla="*/ 962267 h 4638917"/>
              <a:gd name="connsiteX48" fmla="*/ 3390900 w 3562350"/>
              <a:gd name="connsiteY48" fmla="*/ 847967 h 4638917"/>
              <a:gd name="connsiteX49" fmla="*/ 3352800 w 3562350"/>
              <a:gd name="connsiteY49" fmla="*/ 733667 h 4638917"/>
              <a:gd name="connsiteX50" fmla="*/ 3238500 w 3562350"/>
              <a:gd name="connsiteY50" fmla="*/ 638417 h 4638917"/>
              <a:gd name="connsiteX51" fmla="*/ 3143250 w 3562350"/>
              <a:gd name="connsiteY51" fmla="*/ 543167 h 4638917"/>
              <a:gd name="connsiteX52" fmla="*/ 3124200 w 3562350"/>
              <a:gd name="connsiteY52" fmla="*/ 486017 h 4638917"/>
              <a:gd name="connsiteX53" fmla="*/ 3009900 w 3562350"/>
              <a:gd name="connsiteY53" fmla="*/ 409817 h 4638917"/>
              <a:gd name="connsiteX54" fmla="*/ 2838450 w 3562350"/>
              <a:gd name="connsiteY54" fmla="*/ 295517 h 4638917"/>
              <a:gd name="connsiteX55" fmla="*/ 2781300 w 3562350"/>
              <a:gd name="connsiteY55" fmla="*/ 257417 h 4638917"/>
              <a:gd name="connsiteX56" fmla="*/ 2667000 w 3562350"/>
              <a:gd name="connsiteY56" fmla="*/ 219317 h 4638917"/>
              <a:gd name="connsiteX57" fmla="*/ 2609850 w 3562350"/>
              <a:gd name="connsiteY57" fmla="*/ 181217 h 4638917"/>
              <a:gd name="connsiteX58" fmla="*/ 2514600 w 3562350"/>
              <a:gd name="connsiteY58" fmla="*/ 162167 h 4638917"/>
              <a:gd name="connsiteX59" fmla="*/ 2457450 w 3562350"/>
              <a:gd name="connsiteY59" fmla="*/ 143117 h 4638917"/>
              <a:gd name="connsiteX60" fmla="*/ 2247900 w 3562350"/>
              <a:gd name="connsiteY60" fmla="*/ 124067 h 4638917"/>
              <a:gd name="connsiteX61" fmla="*/ 2190750 w 3562350"/>
              <a:gd name="connsiteY61" fmla="*/ 105017 h 4638917"/>
              <a:gd name="connsiteX62" fmla="*/ 2114550 w 3562350"/>
              <a:gd name="connsiteY62" fmla="*/ 85967 h 4638917"/>
              <a:gd name="connsiteX63" fmla="*/ 2000250 w 3562350"/>
              <a:gd name="connsiteY63" fmla="*/ 47867 h 4638917"/>
              <a:gd name="connsiteX64" fmla="*/ 1733550 w 3562350"/>
              <a:gd name="connsiteY64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990600 w 3562350"/>
              <a:gd name="connsiteY4" fmla="*/ 3915017 h 4638917"/>
              <a:gd name="connsiteX5" fmla="*/ 1047750 w 3562350"/>
              <a:gd name="connsiteY5" fmla="*/ 3762617 h 4638917"/>
              <a:gd name="connsiteX6" fmla="*/ 1085850 w 3562350"/>
              <a:gd name="connsiteY6" fmla="*/ 3648317 h 4638917"/>
              <a:gd name="connsiteX7" fmla="*/ 1104900 w 3562350"/>
              <a:gd name="connsiteY7" fmla="*/ 3495917 h 4638917"/>
              <a:gd name="connsiteX8" fmla="*/ 1200150 w 3562350"/>
              <a:gd name="connsiteY8" fmla="*/ 3324467 h 4638917"/>
              <a:gd name="connsiteX9" fmla="*/ 1238250 w 3562350"/>
              <a:gd name="connsiteY9" fmla="*/ 3267317 h 4638917"/>
              <a:gd name="connsiteX10" fmla="*/ 1257300 w 3562350"/>
              <a:gd name="connsiteY10" fmla="*/ 3210167 h 4638917"/>
              <a:gd name="connsiteX11" fmla="*/ 1295400 w 3562350"/>
              <a:gd name="connsiteY11" fmla="*/ 3153017 h 4638917"/>
              <a:gd name="connsiteX12" fmla="*/ 1314450 w 3562350"/>
              <a:gd name="connsiteY12" fmla="*/ 3095867 h 4638917"/>
              <a:gd name="connsiteX13" fmla="*/ 1428750 w 3562350"/>
              <a:gd name="connsiteY13" fmla="*/ 3057767 h 4638917"/>
              <a:gd name="connsiteX14" fmla="*/ 1485900 w 3562350"/>
              <a:gd name="connsiteY14" fmla="*/ 3038717 h 4638917"/>
              <a:gd name="connsiteX15" fmla="*/ 1543050 w 3562350"/>
              <a:gd name="connsiteY15" fmla="*/ 3000617 h 4638917"/>
              <a:gd name="connsiteX16" fmla="*/ 1619250 w 3562350"/>
              <a:gd name="connsiteY16" fmla="*/ 2981567 h 4638917"/>
              <a:gd name="connsiteX17" fmla="*/ 1676400 w 3562350"/>
              <a:gd name="connsiteY17" fmla="*/ 2962517 h 4638917"/>
              <a:gd name="connsiteX18" fmla="*/ 1771650 w 3562350"/>
              <a:gd name="connsiteY18" fmla="*/ 2886317 h 4638917"/>
              <a:gd name="connsiteX19" fmla="*/ 1809750 w 3562350"/>
              <a:gd name="connsiteY19" fmla="*/ 2829167 h 4638917"/>
              <a:gd name="connsiteX20" fmla="*/ 1866900 w 3562350"/>
              <a:gd name="connsiteY20" fmla="*/ 2772017 h 4638917"/>
              <a:gd name="connsiteX21" fmla="*/ 1981200 w 3562350"/>
              <a:gd name="connsiteY21" fmla="*/ 2695817 h 4638917"/>
              <a:gd name="connsiteX22" fmla="*/ 2019300 w 3562350"/>
              <a:gd name="connsiteY22" fmla="*/ 2638667 h 4638917"/>
              <a:gd name="connsiteX23" fmla="*/ 2133600 w 3562350"/>
              <a:gd name="connsiteY23" fmla="*/ 2600567 h 4638917"/>
              <a:gd name="connsiteX24" fmla="*/ 2419350 w 3562350"/>
              <a:gd name="connsiteY24" fmla="*/ 2562467 h 4638917"/>
              <a:gd name="connsiteX25" fmla="*/ 2533650 w 3562350"/>
              <a:gd name="connsiteY25" fmla="*/ 2486267 h 4638917"/>
              <a:gd name="connsiteX26" fmla="*/ 2590800 w 3562350"/>
              <a:gd name="connsiteY26" fmla="*/ 2448167 h 4638917"/>
              <a:gd name="connsiteX27" fmla="*/ 2705100 w 3562350"/>
              <a:gd name="connsiteY27" fmla="*/ 2352917 h 4638917"/>
              <a:gd name="connsiteX28" fmla="*/ 2781300 w 3562350"/>
              <a:gd name="connsiteY28" fmla="*/ 2238617 h 4638917"/>
              <a:gd name="connsiteX29" fmla="*/ 2819400 w 3562350"/>
              <a:gd name="connsiteY29" fmla="*/ 2181467 h 4638917"/>
              <a:gd name="connsiteX30" fmla="*/ 2838450 w 3562350"/>
              <a:gd name="connsiteY30" fmla="*/ 2067167 h 4638917"/>
              <a:gd name="connsiteX31" fmla="*/ 2857500 w 3562350"/>
              <a:gd name="connsiteY31" fmla="*/ 2010017 h 4638917"/>
              <a:gd name="connsiteX32" fmla="*/ 2838450 w 3562350"/>
              <a:gd name="connsiteY32" fmla="*/ 1667117 h 4638917"/>
              <a:gd name="connsiteX33" fmla="*/ 2762250 w 3562350"/>
              <a:gd name="connsiteY33" fmla="*/ 1590917 h 4638917"/>
              <a:gd name="connsiteX34" fmla="*/ 2743200 w 3562350"/>
              <a:gd name="connsiteY34" fmla="*/ 1533767 h 4638917"/>
              <a:gd name="connsiteX35" fmla="*/ 2667000 w 3562350"/>
              <a:gd name="connsiteY35" fmla="*/ 1419467 h 4638917"/>
              <a:gd name="connsiteX36" fmla="*/ 2647950 w 3562350"/>
              <a:gd name="connsiteY36" fmla="*/ 1362317 h 4638917"/>
              <a:gd name="connsiteX37" fmla="*/ 2667000 w 3562350"/>
              <a:gd name="connsiteY37" fmla="*/ 1286117 h 4638917"/>
              <a:gd name="connsiteX38" fmla="*/ 2724150 w 3562350"/>
              <a:gd name="connsiteY38" fmla="*/ 1267067 h 4638917"/>
              <a:gd name="connsiteX39" fmla="*/ 3028950 w 3562350"/>
              <a:gd name="connsiteY39" fmla="*/ 1286117 h 4638917"/>
              <a:gd name="connsiteX40" fmla="*/ 3181350 w 3562350"/>
              <a:gd name="connsiteY40" fmla="*/ 1324217 h 4638917"/>
              <a:gd name="connsiteX41" fmla="*/ 3295650 w 3562350"/>
              <a:gd name="connsiteY41" fmla="*/ 1381367 h 4638917"/>
              <a:gd name="connsiteX42" fmla="*/ 3524250 w 3562350"/>
              <a:gd name="connsiteY42" fmla="*/ 1400417 h 4638917"/>
              <a:gd name="connsiteX43" fmla="*/ 3562350 w 3562350"/>
              <a:gd name="connsiteY43" fmla="*/ 1286117 h 4638917"/>
              <a:gd name="connsiteX44" fmla="*/ 3524250 w 3562350"/>
              <a:gd name="connsiteY44" fmla="*/ 1076567 h 4638917"/>
              <a:gd name="connsiteX45" fmla="*/ 3486150 w 3562350"/>
              <a:gd name="connsiteY45" fmla="*/ 1019417 h 4638917"/>
              <a:gd name="connsiteX46" fmla="*/ 3467100 w 3562350"/>
              <a:gd name="connsiteY46" fmla="*/ 962267 h 4638917"/>
              <a:gd name="connsiteX47" fmla="*/ 3390900 w 3562350"/>
              <a:gd name="connsiteY47" fmla="*/ 847967 h 4638917"/>
              <a:gd name="connsiteX48" fmla="*/ 3352800 w 3562350"/>
              <a:gd name="connsiteY48" fmla="*/ 733667 h 4638917"/>
              <a:gd name="connsiteX49" fmla="*/ 3238500 w 3562350"/>
              <a:gd name="connsiteY49" fmla="*/ 638417 h 4638917"/>
              <a:gd name="connsiteX50" fmla="*/ 3143250 w 3562350"/>
              <a:gd name="connsiteY50" fmla="*/ 543167 h 4638917"/>
              <a:gd name="connsiteX51" fmla="*/ 3124200 w 3562350"/>
              <a:gd name="connsiteY51" fmla="*/ 486017 h 4638917"/>
              <a:gd name="connsiteX52" fmla="*/ 3009900 w 3562350"/>
              <a:gd name="connsiteY52" fmla="*/ 409817 h 4638917"/>
              <a:gd name="connsiteX53" fmla="*/ 2838450 w 3562350"/>
              <a:gd name="connsiteY53" fmla="*/ 295517 h 4638917"/>
              <a:gd name="connsiteX54" fmla="*/ 2781300 w 3562350"/>
              <a:gd name="connsiteY54" fmla="*/ 257417 h 4638917"/>
              <a:gd name="connsiteX55" fmla="*/ 2667000 w 3562350"/>
              <a:gd name="connsiteY55" fmla="*/ 219317 h 4638917"/>
              <a:gd name="connsiteX56" fmla="*/ 2609850 w 3562350"/>
              <a:gd name="connsiteY56" fmla="*/ 181217 h 4638917"/>
              <a:gd name="connsiteX57" fmla="*/ 2514600 w 3562350"/>
              <a:gd name="connsiteY57" fmla="*/ 162167 h 4638917"/>
              <a:gd name="connsiteX58" fmla="*/ 2457450 w 3562350"/>
              <a:gd name="connsiteY58" fmla="*/ 143117 h 4638917"/>
              <a:gd name="connsiteX59" fmla="*/ 2247900 w 3562350"/>
              <a:gd name="connsiteY59" fmla="*/ 124067 h 4638917"/>
              <a:gd name="connsiteX60" fmla="*/ 2190750 w 3562350"/>
              <a:gd name="connsiteY60" fmla="*/ 105017 h 4638917"/>
              <a:gd name="connsiteX61" fmla="*/ 2114550 w 3562350"/>
              <a:gd name="connsiteY61" fmla="*/ 85967 h 4638917"/>
              <a:gd name="connsiteX62" fmla="*/ 2000250 w 3562350"/>
              <a:gd name="connsiteY62" fmla="*/ 47867 h 4638917"/>
              <a:gd name="connsiteX63" fmla="*/ 1733550 w 3562350"/>
              <a:gd name="connsiteY63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990600 w 3562350"/>
              <a:gd name="connsiteY4" fmla="*/ 3915017 h 4638917"/>
              <a:gd name="connsiteX5" fmla="*/ 1047750 w 3562350"/>
              <a:gd name="connsiteY5" fmla="*/ 3762617 h 4638917"/>
              <a:gd name="connsiteX6" fmla="*/ 1104900 w 3562350"/>
              <a:gd name="connsiteY6" fmla="*/ 3495917 h 4638917"/>
              <a:gd name="connsiteX7" fmla="*/ 1200150 w 3562350"/>
              <a:gd name="connsiteY7" fmla="*/ 3324467 h 4638917"/>
              <a:gd name="connsiteX8" fmla="*/ 1238250 w 3562350"/>
              <a:gd name="connsiteY8" fmla="*/ 3267317 h 4638917"/>
              <a:gd name="connsiteX9" fmla="*/ 1257300 w 3562350"/>
              <a:gd name="connsiteY9" fmla="*/ 3210167 h 4638917"/>
              <a:gd name="connsiteX10" fmla="*/ 1295400 w 3562350"/>
              <a:gd name="connsiteY10" fmla="*/ 3153017 h 4638917"/>
              <a:gd name="connsiteX11" fmla="*/ 1314450 w 3562350"/>
              <a:gd name="connsiteY11" fmla="*/ 3095867 h 4638917"/>
              <a:gd name="connsiteX12" fmla="*/ 1428750 w 3562350"/>
              <a:gd name="connsiteY12" fmla="*/ 3057767 h 4638917"/>
              <a:gd name="connsiteX13" fmla="*/ 1485900 w 3562350"/>
              <a:gd name="connsiteY13" fmla="*/ 3038717 h 4638917"/>
              <a:gd name="connsiteX14" fmla="*/ 1543050 w 3562350"/>
              <a:gd name="connsiteY14" fmla="*/ 3000617 h 4638917"/>
              <a:gd name="connsiteX15" fmla="*/ 1619250 w 3562350"/>
              <a:gd name="connsiteY15" fmla="*/ 2981567 h 4638917"/>
              <a:gd name="connsiteX16" fmla="*/ 1676400 w 3562350"/>
              <a:gd name="connsiteY16" fmla="*/ 2962517 h 4638917"/>
              <a:gd name="connsiteX17" fmla="*/ 1771650 w 3562350"/>
              <a:gd name="connsiteY17" fmla="*/ 2886317 h 4638917"/>
              <a:gd name="connsiteX18" fmla="*/ 1809750 w 3562350"/>
              <a:gd name="connsiteY18" fmla="*/ 2829167 h 4638917"/>
              <a:gd name="connsiteX19" fmla="*/ 1866900 w 3562350"/>
              <a:gd name="connsiteY19" fmla="*/ 2772017 h 4638917"/>
              <a:gd name="connsiteX20" fmla="*/ 1981200 w 3562350"/>
              <a:gd name="connsiteY20" fmla="*/ 2695817 h 4638917"/>
              <a:gd name="connsiteX21" fmla="*/ 2019300 w 3562350"/>
              <a:gd name="connsiteY21" fmla="*/ 2638667 h 4638917"/>
              <a:gd name="connsiteX22" fmla="*/ 2133600 w 3562350"/>
              <a:gd name="connsiteY22" fmla="*/ 2600567 h 4638917"/>
              <a:gd name="connsiteX23" fmla="*/ 2419350 w 3562350"/>
              <a:gd name="connsiteY23" fmla="*/ 2562467 h 4638917"/>
              <a:gd name="connsiteX24" fmla="*/ 2533650 w 3562350"/>
              <a:gd name="connsiteY24" fmla="*/ 2486267 h 4638917"/>
              <a:gd name="connsiteX25" fmla="*/ 2590800 w 3562350"/>
              <a:gd name="connsiteY25" fmla="*/ 2448167 h 4638917"/>
              <a:gd name="connsiteX26" fmla="*/ 2705100 w 3562350"/>
              <a:gd name="connsiteY26" fmla="*/ 2352917 h 4638917"/>
              <a:gd name="connsiteX27" fmla="*/ 2781300 w 3562350"/>
              <a:gd name="connsiteY27" fmla="*/ 2238617 h 4638917"/>
              <a:gd name="connsiteX28" fmla="*/ 2819400 w 3562350"/>
              <a:gd name="connsiteY28" fmla="*/ 2181467 h 4638917"/>
              <a:gd name="connsiteX29" fmla="*/ 2838450 w 3562350"/>
              <a:gd name="connsiteY29" fmla="*/ 2067167 h 4638917"/>
              <a:gd name="connsiteX30" fmla="*/ 2857500 w 3562350"/>
              <a:gd name="connsiteY30" fmla="*/ 2010017 h 4638917"/>
              <a:gd name="connsiteX31" fmla="*/ 2838450 w 3562350"/>
              <a:gd name="connsiteY31" fmla="*/ 1667117 h 4638917"/>
              <a:gd name="connsiteX32" fmla="*/ 2762250 w 3562350"/>
              <a:gd name="connsiteY32" fmla="*/ 1590917 h 4638917"/>
              <a:gd name="connsiteX33" fmla="*/ 2743200 w 3562350"/>
              <a:gd name="connsiteY33" fmla="*/ 1533767 h 4638917"/>
              <a:gd name="connsiteX34" fmla="*/ 2667000 w 3562350"/>
              <a:gd name="connsiteY34" fmla="*/ 1419467 h 4638917"/>
              <a:gd name="connsiteX35" fmla="*/ 2647950 w 3562350"/>
              <a:gd name="connsiteY35" fmla="*/ 1362317 h 4638917"/>
              <a:gd name="connsiteX36" fmla="*/ 2667000 w 3562350"/>
              <a:gd name="connsiteY36" fmla="*/ 1286117 h 4638917"/>
              <a:gd name="connsiteX37" fmla="*/ 2724150 w 3562350"/>
              <a:gd name="connsiteY37" fmla="*/ 1267067 h 4638917"/>
              <a:gd name="connsiteX38" fmla="*/ 3028950 w 3562350"/>
              <a:gd name="connsiteY38" fmla="*/ 1286117 h 4638917"/>
              <a:gd name="connsiteX39" fmla="*/ 3181350 w 3562350"/>
              <a:gd name="connsiteY39" fmla="*/ 1324217 h 4638917"/>
              <a:gd name="connsiteX40" fmla="*/ 3295650 w 3562350"/>
              <a:gd name="connsiteY40" fmla="*/ 1381367 h 4638917"/>
              <a:gd name="connsiteX41" fmla="*/ 3524250 w 3562350"/>
              <a:gd name="connsiteY41" fmla="*/ 1400417 h 4638917"/>
              <a:gd name="connsiteX42" fmla="*/ 3562350 w 3562350"/>
              <a:gd name="connsiteY42" fmla="*/ 1286117 h 4638917"/>
              <a:gd name="connsiteX43" fmla="*/ 3524250 w 3562350"/>
              <a:gd name="connsiteY43" fmla="*/ 1076567 h 4638917"/>
              <a:gd name="connsiteX44" fmla="*/ 3486150 w 3562350"/>
              <a:gd name="connsiteY44" fmla="*/ 1019417 h 4638917"/>
              <a:gd name="connsiteX45" fmla="*/ 3467100 w 3562350"/>
              <a:gd name="connsiteY45" fmla="*/ 962267 h 4638917"/>
              <a:gd name="connsiteX46" fmla="*/ 3390900 w 3562350"/>
              <a:gd name="connsiteY46" fmla="*/ 847967 h 4638917"/>
              <a:gd name="connsiteX47" fmla="*/ 3352800 w 3562350"/>
              <a:gd name="connsiteY47" fmla="*/ 733667 h 4638917"/>
              <a:gd name="connsiteX48" fmla="*/ 3238500 w 3562350"/>
              <a:gd name="connsiteY48" fmla="*/ 638417 h 4638917"/>
              <a:gd name="connsiteX49" fmla="*/ 3143250 w 3562350"/>
              <a:gd name="connsiteY49" fmla="*/ 543167 h 4638917"/>
              <a:gd name="connsiteX50" fmla="*/ 3124200 w 3562350"/>
              <a:gd name="connsiteY50" fmla="*/ 486017 h 4638917"/>
              <a:gd name="connsiteX51" fmla="*/ 3009900 w 3562350"/>
              <a:gd name="connsiteY51" fmla="*/ 409817 h 4638917"/>
              <a:gd name="connsiteX52" fmla="*/ 2838450 w 3562350"/>
              <a:gd name="connsiteY52" fmla="*/ 295517 h 4638917"/>
              <a:gd name="connsiteX53" fmla="*/ 2781300 w 3562350"/>
              <a:gd name="connsiteY53" fmla="*/ 257417 h 4638917"/>
              <a:gd name="connsiteX54" fmla="*/ 2667000 w 3562350"/>
              <a:gd name="connsiteY54" fmla="*/ 219317 h 4638917"/>
              <a:gd name="connsiteX55" fmla="*/ 2609850 w 3562350"/>
              <a:gd name="connsiteY55" fmla="*/ 181217 h 4638917"/>
              <a:gd name="connsiteX56" fmla="*/ 2514600 w 3562350"/>
              <a:gd name="connsiteY56" fmla="*/ 162167 h 4638917"/>
              <a:gd name="connsiteX57" fmla="*/ 2457450 w 3562350"/>
              <a:gd name="connsiteY57" fmla="*/ 143117 h 4638917"/>
              <a:gd name="connsiteX58" fmla="*/ 2247900 w 3562350"/>
              <a:gd name="connsiteY58" fmla="*/ 124067 h 4638917"/>
              <a:gd name="connsiteX59" fmla="*/ 2190750 w 3562350"/>
              <a:gd name="connsiteY59" fmla="*/ 105017 h 4638917"/>
              <a:gd name="connsiteX60" fmla="*/ 2114550 w 3562350"/>
              <a:gd name="connsiteY60" fmla="*/ 85967 h 4638917"/>
              <a:gd name="connsiteX61" fmla="*/ 2000250 w 3562350"/>
              <a:gd name="connsiteY61" fmla="*/ 47867 h 4638917"/>
              <a:gd name="connsiteX62" fmla="*/ 1733550 w 3562350"/>
              <a:gd name="connsiteY62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990600 w 3562350"/>
              <a:gd name="connsiteY4" fmla="*/ 3915017 h 4638917"/>
              <a:gd name="connsiteX5" fmla="*/ 1104900 w 3562350"/>
              <a:gd name="connsiteY5" fmla="*/ 3495917 h 4638917"/>
              <a:gd name="connsiteX6" fmla="*/ 1200150 w 3562350"/>
              <a:gd name="connsiteY6" fmla="*/ 3324467 h 4638917"/>
              <a:gd name="connsiteX7" fmla="*/ 1238250 w 3562350"/>
              <a:gd name="connsiteY7" fmla="*/ 3267317 h 4638917"/>
              <a:gd name="connsiteX8" fmla="*/ 1257300 w 3562350"/>
              <a:gd name="connsiteY8" fmla="*/ 3210167 h 4638917"/>
              <a:gd name="connsiteX9" fmla="*/ 1295400 w 3562350"/>
              <a:gd name="connsiteY9" fmla="*/ 3153017 h 4638917"/>
              <a:gd name="connsiteX10" fmla="*/ 1314450 w 3562350"/>
              <a:gd name="connsiteY10" fmla="*/ 3095867 h 4638917"/>
              <a:gd name="connsiteX11" fmla="*/ 1428750 w 3562350"/>
              <a:gd name="connsiteY11" fmla="*/ 3057767 h 4638917"/>
              <a:gd name="connsiteX12" fmla="*/ 1485900 w 3562350"/>
              <a:gd name="connsiteY12" fmla="*/ 3038717 h 4638917"/>
              <a:gd name="connsiteX13" fmla="*/ 1543050 w 3562350"/>
              <a:gd name="connsiteY13" fmla="*/ 3000617 h 4638917"/>
              <a:gd name="connsiteX14" fmla="*/ 1619250 w 3562350"/>
              <a:gd name="connsiteY14" fmla="*/ 2981567 h 4638917"/>
              <a:gd name="connsiteX15" fmla="*/ 1676400 w 3562350"/>
              <a:gd name="connsiteY15" fmla="*/ 2962517 h 4638917"/>
              <a:gd name="connsiteX16" fmla="*/ 1771650 w 3562350"/>
              <a:gd name="connsiteY16" fmla="*/ 2886317 h 4638917"/>
              <a:gd name="connsiteX17" fmla="*/ 1809750 w 3562350"/>
              <a:gd name="connsiteY17" fmla="*/ 2829167 h 4638917"/>
              <a:gd name="connsiteX18" fmla="*/ 1866900 w 3562350"/>
              <a:gd name="connsiteY18" fmla="*/ 2772017 h 4638917"/>
              <a:gd name="connsiteX19" fmla="*/ 1981200 w 3562350"/>
              <a:gd name="connsiteY19" fmla="*/ 2695817 h 4638917"/>
              <a:gd name="connsiteX20" fmla="*/ 2019300 w 3562350"/>
              <a:gd name="connsiteY20" fmla="*/ 2638667 h 4638917"/>
              <a:gd name="connsiteX21" fmla="*/ 2133600 w 3562350"/>
              <a:gd name="connsiteY21" fmla="*/ 2600567 h 4638917"/>
              <a:gd name="connsiteX22" fmla="*/ 2419350 w 3562350"/>
              <a:gd name="connsiteY22" fmla="*/ 2562467 h 4638917"/>
              <a:gd name="connsiteX23" fmla="*/ 2533650 w 3562350"/>
              <a:gd name="connsiteY23" fmla="*/ 2486267 h 4638917"/>
              <a:gd name="connsiteX24" fmla="*/ 2590800 w 3562350"/>
              <a:gd name="connsiteY24" fmla="*/ 2448167 h 4638917"/>
              <a:gd name="connsiteX25" fmla="*/ 2705100 w 3562350"/>
              <a:gd name="connsiteY25" fmla="*/ 2352917 h 4638917"/>
              <a:gd name="connsiteX26" fmla="*/ 2781300 w 3562350"/>
              <a:gd name="connsiteY26" fmla="*/ 2238617 h 4638917"/>
              <a:gd name="connsiteX27" fmla="*/ 2819400 w 3562350"/>
              <a:gd name="connsiteY27" fmla="*/ 2181467 h 4638917"/>
              <a:gd name="connsiteX28" fmla="*/ 2838450 w 3562350"/>
              <a:gd name="connsiteY28" fmla="*/ 2067167 h 4638917"/>
              <a:gd name="connsiteX29" fmla="*/ 2857500 w 3562350"/>
              <a:gd name="connsiteY29" fmla="*/ 2010017 h 4638917"/>
              <a:gd name="connsiteX30" fmla="*/ 2838450 w 3562350"/>
              <a:gd name="connsiteY30" fmla="*/ 1667117 h 4638917"/>
              <a:gd name="connsiteX31" fmla="*/ 2762250 w 3562350"/>
              <a:gd name="connsiteY31" fmla="*/ 1590917 h 4638917"/>
              <a:gd name="connsiteX32" fmla="*/ 2743200 w 3562350"/>
              <a:gd name="connsiteY32" fmla="*/ 1533767 h 4638917"/>
              <a:gd name="connsiteX33" fmla="*/ 2667000 w 3562350"/>
              <a:gd name="connsiteY33" fmla="*/ 1419467 h 4638917"/>
              <a:gd name="connsiteX34" fmla="*/ 2647950 w 3562350"/>
              <a:gd name="connsiteY34" fmla="*/ 1362317 h 4638917"/>
              <a:gd name="connsiteX35" fmla="*/ 2667000 w 3562350"/>
              <a:gd name="connsiteY35" fmla="*/ 1286117 h 4638917"/>
              <a:gd name="connsiteX36" fmla="*/ 2724150 w 3562350"/>
              <a:gd name="connsiteY36" fmla="*/ 1267067 h 4638917"/>
              <a:gd name="connsiteX37" fmla="*/ 3028950 w 3562350"/>
              <a:gd name="connsiteY37" fmla="*/ 1286117 h 4638917"/>
              <a:gd name="connsiteX38" fmla="*/ 3181350 w 3562350"/>
              <a:gd name="connsiteY38" fmla="*/ 1324217 h 4638917"/>
              <a:gd name="connsiteX39" fmla="*/ 3295650 w 3562350"/>
              <a:gd name="connsiteY39" fmla="*/ 1381367 h 4638917"/>
              <a:gd name="connsiteX40" fmla="*/ 3524250 w 3562350"/>
              <a:gd name="connsiteY40" fmla="*/ 1400417 h 4638917"/>
              <a:gd name="connsiteX41" fmla="*/ 3562350 w 3562350"/>
              <a:gd name="connsiteY41" fmla="*/ 1286117 h 4638917"/>
              <a:gd name="connsiteX42" fmla="*/ 3524250 w 3562350"/>
              <a:gd name="connsiteY42" fmla="*/ 1076567 h 4638917"/>
              <a:gd name="connsiteX43" fmla="*/ 3486150 w 3562350"/>
              <a:gd name="connsiteY43" fmla="*/ 1019417 h 4638917"/>
              <a:gd name="connsiteX44" fmla="*/ 3467100 w 3562350"/>
              <a:gd name="connsiteY44" fmla="*/ 962267 h 4638917"/>
              <a:gd name="connsiteX45" fmla="*/ 3390900 w 3562350"/>
              <a:gd name="connsiteY45" fmla="*/ 847967 h 4638917"/>
              <a:gd name="connsiteX46" fmla="*/ 3352800 w 3562350"/>
              <a:gd name="connsiteY46" fmla="*/ 733667 h 4638917"/>
              <a:gd name="connsiteX47" fmla="*/ 3238500 w 3562350"/>
              <a:gd name="connsiteY47" fmla="*/ 638417 h 4638917"/>
              <a:gd name="connsiteX48" fmla="*/ 3143250 w 3562350"/>
              <a:gd name="connsiteY48" fmla="*/ 543167 h 4638917"/>
              <a:gd name="connsiteX49" fmla="*/ 3124200 w 3562350"/>
              <a:gd name="connsiteY49" fmla="*/ 486017 h 4638917"/>
              <a:gd name="connsiteX50" fmla="*/ 3009900 w 3562350"/>
              <a:gd name="connsiteY50" fmla="*/ 409817 h 4638917"/>
              <a:gd name="connsiteX51" fmla="*/ 2838450 w 3562350"/>
              <a:gd name="connsiteY51" fmla="*/ 295517 h 4638917"/>
              <a:gd name="connsiteX52" fmla="*/ 2781300 w 3562350"/>
              <a:gd name="connsiteY52" fmla="*/ 257417 h 4638917"/>
              <a:gd name="connsiteX53" fmla="*/ 2667000 w 3562350"/>
              <a:gd name="connsiteY53" fmla="*/ 219317 h 4638917"/>
              <a:gd name="connsiteX54" fmla="*/ 2609850 w 3562350"/>
              <a:gd name="connsiteY54" fmla="*/ 181217 h 4638917"/>
              <a:gd name="connsiteX55" fmla="*/ 2514600 w 3562350"/>
              <a:gd name="connsiteY55" fmla="*/ 162167 h 4638917"/>
              <a:gd name="connsiteX56" fmla="*/ 2457450 w 3562350"/>
              <a:gd name="connsiteY56" fmla="*/ 143117 h 4638917"/>
              <a:gd name="connsiteX57" fmla="*/ 2247900 w 3562350"/>
              <a:gd name="connsiteY57" fmla="*/ 124067 h 4638917"/>
              <a:gd name="connsiteX58" fmla="*/ 2190750 w 3562350"/>
              <a:gd name="connsiteY58" fmla="*/ 105017 h 4638917"/>
              <a:gd name="connsiteX59" fmla="*/ 2114550 w 3562350"/>
              <a:gd name="connsiteY59" fmla="*/ 85967 h 4638917"/>
              <a:gd name="connsiteX60" fmla="*/ 2000250 w 3562350"/>
              <a:gd name="connsiteY60" fmla="*/ 47867 h 4638917"/>
              <a:gd name="connsiteX61" fmla="*/ 1733550 w 3562350"/>
              <a:gd name="connsiteY61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990600 w 3562350"/>
              <a:gd name="connsiteY4" fmla="*/ 3915017 h 4638917"/>
              <a:gd name="connsiteX5" fmla="*/ 1104900 w 3562350"/>
              <a:gd name="connsiteY5" fmla="*/ 3495917 h 4638917"/>
              <a:gd name="connsiteX6" fmla="*/ 1200150 w 3562350"/>
              <a:gd name="connsiteY6" fmla="*/ 3324467 h 4638917"/>
              <a:gd name="connsiteX7" fmla="*/ 1257300 w 3562350"/>
              <a:gd name="connsiteY7" fmla="*/ 3210167 h 4638917"/>
              <a:gd name="connsiteX8" fmla="*/ 1295400 w 3562350"/>
              <a:gd name="connsiteY8" fmla="*/ 3153017 h 4638917"/>
              <a:gd name="connsiteX9" fmla="*/ 1314450 w 3562350"/>
              <a:gd name="connsiteY9" fmla="*/ 3095867 h 4638917"/>
              <a:gd name="connsiteX10" fmla="*/ 1428750 w 3562350"/>
              <a:gd name="connsiteY10" fmla="*/ 3057767 h 4638917"/>
              <a:gd name="connsiteX11" fmla="*/ 1485900 w 3562350"/>
              <a:gd name="connsiteY11" fmla="*/ 3038717 h 4638917"/>
              <a:gd name="connsiteX12" fmla="*/ 1543050 w 3562350"/>
              <a:gd name="connsiteY12" fmla="*/ 3000617 h 4638917"/>
              <a:gd name="connsiteX13" fmla="*/ 1619250 w 3562350"/>
              <a:gd name="connsiteY13" fmla="*/ 2981567 h 4638917"/>
              <a:gd name="connsiteX14" fmla="*/ 1676400 w 3562350"/>
              <a:gd name="connsiteY14" fmla="*/ 2962517 h 4638917"/>
              <a:gd name="connsiteX15" fmla="*/ 1771650 w 3562350"/>
              <a:gd name="connsiteY15" fmla="*/ 2886317 h 4638917"/>
              <a:gd name="connsiteX16" fmla="*/ 1809750 w 3562350"/>
              <a:gd name="connsiteY16" fmla="*/ 2829167 h 4638917"/>
              <a:gd name="connsiteX17" fmla="*/ 1866900 w 3562350"/>
              <a:gd name="connsiteY17" fmla="*/ 2772017 h 4638917"/>
              <a:gd name="connsiteX18" fmla="*/ 1981200 w 3562350"/>
              <a:gd name="connsiteY18" fmla="*/ 2695817 h 4638917"/>
              <a:gd name="connsiteX19" fmla="*/ 2019300 w 3562350"/>
              <a:gd name="connsiteY19" fmla="*/ 2638667 h 4638917"/>
              <a:gd name="connsiteX20" fmla="*/ 2133600 w 3562350"/>
              <a:gd name="connsiteY20" fmla="*/ 2600567 h 4638917"/>
              <a:gd name="connsiteX21" fmla="*/ 2419350 w 3562350"/>
              <a:gd name="connsiteY21" fmla="*/ 2562467 h 4638917"/>
              <a:gd name="connsiteX22" fmla="*/ 2533650 w 3562350"/>
              <a:gd name="connsiteY22" fmla="*/ 2486267 h 4638917"/>
              <a:gd name="connsiteX23" fmla="*/ 2590800 w 3562350"/>
              <a:gd name="connsiteY23" fmla="*/ 2448167 h 4638917"/>
              <a:gd name="connsiteX24" fmla="*/ 2705100 w 3562350"/>
              <a:gd name="connsiteY24" fmla="*/ 2352917 h 4638917"/>
              <a:gd name="connsiteX25" fmla="*/ 2781300 w 3562350"/>
              <a:gd name="connsiteY25" fmla="*/ 2238617 h 4638917"/>
              <a:gd name="connsiteX26" fmla="*/ 2819400 w 3562350"/>
              <a:gd name="connsiteY26" fmla="*/ 2181467 h 4638917"/>
              <a:gd name="connsiteX27" fmla="*/ 2838450 w 3562350"/>
              <a:gd name="connsiteY27" fmla="*/ 2067167 h 4638917"/>
              <a:gd name="connsiteX28" fmla="*/ 2857500 w 3562350"/>
              <a:gd name="connsiteY28" fmla="*/ 2010017 h 4638917"/>
              <a:gd name="connsiteX29" fmla="*/ 2838450 w 3562350"/>
              <a:gd name="connsiteY29" fmla="*/ 1667117 h 4638917"/>
              <a:gd name="connsiteX30" fmla="*/ 2762250 w 3562350"/>
              <a:gd name="connsiteY30" fmla="*/ 1590917 h 4638917"/>
              <a:gd name="connsiteX31" fmla="*/ 2743200 w 3562350"/>
              <a:gd name="connsiteY31" fmla="*/ 1533767 h 4638917"/>
              <a:gd name="connsiteX32" fmla="*/ 2667000 w 3562350"/>
              <a:gd name="connsiteY32" fmla="*/ 1419467 h 4638917"/>
              <a:gd name="connsiteX33" fmla="*/ 2647950 w 3562350"/>
              <a:gd name="connsiteY33" fmla="*/ 1362317 h 4638917"/>
              <a:gd name="connsiteX34" fmla="*/ 2667000 w 3562350"/>
              <a:gd name="connsiteY34" fmla="*/ 1286117 h 4638917"/>
              <a:gd name="connsiteX35" fmla="*/ 2724150 w 3562350"/>
              <a:gd name="connsiteY35" fmla="*/ 1267067 h 4638917"/>
              <a:gd name="connsiteX36" fmla="*/ 3028950 w 3562350"/>
              <a:gd name="connsiteY36" fmla="*/ 1286117 h 4638917"/>
              <a:gd name="connsiteX37" fmla="*/ 3181350 w 3562350"/>
              <a:gd name="connsiteY37" fmla="*/ 1324217 h 4638917"/>
              <a:gd name="connsiteX38" fmla="*/ 3295650 w 3562350"/>
              <a:gd name="connsiteY38" fmla="*/ 1381367 h 4638917"/>
              <a:gd name="connsiteX39" fmla="*/ 3524250 w 3562350"/>
              <a:gd name="connsiteY39" fmla="*/ 1400417 h 4638917"/>
              <a:gd name="connsiteX40" fmla="*/ 3562350 w 3562350"/>
              <a:gd name="connsiteY40" fmla="*/ 1286117 h 4638917"/>
              <a:gd name="connsiteX41" fmla="*/ 3524250 w 3562350"/>
              <a:gd name="connsiteY41" fmla="*/ 1076567 h 4638917"/>
              <a:gd name="connsiteX42" fmla="*/ 3486150 w 3562350"/>
              <a:gd name="connsiteY42" fmla="*/ 1019417 h 4638917"/>
              <a:gd name="connsiteX43" fmla="*/ 3467100 w 3562350"/>
              <a:gd name="connsiteY43" fmla="*/ 962267 h 4638917"/>
              <a:gd name="connsiteX44" fmla="*/ 3390900 w 3562350"/>
              <a:gd name="connsiteY44" fmla="*/ 847967 h 4638917"/>
              <a:gd name="connsiteX45" fmla="*/ 3352800 w 3562350"/>
              <a:gd name="connsiteY45" fmla="*/ 733667 h 4638917"/>
              <a:gd name="connsiteX46" fmla="*/ 3238500 w 3562350"/>
              <a:gd name="connsiteY46" fmla="*/ 638417 h 4638917"/>
              <a:gd name="connsiteX47" fmla="*/ 3143250 w 3562350"/>
              <a:gd name="connsiteY47" fmla="*/ 543167 h 4638917"/>
              <a:gd name="connsiteX48" fmla="*/ 3124200 w 3562350"/>
              <a:gd name="connsiteY48" fmla="*/ 486017 h 4638917"/>
              <a:gd name="connsiteX49" fmla="*/ 3009900 w 3562350"/>
              <a:gd name="connsiteY49" fmla="*/ 409817 h 4638917"/>
              <a:gd name="connsiteX50" fmla="*/ 2838450 w 3562350"/>
              <a:gd name="connsiteY50" fmla="*/ 295517 h 4638917"/>
              <a:gd name="connsiteX51" fmla="*/ 2781300 w 3562350"/>
              <a:gd name="connsiteY51" fmla="*/ 257417 h 4638917"/>
              <a:gd name="connsiteX52" fmla="*/ 2667000 w 3562350"/>
              <a:gd name="connsiteY52" fmla="*/ 219317 h 4638917"/>
              <a:gd name="connsiteX53" fmla="*/ 2609850 w 3562350"/>
              <a:gd name="connsiteY53" fmla="*/ 181217 h 4638917"/>
              <a:gd name="connsiteX54" fmla="*/ 2514600 w 3562350"/>
              <a:gd name="connsiteY54" fmla="*/ 162167 h 4638917"/>
              <a:gd name="connsiteX55" fmla="*/ 2457450 w 3562350"/>
              <a:gd name="connsiteY55" fmla="*/ 143117 h 4638917"/>
              <a:gd name="connsiteX56" fmla="*/ 2247900 w 3562350"/>
              <a:gd name="connsiteY56" fmla="*/ 124067 h 4638917"/>
              <a:gd name="connsiteX57" fmla="*/ 2190750 w 3562350"/>
              <a:gd name="connsiteY57" fmla="*/ 105017 h 4638917"/>
              <a:gd name="connsiteX58" fmla="*/ 2114550 w 3562350"/>
              <a:gd name="connsiteY58" fmla="*/ 85967 h 4638917"/>
              <a:gd name="connsiteX59" fmla="*/ 2000250 w 3562350"/>
              <a:gd name="connsiteY59" fmla="*/ 47867 h 4638917"/>
              <a:gd name="connsiteX60" fmla="*/ 1733550 w 3562350"/>
              <a:gd name="connsiteY60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990600 w 3562350"/>
              <a:gd name="connsiteY4" fmla="*/ 3915017 h 4638917"/>
              <a:gd name="connsiteX5" fmla="*/ 1104900 w 3562350"/>
              <a:gd name="connsiteY5" fmla="*/ 3495917 h 4638917"/>
              <a:gd name="connsiteX6" fmla="*/ 1200150 w 3562350"/>
              <a:gd name="connsiteY6" fmla="*/ 3324467 h 4638917"/>
              <a:gd name="connsiteX7" fmla="*/ 1257300 w 3562350"/>
              <a:gd name="connsiteY7" fmla="*/ 3210167 h 4638917"/>
              <a:gd name="connsiteX8" fmla="*/ 1295400 w 3562350"/>
              <a:gd name="connsiteY8" fmla="*/ 3153017 h 4638917"/>
              <a:gd name="connsiteX9" fmla="*/ 1428750 w 3562350"/>
              <a:gd name="connsiteY9" fmla="*/ 3057767 h 4638917"/>
              <a:gd name="connsiteX10" fmla="*/ 1485900 w 3562350"/>
              <a:gd name="connsiteY10" fmla="*/ 3038717 h 4638917"/>
              <a:gd name="connsiteX11" fmla="*/ 1543050 w 3562350"/>
              <a:gd name="connsiteY11" fmla="*/ 3000617 h 4638917"/>
              <a:gd name="connsiteX12" fmla="*/ 1619250 w 3562350"/>
              <a:gd name="connsiteY12" fmla="*/ 2981567 h 4638917"/>
              <a:gd name="connsiteX13" fmla="*/ 1676400 w 3562350"/>
              <a:gd name="connsiteY13" fmla="*/ 2962517 h 4638917"/>
              <a:gd name="connsiteX14" fmla="*/ 1771650 w 3562350"/>
              <a:gd name="connsiteY14" fmla="*/ 2886317 h 4638917"/>
              <a:gd name="connsiteX15" fmla="*/ 1809750 w 3562350"/>
              <a:gd name="connsiteY15" fmla="*/ 2829167 h 4638917"/>
              <a:gd name="connsiteX16" fmla="*/ 1866900 w 3562350"/>
              <a:gd name="connsiteY16" fmla="*/ 2772017 h 4638917"/>
              <a:gd name="connsiteX17" fmla="*/ 1981200 w 3562350"/>
              <a:gd name="connsiteY17" fmla="*/ 2695817 h 4638917"/>
              <a:gd name="connsiteX18" fmla="*/ 2019300 w 3562350"/>
              <a:gd name="connsiteY18" fmla="*/ 2638667 h 4638917"/>
              <a:gd name="connsiteX19" fmla="*/ 2133600 w 3562350"/>
              <a:gd name="connsiteY19" fmla="*/ 2600567 h 4638917"/>
              <a:gd name="connsiteX20" fmla="*/ 2419350 w 3562350"/>
              <a:gd name="connsiteY20" fmla="*/ 2562467 h 4638917"/>
              <a:gd name="connsiteX21" fmla="*/ 2533650 w 3562350"/>
              <a:gd name="connsiteY21" fmla="*/ 2486267 h 4638917"/>
              <a:gd name="connsiteX22" fmla="*/ 2590800 w 3562350"/>
              <a:gd name="connsiteY22" fmla="*/ 2448167 h 4638917"/>
              <a:gd name="connsiteX23" fmla="*/ 2705100 w 3562350"/>
              <a:gd name="connsiteY23" fmla="*/ 2352917 h 4638917"/>
              <a:gd name="connsiteX24" fmla="*/ 2781300 w 3562350"/>
              <a:gd name="connsiteY24" fmla="*/ 2238617 h 4638917"/>
              <a:gd name="connsiteX25" fmla="*/ 2819400 w 3562350"/>
              <a:gd name="connsiteY25" fmla="*/ 2181467 h 4638917"/>
              <a:gd name="connsiteX26" fmla="*/ 2838450 w 3562350"/>
              <a:gd name="connsiteY26" fmla="*/ 2067167 h 4638917"/>
              <a:gd name="connsiteX27" fmla="*/ 2857500 w 3562350"/>
              <a:gd name="connsiteY27" fmla="*/ 2010017 h 4638917"/>
              <a:gd name="connsiteX28" fmla="*/ 2838450 w 3562350"/>
              <a:gd name="connsiteY28" fmla="*/ 1667117 h 4638917"/>
              <a:gd name="connsiteX29" fmla="*/ 2762250 w 3562350"/>
              <a:gd name="connsiteY29" fmla="*/ 1590917 h 4638917"/>
              <a:gd name="connsiteX30" fmla="*/ 2743200 w 3562350"/>
              <a:gd name="connsiteY30" fmla="*/ 1533767 h 4638917"/>
              <a:gd name="connsiteX31" fmla="*/ 2667000 w 3562350"/>
              <a:gd name="connsiteY31" fmla="*/ 1419467 h 4638917"/>
              <a:gd name="connsiteX32" fmla="*/ 2647950 w 3562350"/>
              <a:gd name="connsiteY32" fmla="*/ 1362317 h 4638917"/>
              <a:gd name="connsiteX33" fmla="*/ 2667000 w 3562350"/>
              <a:gd name="connsiteY33" fmla="*/ 1286117 h 4638917"/>
              <a:gd name="connsiteX34" fmla="*/ 2724150 w 3562350"/>
              <a:gd name="connsiteY34" fmla="*/ 1267067 h 4638917"/>
              <a:gd name="connsiteX35" fmla="*/ 3028950 w 3562350"/>
              <a:gd name="connsiteY35" fmla="*/ 1286117 h 4638917"/>
              <a:gd name="connsiteX36" fmla="*/ 3181350 w 3562350"/>
              <a:gd name="connsiteY36" fmla="*/ 1324217 h 4638917"/>
              <a:gd name="connsiteX37" fmla="*/ 3295650 w 3562350"/>
              <a:gd name="connsiteY37" fmla="*/ 1381367 h 4638917"/>
              <a:gd name="connsiteX38" fmla="*/ 3524250 w 3562350"/>
              <a:gd name="connsiteY38" fmla="*/ 1400417 h 4638917"/>
              <a:gd name="connsiteX39" fmla="*/ 3562350 w 3562350"/>
              <a:gd name="connsiteY39" fmla="*/ 1286117 h 4638917"/>
              <a:gd name="connsiteX40" fmla="*/ 3524250 w 3562350"/>
              <a:gd name="connsiteY40" fmla="*/ 1076567 h 4638917"/>
              <a:gd name="connsiteX41" fmla="*/ 3486150 w 3562350"/>
              <a:gd name="connsiteY41" fmla="*/ 1019417 h 4638917"/>
              <a:gd name="connsiteX42" fmla="*/ 3467100 w 3562350"/>
              <a:gd name="connsiteY42" fmla="*/ 962267 h 4638917"/>
              <a:gd name="connsiteX43" fmla="*/ 3390900 w 3562350"/>
              <a:gd name="connsiteY43" fmla="*/ 847967 h 4638917"/>
              <a:gd name="connsiteX44" fmla="*/ 3352800 w 3562350"/>
              <a:gd name="connsiteY44" fmla="*/ 733667 h 4638917"/>
              <a:gd name="connsiteX45" fmla="*/ 3238500 w 3562350"/>
              <a:gd name="connsiteY45" fmla="*/ 638417 h 4638917"/>
              <a:gd name="connsiteX46" fmla="*/ 3143250 w 3562350"/>
              <a:gd name="connsiteY46" fmla="*/ 543167 h 4638917"/>
              <a:gd name="connsiteX47" fmla="*/ 3124200 w 3562350"/>
              <a:gd name="connsiteY47" fmla="*/ 486017 h 4638917"/>
              <a:gd name="connsiteX48" fmla="*/ 3009900 w 3562350"/>
              <a:gd name="connsiteY48" fmla="*/ 409817 h 4638917"/>
              <a:gd name="connsiteX49" fmla="*/ 2838450 w 3562350"/>
              <a:gd name="connsiteY49" fmla="*/ 295517 h 4638917"/>
              <a:gd name="connsiteX50" fmla="*/ 2781300 w 3562350"/>
              <a:gd name="connsiteY50" fmla="*/ 257417 h 4638917"/>
              <a:gd name="connsiteX51" fmla="*/ 2667000 w 3562350"/>
              <a:gd name="connsiteY51" fmla="*/ 219317 h 4638917"/>
              <a:gd name="connsiteX52" fmla="*/ 2609850 w 3562350"/>
              <a:gd name="connsiteY52" fmla="*/ 181217 h 4638917"/>
              <a:gd name="connsiteX53" fmla="*/ 2514600 w 3562350"/>
              <a:gd name="connsiteY53" fmla="*/ 162167 h 4638917"/>
              <a:gd name="connsiteX54" fmla="*/ 2457450 w 3562350"/>
              <a:gd name="connsiteY54" fmla="*/ 143117 h 4638917"/>
              <a:gd name="connsiteX55" fmla="*/ 2247900 w 3562350"/>
              <a:gd name="connsiteY55" fmla="*/ 124067 h 4638917"/>
              <a:gd name="connsiteX56" fmla="*/ 2190750 w 3562350"/>
              <a:gd name="connsiteY56" fmla="*/ 105017 h 4638917"/>
              <a:gd name="connsiteX57" fmla="*/ 2114550 w 3562350"/>
              <a:gd name="connsiteY57" fmla="*/ 85967 h 4638917"/>
              <a:gd name="connsiteX58" fmla="*/ 2000250 w 3562350"/>
              <a:gd name="connsiteY58" fmla="*/ 47867 h 4638917"/>
              <a:gd name="connsiteX59" fmla="*/ 1733550 w 3562350"/>
              <a:gd name="connsiteY59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990600 w 3562350"/>
              <a:gd name="connsiteY4" fmla="*/ 3915017 h 4638917"/>
              <a:gd name="connsiteX5" fmla="*/ 1104900 w 3562350"/>
              <a:gd name="connsiteY5" fmla="*/ 3495917 h 4638917"/>
              <a:gd name="connsiteX6" fmla="*/ 1200150 w 3562350"/>
              <a:gd name="connsiteY6" fmla="*/ 3324467 h 4638917"/>
              <a:gd name="connsiteX7" fmla="*/ 1295400 w 3562350"/>
              <a:gd name="connsiteY7" fmla="*/ 3153017 h 4638917"/>
              <a:gd name="connsiteX8" fmla="*/ 1428750 w 3562350"/>
              <a:gd name="connsiteY8" fmla="*/ 3057767 h 4638917"/>
              <a:gd name="connsiteX9" fmla="*/ 1485900 w 3562350"/>
              <a:gd name="connsiteY9" fmla="*/ 3038717 h 4638917"/>
              <a:gd name="connsiteX10" fmla="*/ 1543050 w 3562350"/>
              <a:gd name="connsiteY10" fmla="*/ 3000617 h 4638917"/>
              <a:gd name="connsiteX11" fmla="*/ 1619250 w 3562350"/>
              <a:gd name="connsiteY11" fmla="*/ 2981567 h 4638917"/>
              <a:gd name="connsiteX12" fmla="*/ 1676400 w 3562350"/>
              <a:gd name="connsiteY12" fmla="*/ 2962517 h 4638917"/>
              <a:gd name="connsiteX13" fmla="*/ 1771650 w 3562350"/>
              <a:gd name="connsiteY13" fmla="*/ 2886317 h 4638917"/>
              <a:gd name="connsiteX14" fmla="*/ 1809750 w 3562350"/>
              <a:gd name="connsiteY14" fmla="*/ 2829167 h 4638917"/>
              <a:gd name="connsiteX15" fmla="*/ 1866900 w 3562350"/>
              <a:gd name="connsiteY15" fmla="*/ 2772017 h 4638917"/>
              <a:gd name="connsiteX16" fmla="*/ 1981200 w 3562350"/>
              <a:gd name="connsiteY16" fmla="*/ 2695817 h 4638917"/>
              <a:gd name="connsiteX17" fmla="*/ 2019300 w 3562350"/>
              <a:gd name="connsiteY17" fmla="*/ 2638667 h 4638917"/>
              <a:gd name="connsiteX18" fmla="*/ 2133600 w 3562350"/>
              <a:gd name="connsiteY18" fmla="*/ 2600567 h 4638917"/>
              <a:gd name="connsiteX19" fmla="*/ 2419350 w 3562350"/>
              <a:gd name="connsiteY19" fmla="*/ 2562467 h 4638917"/>
              <a:gd name="connsiteX20" fmla="*/ 2533650 w 3562350"/>
              <a:gd name="connsiteY20" fmla="*/ 2486267 h 4638917"/>
              <a:gd name="connsiteX21" fmla="*/ 2590800 w 3562350"/>
              <a:gd name="connsiteY21" fmla="*/ 2448167 h 4638917"/>
              <a:gd name="connsiteX22" fmla="*/ 2705100 w 3562350"/>
              <a:gd name="connsiteY22" fmla="*/ 2352917 h 4638917"/>
              <a:gd name="connsiteX23" fmla="*/ 2781300 w 3562350"/>
              <a:gd name="connsiteY23" fmla="*/ 2238617 h 4638917"/>
              <a:gd name="connsiteX24" fmla="*/ 2819400 w 3562350"/>
              <a:gd name="connsiteY24" fmla="*/ 2181467 h 4638917"/>
              <a:gd name="connsiteX25" fmla="*/ 2838450 w 3562350"/>
              <a:gd name="connsiteY25" fmla="*/ 2067167 h 4638917"/>
              <a:gd name="connsiteX26" fmla="*/ 2857500 w 3562350"/>
              <a:gd name="connsiteY26" fmla="*/ 2010017 h 4638917"/>
              <a:gd name="connsiteX27" fmla="*/ 2838450 w 3562350"/>
              <a:gd name="connsiteY27" fmla="*/ 1667117 h 4638917"/>
              <a:gd name="connsiteX28" fmla="*/ 2762250 w 3562350"/>
              <a:gd name="connsiteY28" fmla="*/ 1590917 h 4638917"/>
              <a:gd name="connsiteX29" fmla="*/ 2743200 w 3562350"/>
              <a:gd name="connsiteY29" fmla="*/ 1533767 h 4638917"/>
              <a:gd name="connsiteX30" fmla="*/ 2667000 w 3562350"/>
              <a:gd name="connsiteY30" fmla="*/ 1419467 h 4638917"/>
              <a:gd name="connsiteX31" fmla="*/ 2647950 w 3562350"/>
              <a:gd name="connsiteY31" fmla="*/ 1362317 h 4638917"/>
              <a:gd name="connsiteX32" fmla="*/ 2667000 w 3562350"/>
              <a:gd name="connsiteY32" fmla="*/ 1286117 h 4638917"/>
              <a:gd name="connsiteX33" fmla="*/ 2724150 w 3562350"/>
              <a:gd name="connsiteY33" fmla="*/ 1267067 h 4638917"/>
              <a:gd name="connsiteX34" fmla="*/ 3028950 w 3562350"/>
              <a:gd name="connsiteY34" fmla="*/ 1286117 h 4638917"/>
              <a:gd name="connsiteX35" fmla="*/ 3181350 w 3562350"/>
              <a:gd name="connsiteY35" fmla="*/ 1324217 h 4638917"/>
              <a:gd name="connsiteX36" fmla="*/ 3295650 w 3562350"/>
              <a:gd name="connsiteY36" fmla="*/ 1381367 h 4638917"/>
              <a:gd name="connsiteX37" fmla="*/ 3524250 w 3562350"/>
              <a:gd name="connsiteY37" fmla="*/ 1400417 h 4638917"/>
              <a:gd name="connsiteX38" fmla="*/ 3562350 w 3562350"/>
              <a:gd name="connsiteY38" fmla="*/ 1286117 h 4638917"/>
              <a:gd name="connsiteX39" fmla="*/ 3524250 w 3562350"/>
              <a:gd name="connsiteY39" fmla="*/ 1076567 h 4638917"/>
              <a:gd name="connsiteX40" fmla="*/ 3486150 w 3562350"/>
              <a:gd name="connsiteY40" fmla="*/ 1019417 h 4638917"/>
              <a:gd name="connsiteX41" fmla="*/ 3467100 w 3562350"/>
              <a:gd name="connsiteY41" fmla="*/ 962267 h 4638917"/>
              <a:gd name="connsiteX42" fmla="*/ 3390900 w 3562350"/>
              <a:gd name="connsiteY42" fmla="*/ 847967 h 4638917"/>
              <a:gd name="connsiteX43" fmla="*/ 3352800 w 3562350"/>
              <a:gd name="connsiteY43" fmla="*/ 733667 h 4638917"/>
              <a:gd name="connsiteX44" fmla="*/ 3238500 w 3562350"/>
              <a:gd name="connsiteY44" fmla="*/ 638417 h 4638917"/>
              <a:gd name="connsiteX45" fmla="*/ 3143250 w 3562350"/>
              <a:gd name="connsiteY45" fmla="*/ 543167 h 4638917"/>
              <a:gd name="connsiteX46" fmla="*/ 3124200 w 3562350"/>
              <a:gd name="connsiteY46" fmla="*/ 486017 h 4638917"/>
              <a:gd name="connsiteX47" fmla="*/ 3009900 w 3562350"/>
              <a:gd name="connsiteY47" fmla="*/ 409817 h 4638917"/>
              <a:gd name="connsiteX48" fmla="*/ 2838450 w 3562350"/>
              <a:gd name="connsiteY48" fmla="*/ 295517 h 4638917"/>
              <a:gd name="connsiteX49" fmla="*/ 2781300 w 3562350"/>
              <a:gd name="connsiteY49" fmla="*/ 257417 h 4638917"/>
              <a:gd name="connsiteX50" fmla="*/ 2667000 w 3562350"/>
              <a:gd name="connsiteY50" fmla="*/ 219317 h 4638917"/>
              <a:gd name="connsiteX51" fmla="*/ 2609850 w 3562350"/>
              <a:gd name="connsiteY51" fmla="*/ 181217 h 4638917"/>
              <a:gd name="connsiteX52" fmla="*/ 2514600 w 3562350"/>
              <a:gd name="connsiteY52" fmla="*/ 162167 h 4638917"/>
              <a:gd name="connsiteX53" fmla="*/ 2457450 w 3562350"/>
              <a:gd name="connsiteY53" fmla="*/ 143117 h 4638917"/>
              <a:gd name="connsiteX54" fmla="*/ 2247900 w 3562350"/>
              <a:gd name="connsiteY54" fmla="*/ 124067 h 4638917"/>
              <a:gd name="connsiteX55" fmla="*/ 2190750 w 3562350"/>
              <a:gd name="connsiteY55" fmla="*/ 105017 h 4638917"/>
              <a:gd name="connsiteX56" fmla="*/ 2114550 w 3562350"/>
              <a:gd name="connsiteY56" fmla="*/ 85967 h 4638917"/>
              <a:gd name="connsiteX57" fmla="*/ 2000250 w 3562350"/>
              <a:gd name="connsiteY57" fmla="*/ 47867 h 4638917"/>
              <a:gd name="connsiteX58" fmla="*/ 1733550 w 3562350"/>
              <a:gd name="connsiteY58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990600 w 3562350"/>
              <a:gd name="connsiteY4" fmla="*/ 3915017 h 4638917"/>
              <a:gd name="connsiteX5" fmla="*/ 1104900 w 3562350"/>
              <a:gd name="connsiteY5" fmla="*/ 3495917 h 4638917"/>
              <a:gd name="connsiteX6" fmla="*/ 1295400 w 3562350"/>
              <a:gd name="connsiteY6" fmla="*/ 3153017 h 4638917"/>
              <a:gd name="connsiteX7" fmla="*/ 1428750 w 3562350"/>
              <a:gd name="connsiteY7" fmla="*/ 3057767 h 4638917"/>
              <a:gd name="connsiteX8" fmla="*/ 1485900 w 3562350"/>
              <a:gd name="connsiteY8" fmla="*/ 3038717 h 4638917"/>
              <a:gd name="connsiteX9" fmla="*/ 1543050 w 3562350"/>
              <a:gd name="connsiteY9" fmla="*/ 3000617 h 4638917"/>
              <a:gd name="connsiteX10" fmla="*/ 1619250 w 3562350"/>
              <a:gd name="connsiteY10" fmla="*/ 2981567 h 4638917"/>
              <a:gd name="connsiteX11" fmla="*/ 1676400 w 3562350"/>
              <a:gd name="connsiteY11" fmla="*/ 2962517 h 4638917"/>
              <a:gd name="connsiteX12" fmla="*/ 1771650 w 3562350"/>
              <a:gd name="connsiteY12" fmla="*/ 2886317 h 4638917"/>
              <a:gd name="connsiteX13" fmla="*/ 1809750 w 3562350"/>
              <a:gd name="connsiteY13" fmla="*/ 2829167 h 4638917"/>
              <a:gd name="connsiteX14" fmla="*/ 1866900 w 3562350"/>
              <a:gd name="connsiteY14" fmla="*/ 2772017 h 4638917"/>
              <a:gd name="connsiteX15" fmla="*/ 1981200 w 3562350"/>
              <a:gd name="connsiteY15" fmla="*/ 2695817 h 4638917"/>
              <a:gd name="connsiteX16" fmla="*/ 2019300 w 3562350"/>
              <a:gd name="connsiteY16" fmla="*/ 2638667 h 4638917"/>
              <a:gd name="connsiteX17" fmla="*/ 2133600 w 3562350"/>
              <a:gd name="connsiteY17" fmla="*/ 2600567 h 4638917"/>
              <a:gd name="connsiteX18" fmla="*/ 2419350 w 3562350"/>
              <a:gd name="connsiteY18" fmla="*/ 2562467 h 4638917"/>
              <a:gd name="connsiteX19" fmla="*/ 2533650 w 3562350"/>
              <a:gd name="connsiteY19" fmla="*/ 2486267 h 4638917"/>
              <a:gd name="connsiteX20" fmla="*/ 2590800 w 3562350"/>
              <a:gd name="connsiteY20" fmla="*/ 2448167 h 4638917"/>
              <a:gd name="connsiteX21" fmla="*/ 2705100 w 3562350"/>
              <a:gd name="connsiteY21" fmla="*/ 2352917 h 4638917"/>
              <a:gd name="connsiteX22" fmla="*/ 2781300 w 3562350"/>
              <a:gd name="connsiteY22" fmla="*/ 2238617 h 4638917"/>
              <a:gd name="connsiteX23" fmla="*/ 2819400 w 3562350"/>
              <a:gd name="connsiteY23" fmla="*/ 2181467 h 4638917"/>
              <a:gd name="connsiteX24" fmla="*/ 2838450 w 3562350"/>
              <a:gd name="connsiteY24" fmla="*/ 2067167 h 4638917"/>
              <a:gd name="connsiteX25" fmla="*/ 2857500 w 3562350"/>
              <a:gd name="connsiteY25" fmla="*/ 2010017 h 4638917"/>
              <a:gd name="connsiteX26" fmla="*/ 2838450 w 3562350"/>
              <a:gd name="connsiteY26" fmla="*/ 1667117 h 4638917"/>
              <a:gd name="connsiteX27" fmla="*/ 2762250 w 3562350"/>
              <a:gd name="connsiteY27" fmla="*/ 1590917 h 4638917"/>
              <a:gd name="connsiteX28" fmla="*/ 2743200 w 3562350"/>
              <a:gd name="connsiteY28" fmla="*/ 1533767 h 4638917"/>
              <a:gd name="connsiteX29" fmla="*/ 2667000 w 3562350"/>
              <a:gd name="connsiteY29" fmla="*/ 1419467 h 4638917"/>
              <a:gd name="connsiteX30" fmla="*/ 2647950 w 3562350"/>
              <a:gd name="connsiteY30" fmla="*/ 1362317 h 4638917"/>
              <a:gd name="connsiteX31" fmla="*/ 2667000 w 3562350"/>
              <a:gd name="connsiteY31" fmla="*/ 1286117 h 4638917"/>
              <a:gd name="connsiteX32" fmla="*/ 2724150 w 3562350"/>
              <a:gd name="connsiteY32" fmla="*/ 1267067 h 4638917"/>
              <a:gd name="connsiteX33" fmla="*/ 3028950 w 3562350"/>
              <a:gd name="connsiteY33" fmla="*/ 1286117 h 4638917"/>
              <a:gd name="connsiteX34" fmla="*/ 3181350 w 3562350"/>
              <a:gd name="connsiteY34" fmla="*/ 1324217 h 4638917"/>
              <a:gd name="connsiteX35" fmla="*/ 3295650 w 3562350"/>
              <a:gd name="connsiteY35" fmla="*/ 1381367 h 4638917"/>
              <a:gd name="connsiteX36" fmla="*/ 3524250 w 3562350"/>
              <a:gd name="connsiteY36" fmla="*/ 1400417 h 4638917"/>
              <a:gd name="connsiteX37" fmla="*/ 3562350 w 3562350"/>
              <a:gd name="connsiteY37" fmla="*/ 1286117 h 4638917"/>
              <a:gd name="connsiteX38" fmla="*/ 3524250 w 3562350"/>
              <a:gd name="connsiteY38" fmla="*/ 1076567 h 4638917"/>
              <a:gd name="connsiteX39" fmla="*/ 3486150 w 3562350"/>
              <a:gd name="connsiteY39" fmla="*/ 1019417 h 4638917"/>
              <a:gd name="connsiteX40" fmla="*/ 3467100 w 3562350"/>
              <a:gd name="connsiteY40" fmla="*/ 962267 h 4638917"/>
              <a:gd name="connsiteX41" fmla="*/ 3390900 w 3562350"/>
              <a:gd name="connsiteY41" fmla="*/ 847967 h 4638917"/>
              <a:gd name="connsiteX42" fmla="*/ 3352800 w 3562350"/>
              <a:gd name="connsiteY42" fmla="*/ 733667 h 4638917"/>
              <a:gd name="connsiteX43" fmla="*/ 3238500 w 3562350"/>
              <a:gd name="connsiteY43" fmla="*/ 638417 h 4638917"/>
              <a:gd name="connsiteX44" fmla="*/ 3143250 w 3562350"/>
              <a:gd name="connsiteY44" fmla="*/ 543167 h 4638917"/>
              <a:gd name="connsiteX45" fmla="*/ 3124200 w 3562350"/>
              <a:gd name="connsiteY45" fmla="*/ 486017 h 4638917"/>
              <a:gd name="connsiteX46" fmla="*/ 3009900 w 3562350"/>
              <a:gd name="connsiteY46" fmla="*/ 409817 h 4638917"/>
              <a:gd name="connsiteX47" fmla="*/ 2838450 w 3562350"/>
              <a:gd name="connsiteY47" fmla="*/ 295517 h 4638917"/>
              <a:gd name="connsiteX48" fmla="*/ 2781300 w 3562350"/>
              <a:gd name="connsiteY48" fmla="*/ 257417 h 4638917"/>
              <a:gd name="connsiteX49" fmla="*/ 2667000 w 3562350"/>
              <a:gd name="connsiteY49" fmla="*/ 219317 h 4638917"/>
              <a:gd name="connsiteX50" fmla="*/ 2609850 w 3562350"/>
              <a:gd name="connsiteY50" fmla="*/ 181217 h 4638917"/>
              <a:gd name="connsiteX51" fmla="*/ 2514600 w 3562350"/>
              <a:gd name="connsiteY51" fmla="*/ 162167 h 4638917"/>
              <a:gd name="connsiteX52" fmla="*/ 2457450 w 3562350"/>
              <a:gd name="connsiteY52" fmla="*/ 143117 h 4638917"/>
              <a:gd name="connsiteX53" fmla="*/ 2247900 w 3562350"/>
              <a:gd name="connsiteY53" fmla="*/ 124067 h 4638917"/>
              <a:gd name="connsiteX54" fmla="*/ 2190750 w 3562350"/>
              <a:gd name="connsiteY54" fmla="*/ 105017 h 4638917"/>
              <a:gd name="connsiteX55" fmla="*/ 2114550 w 3562350"/>
              <a:gd name="connsiteY55" fmla="*/ 85967 h 4638917"/>
              <a:gd name="connsiteX56" fmla="*/ 2000250 w 3562350"/>
              <a:gd name="connsiteY56" fmla="*/ 47867 h 4638917"/>
              <a:gd name="connsiteX57" fmla="*/ 1733550 w 3562350"/>
              <a:gd name="connsiteY57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1104900 w 3562350"/>
              <a:gd name="connsiteY4" fmla="*/ 3495917 h 4638917"/>
              <a:gd name="connsiteX5" fmla="*/ 1295400 w 3562350"/>
              <a:gd name="connsiteY5" fmla="*/ 3153017 h 4638917"/>
              <a:gd name="connsiteX6" fmla="*/ 1428750 w 3562350"/>
              <a:gd name="connsiteY6" fmla="*/ 3057767 h 4638917"/>
              <a:gd name="connsiteX7" fmla="*/ 1485900 w 3562350"/>
              <a:gd name="connsiteY7" fmla="*/ 3038717 h 4638917"/>
              <a:gd name="connsiteX8" fmla="*/ 1543050 w 3562350"/>
              <a:gd name="connsiteY8" fmla="*/ 3000617 h 4638917"/>
              <a:gd name="connsiteX9" fmla="*/ 1619250 w 3562350"/>
              <a:gd name="connsiteY9" fmla="*/ 2981567 h 4638917"/>
              <a:gd name="connsiteX10" fmla="*/ 1676400 w 3562350"/>
              <a:gd name="connsiteY10" fmla="*/ 2962517 h 4638917"/>
              <a:gd name="connsiteX11" fmla="*/ 1771650 w 3562350"/>
              <a:gd name="connsiteY11" fmla="*/ 2886317 h 4638917"/>
              <a:gd name="connsiteX12" fmla="*/ 1809750 w 3562350"/>
              <a:gd name="connsiteY12" fmla="*/ 2829167 h 4638917"/>
              <a:gd name="connsiteX13" fmla="*/ 1866900 w 3562350"/>
              <a:gd name="connsiteY13" fmla="*/ 2772017 h 4638917"/>
              <a:gd name="connsiteX14" fmla="*/ 1981200 w 3562350"/>
              <a:gd name="connsiteY14" fmla="*/ 2695817 h 4638917"/>
              <a:gd name="connsiteX15" fmla="*/ 2019300 w 3562350"/>
              <a:gd name="connsiteY15" fmla="*/ 2638667 h 4638917"/>
              <a:gd name="connsiteX16" fmla="*/ 2133600 w 3562350"/>
              <a:gd name="connsiteY16" fmla="*/ 2600567 h 4638917"/>
              <a:gd name="connsiteX17" fmla="*/ 2419350 w 3562350"/>
              <a:gd name="connsiteY17" fmla="*/ 2562467 h 4638917"/>
              <a:gd name="connsiteX18" fmla="*/ 2533650 w 3562350"/>
              <a:gd name="connsiteY18" fmla="*/ 2486267 h 4638917"/>
              <a:gd name="connsiteX19" fmla="*/ 2590800 w 3562350"/>
              <a:gd name="connsiteY19" fmla="*/ 2448167 h 4638917"/>
              <a:gd name="connsiteX20" fmla="*/ 2705100 w 3562350"/>
              <a:gd name="connsiteY20" fmla="*/ 2352917 h 4638917"/>
              <a:gd name="connsiteX21" fmla="*/ 2781300 w 3562350"/>
              <a:gd name="connsiteY21" fmla="*/ 2238617 h 4638917"/>
              <a:gd name="connsiteX22" fmla="*/ 2819400 w 3562350"/>
              <a:gd name="connsiteY22" fmla="*/ 2181467 h 4638917"/>
              <a:gd name="connsiteX23" fmla="*/ 2838450 w 3562350"/>
              <a:gd name="connsiteY23" fmla="*/ 2067167 h 4638917"/>
              <a:gd name="connsiteX24" fmla="*/ 2857500 w 3562350"/>
              <a:gd name="connsiteY24" fmla="*/ 2010017 h 4638917"/>
              <a:gd name="connsiteX25" fmla="*/ 2838450 w 3562350"/>
              <a:gd name="connsiteY25" fmla="*/ 1667117 h 4638917"/>
              <a:gd name="connsiteX26" fmla="*/ 2762250 w 3562350"/>
              <a:gd name="connsiteY26" fmla="*/ 1590917 h 4638917"/>
              <a:gd name="connsiteX27" fmla="*/ 2743200 w 3562350"/>
              <a:gd name="connsiteY27" fmla="*/ 1533767 h 4638917"/>
              <a:gd name="connsiteX28" fmla="*/ 2667000 w 3562350"/>
              <a:gd name="connsiteY28" fmla="*/ 1419467 h 4638917"/>
              <a:gd name="connsiteX29" fmla="*/ 2647950 w 3562350"/>
              <a:gd name="connsiteY29" fmla="*/ 1362317 h 4638917"/>
              <a:gd name="connsiteX30" fmla="*/ 2667000 w 3562350"/>
              <a:gd name="connsiteY30" fmla="*/ 1286117 h 4638917"/>
              <a:gd name="connsiteX31" fmla="*/ 2724150 w 3562350"/>
              <a:gd name="connsiteY31" fmla="*/ 1267067 h 4638917"/>
              <a:gd name="connsiteX32" fmla="*/ 3028950 w 3562350"/>
              <a:gd name="connsiteY32" fmla="*/ 1286117 h 4638917"/>
              <a:gd name="connsiteX33" fmla="*/ 3181350 w 3562350"/>
              <a:gd name="connsiteY33" fmla="*/ 1324217 h 4638917"/>
              <a:gd name="connsiteX34" fmla="*/ 3295650 w 3562350"/>
              <a:gd name="connsiteY34" fmla="*/ 1381367 h 4638917"/>
              <a:gd name="connsiteX35" fmla="*/ 3524250 w 3562350"/>
              <a:gd name="connsiteY35" fmla="*/ 1400417 h 4638917"/>
              <a:gd name="connsiteX36" fmla="*/ 3562350 w 3562350"/>
              <a:gd name="connsiteY36" fmla="*/ 1286117 h 4638917"/>
              <a:gd name="connsiteX37" fmla="*/ 3524250 w 3562350"/>
              <a:gd name="connsiteY37" fmla="*/ 1076567 h 4638917"/>
              <a:gd name="connsiteX38" fmla="*/ 3486150 w 3562350"/>
              <a:gd name="connsiteY38" fmla="*/ 1019417 h 4638917"/>
              <a:gd name="connsiteX39" fmla="*/ 3467100 w 3562350"/>
              <a:gd name="connsiteY39" fmla="*/ 962267 h 4638917"/>
              <a:gd name="connsiteX40" fmla="*/ 3390900 w 3562350"/>
              <a:gd name="connsiteY40" fmla="*/ 847967 h 4638917"/>
              <a:gd name="connsiteX41" fmla="*/ 3352800 w 3562350"/>
              <a:gd name="connsiteY41" fmla="*/ 733667 h 4638917"/>
              <a:gd name="connsiteX42" fmla="*/ 3238500 w 3562350"/>
              <a:gd name="connsiteY42" fmla="*/ 638417 h 4638917"/>
              <a:gd name="connsiteX43" fmla="*/ 3143250 w 3562350"/>
              <a:gd name="connsiteY43" fmla="*/ 543167 h 4638917"/>
              <a:gd name="connsiteX44" fmla="*/ 3124200 w 3562350"/>
              <a:gd name="connsiteY44" fmla="*/ 486017 h 4638917"/>
              <a:gd name="connsiteX45" fmla="*/ 3009900 w 3562350"/>
              <a:gd name="connsiteY45" fmla="*/ 409817 h 4638917"/>
              <a:gd name="connsiteX46" fmla="*/ 2838450 w 3562350"/>
              <a:gd name="connsiteY46" fmla="*/ 295517 h 4638917"/>
              <a:gd name="connsiteX47" fmla="*/ 2781300 w 3562350"/>
              <a:gd name="connsiteY47" fmla="*/ 257417 h 4638917"/>
              <a:gd name="connsiteX48" fmla="*/ 2667000 w 3562350"/>
              <a:gd name="connsiteY48" fmla="*/ 219317 h 4638917"/>
              <a:gd name="connsiteX49" fmla="*/ 2609850 w 3562350"/>
              <a:gd name="connsiteY49" fmla="*/ 181217 h 4638917"/>
              <a:gd name="connsiteX50" fmla="*/ 2514600 w 3562350"/>
              <a:gd name="connsiteY50" fmla="*/ 162167 h 4638917"/>
              <a:gd name="connsiteX51" fmla="*/ 2457450 w 3562350"/>
              <a:gd name="connsiteY51" fmla="*/ 143117 h 4638917"/>
              <a:gd name="connsiteX52" fmla="*/ 2247900 w 3562350"/>
              <a:gd name="connsiteY52" fmla="*/ 124067 h 4638917"/>
              <a:gd name="connsiteX53" fmla="*/ 2190750 w 3562350"/>
              <a:gd name="connsiteY53" fmla="*/ 105017 h 4638917"/>
              <a:gd name="connsiteX54" fmla="*/ 2114550 w 3562350"/>
              <a:gd name="connsiteY54" fmla="*/ 85967 h 4638917"/>
              <a:gd name="connsiteX55" fmla="*/ 2000250 w 3562350"/>
              <a:gd name="connsiteY55" fmla="*/ 47867 h 4638917"/>
              <a:gd name="connsiteX56" fmla="*/ 1733550 w 3562350"/>
              <a:gd name="connsiteY56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1104900 w 3562350"/>
              <a:gd name="connsiteY4" fmla="*/ 3495917 h 4638917"/>
              <a:gd name="connsiteX5" fmla="*/ 1295400 w 3562350"/>
              <a:gd name="connsiteY5" fmla="*/ 3153017 h 4638917"/>
              <a:gd name="connsiteX6" fmla="*/ 1428750 w 3562350"/>
              <a:gd name="connsiteY6" fmla="*/ 3057767 h 4638917"/>
              <a:gd name="connsiteX7" fmla="*/ 1485900 w 3562350"/>
              <a:gd name="connsiteY7" fmla="*/ 3038717 h 4638917"/>
              <a:gd name="connsiteX8" fmla="*/ 1543050 w 3562350"/>
              <a:gd name="connsiteY8" fmla="*/ 3000617 h 4638917"/>
              <a:gd name="connsiteX9" fmla="*/ 1619250 w 3562350"/>
              <a:gd name="connsiteY9" fmla="*/ 2981567 h 4638917"/>
              <a:gd name="connsiteX10" fmla="*/ 1771650 w 3562350"/>
              <a:gd name="connsiteY10" fmla="*/ 2886317 h 4638917"/>
              <a:gd name="connsiteX11" fmla="*/ 1809750 w 3562350"/>
              <a:gd name="connsiteY11" fmla="*/ 2829167 h 4638917"/>
              <a:gd name="connsiteX12" fmla="*/ 1866900 w 3562350"/>
              <a:gd name="connsiteY12" fmla="*/ 2772017 h 4638917"/>
              <a:gd name="connsiteX13" fmla="*/ 1981200 w 3562350"/>
              <a:gd name="connsiteY13" fmla="*/ 2695817 h 4638917"/>
              <a:gd name="connsiteX14" fmla="*/ 2019300 w 3562350"/>
              <a:gd name="connsiteY14" fmla="*/ 2638667 h 4638917"/>
              <a:gd name="connsiteX15" fmla="*/ 2133600 w 3562350"/>
              <a:gd name="connsiteY15" fmla="*/ 2600567 h 4638917"/>
              <a:gd name="connsiteX16" fmla="*/ 2419350 w 3562350"/>
              <a:gd name="connsiteY16" fmla="*/ 2562467 h 4638917"/>
              <a:gd name="connsiteX17" fmla="*/ 2533650 w 3562350"/>
              <a:gd name="connsiteY17" fmla="*/ 2486267 h 4638917"/>
              <a:gd name="connsiteX18" fmla="*/ 2590800 w 3562350"/>
              <a:gd name="connsiteY18" fmla="*/ 2448167 h 4638917"/>
              <a:gd name="connsiteX19" fmla="*/ 2705100 w 3562350"/>
              <a:gd name="connsiteY19" fmla="*/ 2352917 h 4638917"/>
              <a:gd name="connsiteX20" fmla="*/ 2781300 w 3562350"/>
              <a:gd name="connsiteY20" fmla="*/ 2238617 h 4638917"/>
              <a:gd name="connsiteX21" fmla="*/ 2819400 w 3562350"/>
              <a:gd name="connsiteY21" fmla="*/ 2181467 h 4638917"/>
              <a:gd name="connsiteX22" fmla="*/ 2838450 w 3562350"/>
              <a:gd name="connsiteY22" fmla="*/ 2067167 h 4638917"/>
              <a:gd name="connsiteX23" fmla="*/ 2857500 w 3562350"/>
              <a:gd name="connsiteY23" fmla="*/ 2010017 h 4638917"/>
              <a:gd name="connsiteX24" fmla="*/ 2838450 w 3562350"/>
              <a:gd name="connsiteY24" fmla="*/ 1667117 h 4638917"/>
              <a:gd name="connsiteX25" fmla="*/ 2762250 w 3562350"/>
              <a:gd name="connsiteY25" fmla="*/ 1590917 h 4638917"/>
              <a:gd name="connsiteX26" fmla="*/ 2743200 w 3562350"/>
              <a:gd name="connsiteY26" fmla="*/ 1533767 h 4638917"/>
              <a:gd name="connsiteX27" fmla="*/ 2667000 w 3562350"/>
              <a:gd name="connsiteY27" fmla="*/ 1419467 h 4638917"/>
              <a:gd name="connsiteX28" fmla="*/ 2647950 w 3562350"/>
              <a:gd name="connsiteY28" fmla="*/ 1362317 h 4638917"/>
              <a:gd name="connsiteX29" fmla="*/ 2667000 w 3562350"/>
              <a:gd name="connsiteY29" fmla="*/ 1286117 h 4638917"/>
              <a:gd name="connsiteX30" fmla="*/ 2724150 w 3562350"/>
              <a:gd name="connsiteY30" fmla="*/ 1267067 h 4638917"/>
              <a:gd name="connsiteX31" fmla="*/ 3028950 w 3562350"/>
              <a:gd name="connsiteY31" fmla="*/ 1286117 h 4638917"/>
              <a:gd name="connsiteX32" fmla="*/ 3181350 w 3562350"/>
              <a:gd name="connsiteY32" fmla="*/ 1324217 h 4638917"/>
              <a:gd name="connsiteX33" fmla="*/ 3295650 w 3562350"/>
              <a:gd name="connsiteY33" fmla="*/ 1381367 h 4638917"/>
              <a:gd name="connsiteX34" fmla="*/ 3524250 w 3562350"/>
              <a:gd name="connsiteY34" fmla="*/ 1400417 h 4638917"/>
              <a:gd name="connsiteX35" fmla="*/ 3562350 w 3562350"/>
              <a:gd name="connsiteY35" fmla="*/ 1286117 h 4638917"/>
              <a:gd name="connsiteX36" fmla="*/ 3524250 w 3562350"/>
              <a:gd name="connsiteY36" fmla="*/ 1076567 h 4638917"/>
              <a:gd name="connsiteX37" fmla="*/ 3486150 w 3562350"/>
              <a:gd name="connsiteY37" fmla="*/ 1019417 h 4638917"/>
              <a:gd name="connsiteX38" fmla="*/ 3467100 w 3562350"/>
              <a:gd name="connsiteY38" fmla="*/ 962267 h 4638917"/>
              <a:gd name="connsiteX39" fmla="*/ 3390900 w 3562350"/>
              <a:gd name="connsiteY39" fmla="*/ 847967 h 4638917"/>
              <a:gd name="connsiteX40" fmla="*/ 3352800 w 3562350"/>
              <a:gd name="connsiteY40" fmla="*/ 733667 h 4638917"/>
              <a:gd name="connsiteX41" fmla="*/ 3238500 w 3562350"/>
              <a:gd name="connsiteY41" fmla="*/ 638417 h 4638917"/>
              <a:gd name="connsiteX42" fmla="*/ 3143250 w 3562350"/>
              <a:gd name="connsiteY42" fmla="*/ 543167 h 4638917"/>
              <a:gd name="connsiteX43" fmla="*/ 3124200 w 3562350"/>
              <a:gd name="connsiteY43" fmla="*/ 486017 h 4638917"/>
              <a:gd name="connsiteX44" fmla="*/ 3009900 w 3562350"/>
              <a:gd name="connsiteY44" fmla="*/ 409817 h 4638917"/>
              <a:gd name="connsiteX45" fmla="*/ 2838450 w 3562350"/>
              <a:gd name="connsiteY45" fmla="*/ 295517 h 4638917"/>
              <a:gd name="connsiteX46" fmla="*/ 2781300 w 3562350"/>
              <a:gd name="connsiteY46" fmla="*/ 257417 h 4638917"/>
              <a:gd name="connsiteX47" fmla="*/ 2667000 w 3562350"/>
              <a:gd name="connsiteY47" fmla="*/ 219317 h 4638917"/>
              <a:gd name="connsiteX48" fmla="*/ 2609850 w 3562350"/>
              <a:gd name="connsiteY48" fmla="*/ 181217 h 4638917"/>
              <a:gd name="connsiteX49" fmla="*/ 2514600 w 3562350"/>
              <a:gd name="connsiteY49" fmla="*/ 162167 h 4638917"/>
              <a:gd name="connsiteX50" fmla="*/ 2457450 w 3562350"/>
              <a:gd name="connsiteY50" fmla="*/ 143117 h 4638917"/>
              <a:gd name="connsiteX51" fmla="*/ 2247900 w 3562350"/>
              <a:gd name="connsiteY51" fmla="*/ 124067 h 4638917"/>
              <a:gd name="connsiteX52" fmla="*/ 2190750 w 3562350"/>
              <a:gd name="connsiteY52" fmla="*/ 105017 h 4638917"/>
              <a:gd name="connsiteX53" fmla="*/ 2114550 w 3562350"/>
              <a:gd name="connsiteY53" fmla="*/ 85967 h 4638917"/>
              <a:gd name="connsiteX54" fmla="*/ 2000250 w 3562350"/>
              <a:gd name="connsiteY54" fmla="*/ 47867 h 4638917"/>
              <a:gd name="connsiteX55" fmla="*/ 1733550 w 3562350"/>
              <a:gd name="connsiteY55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1104900 w 3562350"/>
              <a:gd name="connsiteY4" fmla="*/ 3495917 h 4638917"/>
              <a:gd name="connsiteX5" fmla="*/ 1295400 w 3562350"/>
              <a:gd name="connsiteY5" fmla="*/ 3153017 h 4638917"/>
              <a:gd name="connsiteX6" fmla="*/ 1428750 w 3562350"/>
              <a:gd name="connsiteY6" fmla="*/ 3057767 h 4638917"/>
              <a:gd name="connsiteX7" fmla="*/ 1485900 w 3562350"/>
              <a:gd name="connsiteY7" fmla="*/ 3038717 h 4638917"/>
              <a:gd name="connsiteX8" fmla="*/ 1619250 w 3562350"/>
              <a:gd name="connsiteY8" fmla="*/ 2981567 h 4638917"/>
              <a:gd name="connsiteX9" fmla="*/ 1771650 w 3562350"/>
              <a:gd name="connsiteY9" fmla="*/ 2886317 h 4638917"/>
              <a:gd name="connsiteX10" fmla="*/ 1809750 w 3562350"/>
              <a:gd name="connsiteY10" fmla="*/ 2829167 h 4638917"/>
              <a:gd name="connsiteX11" fmla="*/ 1866900 w 3562350"/>
              <a:gd name="connsiteY11" fmla="*/ 2772017 h 4638917"/>
              <a:gd name="connsiteX12" fmla="*/ 1981200 w 3562350"/>
              <a:gd name="connsiteY12" fmla="*/ 2695817 h 4638917"/>
              <a:gd name="connsiteX13" fmla="*/ 2019300 w 3562350"/>
              <a:gd name="connsiteY13" fmla="*/ 2638667 h 4638917"/>
              <a:gd name="connsiteX14" fmla="*/ 2133600 w 3562350"/>
              <a:gd name="connsiteY14" fmla="*/ 2600567 h 4638917"/>
              <a:gd name="connsiteX15" fmla="*/ 2419350 w 3562350"/>
              <a:gd name="connsiteY15" fmla="*/ 2562467 h 4638917"/>
              <a:gd name="connsiteX16" fmla="*/ 2533650 w 3562350"/>
              <a:gd name="connsiteY16" fmla="*/ 2486267 h 4638917"/>
              <a:gd name="connsiteX17" fmla="*/ 2590800 w 3562350"/>
              <a:gd name="connsiteY17" fmla="*/ 2448167 h 4638917"/>
              <a:gd name="connsiteX18" fmla="*/ 2705100 w 3562350"/>
              <a:gd name="connsiteY18" fmla="*/ 2352917 h 4638917"/>
              <a:gd name="connsiteX19" fmla="*/ 2781300 w 3562350"/>
              <a:gd name="connsiteY19" fmla="*/ 2238617 h 4638917"/>
              <a:gd name="connsiteX20" fmla="*/ 2819400 w 3562350"/>
              <a:gd name="connsiteY20" fmla="*/ 2181467 h 4638917"/>
              <a:gd name="connsiteX21" fmla="*/ 2838450 w 3562350"/>
              <a:gd name="connsiteY21" fmla="*/ 2067167 h 4638917"/>
              <a:gd name="connsiteX22" fmla="*/ 2857500 w 3562350"/>
              <a:gd name="connsiteY22" fmla="*/ 2010017 h 4638917"/>
              <a:gd name="connsiteX23" fmla="*/ 2838450 w 3562350"/>
              <a:gd name="connsiteY23" fmla="*/ 1667117 h 4638917"/>
              <a:gd name="connsiteX24" fmla="*/ 2762250 w 3562350"/>
              <a:gd name="connsiteY24" fmla="*/ 1590917 h 4638917"/>
              <a:gd name="connsiteX25" fmla="*/ 2743200 w 3562350"/>
              <a:gd name="connsiteY25" fmla="*/ 1533767 h 4638917"/>
              <a:gd name="connsiteX26" fmla="*/ 2667000 w 3562350"/>
              <a:gd name="connsiteY26" fmla="*/ 1419467 h 4638917"/>
              <a:gd name="connsiteX27" fmla="*/ 2647950 w 3562350"/>
              <a:gd name="connsiteY27" fmla="*/ 1362317 h 4638917"/>
              <a:gd name="connsiteX28" fmla="*/ 2667000 w 3562350"/>
              <a:gd name="connsiteY28" fmla="*/ 1286117 h 4638917"/>
              <a:gd name="connsiteX29" fmla="*/ 2724150 w 3562350"/>
              <a:gd name="connsiteY29" fmla="*/ 1267067 h 4638917"/>
              <a:gd name="connsiteX30" fmla="*/ 3028950 w 3562350"/>
              <a:gd name="connsiteY30" fmla="*/ 1286117 h 4638917"/>
              <a:gd name="connsiteX31" fmla="*/ 3181350 w 3562350"/>
              <a:gd name="connsiteY31" fmla="*/ 1324217 h 4638917"/>
              <a:gd name="connsiteX32" fmla="*/ 3295650 w 3562350"/>
              <a:gd name="connsiteY32" fmla="*/ 1381367 h 4638917"/>
              <a:gd name="connsiteX33" fmla="*/ 3524250 w 3562350"/>
              <a:gd name="connsiteY33" fmla="*/ 1400417 h 4638917"/>
              <a:gd name="connsiteX34" fmla="*/ 3562350 w 3562350"/>
              <a:gd name="connsiteY34" fmla="*/ 1286117 h 4638917"/>
              <a:gd name="connsiteX35" fmla="*/ 3524250 w 3562350"/>
              <a:gd name="connsiteY35" fmla="*/ 1076567 h 4638917"/>
              <a:gd name="connsiteX36" fmla="*/ 3486150 w 3562350"/>
              <a:gd name="connsiteY36" fmla="*/ 1019417 h 4638917"/>
              <a:gd name="connsiteX37" fmla="*/ 3467100 w 3562350"/>
              <a:gd name="connsiteY37" fmla="*/ 962267 h 4638917"/>
              <a:gd name="connsiteX38" fmla="*/ 3390900 w 3562350"/>
              <a:gd name="connsiteY38" fmla="*/ 847967 h 4638917"/>
              <a:gd name="connsiteX39" fmla="*/ 3352800 w 3562350"/>
              <a:gd name="connsiteY39" fmla="*/ 733667 h 4638917"/>
              <a:gd name="connsiteX40" fmla="*/ 3238500 w 3562350"/>
              <a:gd name="connsiteY40" fmla="*/ 638417 h 4638917"/>
              <a:gd name="connsiteX41" fmla="*/ 3143250 w 3562350"/>
              <a:gd name="connsiteY41" fmla="*/ 543167 h 4638917"/>
              <a:gd name="connsiteX42" fmla="*/ 3124200 w 3562350"/>
              <a:gd name="connsiteY42" fmla="*/ 486017 h 4638917"/>
              <a:gd name="connsiteX43" fmla="*/ 3009900 w 3562350"/>
              <a:gd name="connsiteY43" fmla="*/ 409817 h 4638917"/>
              <a:gd name="connsiteX44" fmla="*/ 2838450 w 3562350"/>
              <a:gd name="connsiteY44" fmla="*/ 295517 h 4638917"/>
              <a:gd name="connsiteX45" fmla="*/ 2781300 w 3562350"/>
              <a:gd name="connsiteY45" fmla="*/ 257417 h 4638917"/>
              <a:gd name="connsiteX46" fmla="*/ 2667000 w 3562350"/>
              <a:gd name="connsiteY46" fmla="*/ 219317 h 4638917"/>
              <a:gd name="connsiteX47" fmla="*/ 2609850 w 3562350"/>
              <a:gd name="connsiteY47" fmla="*/ 181217 h 4638917"/>
              <a:gd name="connsiteX48" fmla="*/ 2514600 w 3562350"/>
              <a:gd name="connsiteY48" fmla="*/ 162167 h 4638917"/>
              <a:gd name="connsiteX49" fmla="*/ 2457450 w 3562350"/>
              <a:gd name="connsiteY49" fmla="*/ 143117 h 4638917"/>
              <a:gd name="connsiteX50" fmla="*/ 2247900 w 3562350"/>
              <a:gd name="connsiteY50" fmla="*/ 124067 h 4638917"/>
              <a:gd name="connsiteX51" fmla="*/ 2190750 w 3562350"/>
              <a:gd name="connsiteY51" fmla="*/ 105017 h 4638917"/>
              <a:gd name="connsiteX52" fmla="*/ 2114550 w 3562350"/>
              <a:gd name="connsiteY52" fmla="*/ 85967 h 4638917"/>
              <a:gd name="connsiteX53" fmla="*/ 2000250 w 3562350"/>
              <a:gd name="connsiteY53" fmla="*/ 47867 h 4638917"/>
              <a:gd name="connsiteX54" fmla="*/ 1733550 w 3562350"/>
              <a:gd name="connsiteY54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1104900 w 3562350"/>
              <a:gd name="connsiteY4" fmla="*/ 3495917 h 4638917"/>
              <a:gd name="connsiteX5" fmla="*/ 1295400 w 3562350"/>
              <a:gd name="connsiteY5" fmla="*/ 3153017 h 4638917"/>
              <a:gd name="connsiteX6" fmla="*/ 1428750 w 3562350"/>
              <a:gd name="connsiteY6" fmla="*/ 3057767 h 4638917"/>
              <a:gd name="connsiteX7" fmla="*/ 1485900 w 3562350"/>
              <a:gd name="connsiteY7" fmla="*/ 3038717 h 4638917"/>
              <a:gd name="connsiteX8" fmla="*/ 1771650 w 3562350"/>
              <a:gd name="connsiteY8" fmla="*/ 2886317 h 4638917"/>
              <a:gd name="connsiteX9" fmla="*/ 1809750 w 3562350"/>
              <a:gd name="connsiteY9" fmla="*/ 2829167 h 4638917"/>
              <a:gd name="connsiteX10" fmla="*/ 1866900 w 3562350"/>
              <a:gd name="connsiteY10" fmla="*/ 2772017 h 4638917"/>
              <a:gd name="connsiteX11" fmla="*/ 1981200 w 3562350"/>
              <a:gd name="connsiteY11" fmla="*/ 2695817 h 4638917"/>
              <a:gd name="connsiteX12" fmla="*/ 2019300 w 3562350"/>
              <a:gd name="connsiteY12" fmla="*/ 2638667 h 4638917"/>
              <a:gd name="connsiteX13" fmla="*/ 2133600 w 3562350"/>
              <a:gd name="connsiteY13" fmla="*/ 2600567 h 4638917"/>
              <a:gd name="connsiteX14" fmla="*/ 2419350 w 3562350"/>
              <a:gd name="connsiteY14" fmla="*/ 2562467 h 4638917"/>
              <a:gd name="connsiteX15" fmla="*/ 2533650 w 3562350"/>
              <a:gd name="connsiteY15" fmla="*/ 2486267 h 4638917"/>
              <a:gd name="connsiteX16" fmla="*/ 2590800 w 3562350"/>
              <a:gd name="connsiteY16" fmla="*/ 2448167 h 4638917"/>
              <a:gd name="connsiteX17" fmla="*/ 2705100 w 3562350"/>
              <a:gd name="connsiteY17" fmla="*/ 2352917 h 4638917"/>
              <a:gd name="connsiteX18" fmla="*/ 2781300 w 3562350"/>
              <a:gd name="connsiteY18" fmla="*/ 2238617 h 4638917"/>
              <a:gd name="connsiteX19" fmla="*/ 2819400 w 3562350"/>
              <a:gd name="connsiteY19" fmla="*/ 2181467 h 4638917"/>
              <a:gd name="connsiteX20" fmla="*/ 2838450 w 3562350"/>
              <a:gd name="connsiteY20" fmla="*/ 2067167 h 4638917"/>
              <a:gd name="connsiteX21" fmla="*/ 2857500 w 3562350"/>
              <a:gd name="connsiteY21" fmla="*/ 2010017 h 4638917"/>
              <a:gd name="connsiteX22" fmla="*/ 2838450 w 3562350"/>
              <a:gd name="connsiteY22" fmla="*/ 1667117 h 4638917"/>
              <a:gd name="connsiteX23" fmla="*/ 2762250 w 3562350"/>
              <a:gd name="connsiteY23" fmla="*/ 1590917 h 4638917"/>
              <a:gd name="connsiteX24" fmla="*/ 2743200 w 3562350"/>
              <a:gd name="connsiteY24" fmla="*/ 1533767 h 4638917"/>
              <a:gd name="connsiteX25" fmla="*/ 2667000 w 3562350"/>
              <a:gd name="connsiteY25" fmla="*/ 1419467 h 4638917"/>
              <a:gd name="connsiteX26" fmla="*/ 2647950 w 3562350"/>
              <a:gd name="connsiteY26" fmla="*/ 1362317 h 4638917"/>
              <a:gd name="connsiteX27" fmla="*/ 2667000 w 3562350"/>
              <a:gd name="connsiteY27" fmla="*/ 1286117 h 4638917"/>
              <a:gd name="connsiteX28" fmla="*/ 2724150 w 3562350"/>
              <a:gd name="connsiteY28" fmla="*/ 1267067 h 4638917"/>
              <a:gd name="connsiteX29" fmla="*/ 3028950 w 3562350"/>
              <a:gd name="connsiteY29" fmla="*/ 1286117 h 4638917"/>
              <a:gd name="connsiteX30" fmla="*/ 3181350 w 3562350"/>
              <a:gd name="connsiteY30" fmla="*/ 1324217 h 4638917"/>
              <a:gd name="connsiteX31" fmla="*/ 3295650 w 3562350"/>
              <a:gd name="connsiteY31" fmla="*/ 1381367 h 4638917"/>
              <a:gd name="connsiteX32" fmla="*/ 3524250 w 3562350"/>
              <a:gd name="connsiteY32" fmla="*/ 1400417 h 4638917"/>
              <a:gd name="connsiteX33" fmla="*/ 3562350 w 3562350"/>
              <a:gd name="connsiteY33" fmla="*/ 1286117 h 4638917"/>
              <a:gd name="connsiteX34" fmla="*/ 3524250 w 3562350"/>
              <a:gd name="connsiteY34" fmla="*/ 1076567 h 4638917"/>
              <a:gd name="connsiteX35" fmla="*/ 3486150 w 3562350"/>
              <a:gd name="connsiteY35" fmla="*/ 1019417 h 4638917"/>
              <a:gd name="connsiteX36" fmla="*/ 3467100 w 3562350"/>
              <a:gd name="connsiteY36" fmla="*/ 962267 h 4638917"/>
              <a:gd name="connsiteX37" fmla="*/ 3390900 w 3562350"/>
              <a:gd name="connsiteY37" fmla="*/ 847967 h 4638917"/>
              <a:gd name="connsiteX38" fmla="*/ 3352800 w 3562350"/>
              <a:gd name="connsiteY38" fmla="*/ 733667 h 4638917"/>
              <a:gd name="connsiteX39" fmla="*/ 3238500 w 3562350"/>
              <a:gd name="connsiteY39" fmla="*/ 638417 h 4638917"/>
              <a:gd name="connsiteX40" fmla="*/ 3143250 w 3562350"/>
              <a:gd name="connsiteY40" fmla="*/ 543167 h 4638917"/>
              <a:gd name="connsiteX41" fmla="*/ 3124200 w 3562350"/>
              <a:gd name="connsiteY41" fmla="*/ 486017 h 4638917"/>
              <a:gd name="connsiteX42" fmla="*/ 3009900 w 3562350"/>
              <a:gd name="connsiteY42" fmla="*/ 409817 h 4638917"/>
              <a:gd name="connsiteX43" fmla="*/ 2838450 w 3562350"/>
              <a:gd name="connsiteY43" fmla="*/ 295517 h 4638917"/>
              <a:gd name="connsiteX44" fmla="*/ 2781300 w 3562350"/>
              <a:gd name="connsiteY44" fmla="*/ 257417 h 4638917"/>
              <a:gd name="connsiteX45" fmla="*/ 2667000 w 3562350"/>
              <a:gd name="connsiteY45" fmla="*/ 219317 h 4638917"/>
              <a:gd name="connsiteX46" fmla="*/ 2609850 w 3562350"/>
              <a:gd name="connsiteY46" fmla="*/ 181217 h 4638917"/>
              <a:gd name="connsiteX47" fmla="*/ 2514600 w 3562350"/>
              <a:gd name="connsiteY47" fmla="*/ 162167 h 4638917"/>
              <a:gd name="connsiteX48" fmla="*/ 2457450 w 3562350"/>
              <a:gd name="connsiteY48" fmla="*/ 143117 h 4638917"/>
              <a:gd name="connsiteX49" fmla="*/ 2247900 w 3562350"/>
              <a:gd name="connsiteY49" fmla="*/ 124067 h 4638917"/>
              <a:gd name="connsiteX50" fmla="*/ 2190750 w 3562350"/>
              <a:gd name="connsiteY50" fmla="*/ 105017 h 4638917"/>
              <a:gd name="connsiteX51" fmla="*/ 2114550 w 3562350"/>
              <a:gd name="connsiteY51" fmla="*/ 85967 h 4638917"/>
              <a:gd name="connsiteX52" fmla="*/ 2000250 w 3562350"/>
              <a:gd name="connsiteY52" fmla="*/ 47867 h 4638917"/>
              <a:gd name="connsiteX53" fmla="*/ 1733550 w 3562350"/>
              <a:gd name="connsiteY53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1104900 w 3562350"/>
              <a:gd name="connsiteY4" fmla="*/ 3495917 h 4638917"/>
              <a:gd name="connsiteX5" fmla="*/ 1295400 w 3562350"/>
              <a:gd name="connsiteY5" fmla="*/ 3153017 h 4638917"/>
              <a:gd name="connsiteX6" fmla="*/ 1428750 w 3562350"/>
              <a:gd name="connsiteY6" fmla="*/ 3057767 h 4638917"/>
              <a:gd name="connsiteX7" fmla="*/ 1485900 w 3562350"/>
              <a:gd name="connsiteY7" fmla="*/ 3038717 h 4638917"/>
              <a:gd name="connsiteX8" fmla="*/ 1771650 w 3562350"/>
              <a:gd name="connsiteY8" fmla="*/ 2886317 h 4638917"/>
              <a:gd name="connsiteX9" fmla="*/ 1809750 w 3562350"/>
              <a:gd name="connsiteY9" fmla="*/ 2829167 h 4638917"/>
              <a:gd name="connsiteX10" fmla="*/ 1981200 w 3562350"/>
              <a:gd name="connsiteY10" fmla="*/ 2695817 h 4638917"/>
              <a:gd name="connsiteX11" fmla="*/ 2019300 w 3562350"/>
              <a:gd name="connsiteY11" fmla="*/ 2638667 h 4638917"/>
              <a:gd name="connsiteX12" fmla="*/ 2133600 w 3562350"/>
              <a:gd name="connsiteY12" fmla="*/ 2600567 h 4638917"/>
              <a:gd name="connsiteX13" fmla="*/ 2419350 w 3562350"/>
              <a:gd name="connsiteY13" fmla="*/ 2562467 h 4638917"/>
              <a:gd name="connsiteX14" fmla="*/ 2533650 w 3562350"/>
              <a:gd name="connsiteY14" fmla="*/ 2486267 h 4638917"/>
              <a:gd name="connsiteX15" fmla="*/ 2590800 w 3562350"/>
              <a:gd name="connsiteY15" fmla="*/ 2448167 h 4638917"/>
              <a:gd name="connsiteX16" fmla="*/ 2705100 w 3562350"/>
              <a:gd name="connsiteY16" fmla="*/ 2352917 h 4638917"/>
              <a:gd name="connsiteX17" fmla="*/ 2781300 w 3562350"/>
              <a:gd name="connsiteY17" fmla="*/ 2238617 h 4638917"/>
              <a:gd name="connsiteX18" fmla="*/ 2819400 w 3562350"/>
              <a:gd name="connsiteY18" fmla="*/ 2181467 h 4638917"/>
              <a:gd name="connsiteX19" fmla="*/ 2838450 w 3562350"/>
              <a:gd name="connsiteY19" fmla="*/ 2067167 h 4638917"/>
              <a:gd name="connsiteX20" fmla="*/ 2857500 w 3562350"/>
              <a:gd name="connsiteY20" fmla="*/ 2010017 h 4638917"/>
              <a:gd name="connsiteX21" fmla="*/ 2838450 w 3562350"/>
              <a:gd name="connsiteY21" fmla="*/ 1667117 h 4638917"/>
              <a:gd name="connsiteX22" fmla="*/ 2762250 w 3562350"/>
              <a:gd name="connsiteY22" fmla="*/ 1590917 h 4638917"/>
              <a:gd name="connsiteX23" fmla="*/ 2743200 w 3562350"/>
              <a:gd name="connsiteY23" fmla="*/ 1533767 h 4638917"/>
              <a:gd name="connsiteX24" fmla="*/ 2667000 w 3562350"/>
              <a:gd name="connsiteY24" fmla="*/ 1419467 h 4638917"/>
              <a:gd name="connsiteX25" fmla="*/ 2647950 w 3562350"/>
              <a:gd name="connsiteY25" fmla="*/ 1362317 h 4638917"/>
              <a:gd name="connsiteX26" fmla="*/ 2667000 w 3562350"/>
              <a:gd name="connsiteY26" fmla="*/ 1286117 h 4638917"/>
              <a:gd name="connsiteX27" fmla="*/ 2724150 w 3562350"/>
              <a:gd name="connsiteY27" fmla="*/ 1267067 h 4638917"/>
              <a:gd name="connsiteX28" fmla="*/ 3028950 w 3562350"/>
              <a:gd name="connsiteY28" fmla="*/ 1286117 h 4638917"/>
              <a:gd name="connsiteX29" fmla="*/ 3181350 w 3562350"/>
              <a:gd name="connsiteY29" fmla="*/ 1324217 h 4638917"/>
              <a:gd name="connsiteX30" fmla="*/ 3295650 w 3562350"/>
              <a:gd name="connsiteY30" fmla="*/ 1381367 h 4638917"/>
              <a:gd name="connsiteX31" fmla="*/ 3524250 w 3562350"/>
              <a:gd name="connsiteY31" fmla="*/ 1400417 h 4638917"/>
              <a:gd name="connsiteX32" fmla="*/ 3562350 w 3562350"/>
              <a:gd name="connsiteY32" fmla="*/ 1286117 h 4638917"/>
              <a:gd name="connsiteX33" fmla="*/ 3524250 w 3562350"/>
              <a:gd name="connsiteY33" fmla="*/ 1076567 h 4638917"/>
              <a:gd name="connsiteX34" fmla="*/ 3486150 w 3562350"/>
              <a:gd name="connsiteY34" fmla="*/ 1019417 h 4638917"/>
              <a:gd name="connsiteX35" fmla="*/ 3467100 w 3562350"/>
              <a:gd name="connsiteY35" fmla="*/ 962267 h 4638917"/>
              <a:gd name="connsiteX36" fmla="*/ 3390900 w 3562350"/>
              <a:gd name="connsiteY36" fmla="*/ 847967 h 4638917"/>
              <a:gd name="connsiteX37" fmla="*/ 3352800 w 3562350"/>
              <a:gd name="connsiteY37" fmla="*/ 733667 h 4638917"/>
              <a:gd name="connsiteX38" fmla="*/ 3238500 w 3562350"/>
              <a:gd name="connsiteY38" fmla="*/ 638417 h 4638917"/>
              <a:gd name="connsiteX39" fmla="*/ 3143250 w 3562350"/>
              <a:gd name="connsiteY39" fmla="*/ 543167 h 4638917"/>
              <a:gd name="connsiteX40" fmla="*/ 3124200 w 3562350"/>
              <a:gd name="connsiteY40" fmla="*/ 486017 h 4638917"/>
              <a:gd name="connsiteX41" fmla="*/ 3009900 w 3562350"/>
              <a:gd name="connsiteY41" fmla="*/ 409817 h 4638917"/>
              <a:gd name="connsiteX42" fmla="*/ 2838450 w 3562350"/>
              <a:gd name="connsiteY42" fmla="*/ 295517 h 4638917"/>
              <a:gd name="connsiteX43" fmla="*/ 2781300 w 3562350"/>
              <a:gd name="connsiteY43" fmla="*/ 257417 h 4638917"/>
              <a:gd name="connsiteX44" fmla="*/ 2667000 w 3562350"/>
              <a:gd name="connsiteY44" fmla="*/ 219317 h 4638917"/>
              <a:gd name="connsiteX45" fmla="*/ 2609850 w 3562350"/>
              <a:gd name="connsiteY45" fmla="*/ 181217 h 4638917"/>
              <a:gd name="connsiteX46" fmla="*/ 2514600 w 3562350"/>
              <a:gd name="connsiteY46" fmla="*/ 162167 h 4638917"/>
              <a:gd name="connsiteX47" fmla="*/ 2457450 w 3562350"/>
              <a:gd name="connsiteY47" fmla="*/ 143117 h 4638917"/>
              <a:gd name="connsiteX48" fmla="*/ 2247900 w 3562350"/>
              <a:gd name="connsiteY48" fmla="*/ 124067 h 4638917"/>
              <a:gd name="connsiteX49" fmla="*/ 2190750 w 3562350"/>
              <a:gd name="connsiteY49" fmla="*/ 105017 h 4638917"/>
              <a:gd name="connsiteX50" fmla="*/ 2114550 w 3562350"/>
              <a:gd name="connsiteY50" fmla="*/ 85967 h 4638917"/>
              <a:gd name="connsiteX51" fmla="*/ 2000250 w 3562350"/>
              <a:gd name="connsiteY51" fmla="*/ 47867 h 4638917"/>
              <a:gd name="connsiteX52" fmla="*/ 1733550 w 3562350"/>
              <a:gd name="connsiteY52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1104900 w 3562350"/>
              <a:gd name="connsiteY4" fmla="*/ 3495917 h 4638917"/>
              <a:gd name="connsiteX5" fmla="*/ 1295400 w 3562350"/>
              <a:gd name="connsiteY5" fmla="*/ 3153017 h 4638917"/>
              <a:gd name="connsiteX6" fmla="*/ 1428750 w 3562350"/>
              <a:gd name="connsiteY6" fmla="*/ 3057767 h 4638917"/>
              <a:gd name="connsiteX7" fmla="*/ 1485900 w 3562350"/>
              <a:gd name="connsiteY7" fmla="*/ 3038717 h 4638917"/>
              <a:gd name="connsiteX8" fmla="*/ 1771650 w 3562350"/>
              <a:gd name="connsiteY8" fmla="*/ 2886317 h 4638917"/>
              <a:gd name="connsiteX9" fmla="*/ 1981200 w 3562350"/>
              <a:gd name="connsiteY9" fmla="*/ 2695817 h 4638917"/>
              <a:gd name="connsiteX10" fmla="*/ 2019300 w 3562350"/>
              <a:gd name="connsiteY10" fmla="*/ 2638667 h 4638917"/>
              <a:gd name="connsiteX11" fmla="*/ 2133600 w 3562350"/>
              <a:gd name="connsiteY11" fmla="*/ 2600567 h 4638917"/>
              <a:gd name="connsiteX12" fmla="*/ 2419350 w 3562350"/>
              <a:gd name="connsiteY12" fmla="*/ 2562467 h 4638917"/>
              <a:gd name="connsiteX13" fmla="*/ 2533650 w 3562350"/>
              <a:gd name="connsiteY13" fmla="*/ 2486267 h 4638917"/>
              <a:gd name="connsiteX14" fmla="*/ 2590800 w 3562350"/>
              <a:gd name="connsiteY14" fmla="*/ 2448167 h 4638917"/>
              <a:gd name="connsiteX15" fmla="*/ 2705100 w 3562350"/>
              <a:gd name="connsiteY15" fmla="*/ 2352917 h 4638917"/>
              <a:gd name="connsiteX16" fmla="*/ 2781300 w 3562350"/>
              <a:gd name="connsiteY16" fmla="*/ 2238617 h 4638917"/>
              <a:gd name="connsiteX17" fmla="*/ 2819400 w 3562350"/>
              <a:gd name="connsiteY17" fmla="*/ 2181467 h 4638917"/>
              <a:gd name="connsiteX18" fmla="*/ 2838450 w 3562350"/>
              <a:gd name="connsiteY18" fmla="*/ 2067167 h 4638917"/>
              <a:gd name="connsiteX19" fmla="*/ 2857500 w 3562350"/>
              <a:gd name="connsiteY19" fmla="*/ 2010017 h 4638917"/>
              <a:gd name="connsiteX20" fmla="*/ 2838450 w 3562350"/>
              <a:gd name="connsiteY20" fmla="*/ 1667117 h 4638917"/>
              <a:gd name="connsiteX21" fmla="*/ 2762250 w 3562350"/>
              <a:gd name="connsiteY21" fmla="*/ 1590917 h 4638917"/>
              <a:gd name="connsiteX22" fmla="*/ 2743200 w 3562350"/>
              <a:gd name="connsiteY22" fmla="*/ 1533767 h 4638917"/>
              <a:gd name="connsiteX23" fmla="*/ 2667000 w 3562350"/>
              <a:gd name="connsiteY23" fmla="*/ 1419467 h 4638917"/>
              <a:gd name="connsiteX24" fmla="*/ 2647950 w 3562350"/>
              <a:gd name="connsiteY24" fmla="*/ 1362317 h 4638917"/>
              <a:gd name="connsiteX25" fmla="*/ 2667000 w 3562350"/>
              <a:gd name="connsiteY25" fmla="*/ 1286117 h 4638917"/>
              <a:gd name="connsiteX26" fmla="*/ 2724150 w 3562350"/>
              <a:gd name="connsiteY26" fmla="*/ 1267067 h 4638917"/>
              <a:gd name="connsiteX27" fmla="*/ 3028950 w 3562350"/>
              <a:gd name="connsiteY27" fmla="*/ 1286117 h 4638917"/>
              <a:gd name="connsiteX28" fmla="*/ 3181350 w 3562350"/>
              <a:gd name="connsiteY28" fmla="*/ 1324217 h 4638917"/>
              <a:gd name="connsiteX29" fmla="*/ 3295650 w 3562350"/>
              <a:gd name="connsiteY29" fmla="*/ 1381367 h 4638917"/>
              <a:gd name="connsiteX30" fmla="*/ 3524250 w 3562350"/>
              <a:gd name="connsiteY30" fmla="*/ 1400417 h 4638917"/>
              <a:gd name="connsiteX31" fmla="*/ 3562350 w 3562350"/>
              <a:gd name="connsiteY31" fmla="*/ 1286117 h 4638917"/>
              <a:gd name="connsiteX32" fmla="*/ 3524250 w 3562350"/>
              <a:gd name="connsiteY32" fmla="*/ 1076567 h 4638917"/>
              <a:gd name="connsiteX33" fmla="*/ 3486150 w 3562350"/>
              <a:gd name="connsiteY33" fmla="*/ 1019417 h 4638917"/>
              <a:gd name="connsiteX34" fmla="*/ 3467100 w 3562350"/>
              <a:gd name="connsiteY34" fmla="*/ 962267 h 4638917"/>
              <a:gd name="connsiteX35" fmla="*/ 3390900 w 3562350"/>
              <a:gd name="connsiteY35" fmla="*/ 847967 h 4638917"/>
              <a:gd name="connsiteX36" fmla="*/ 3352800 w 3562350"/>
              <a:gd name="connsiteY36" fmla="*/ 733667 h 4638917"/>
              <a:gd name="connsiteX37" fmla="*/ 3238500 w 3562350"/>
              <a:gd name="connsiteY37" fmla="*/ 638417 h 4638917"/>
              <a:gd name="connsiteX38" fmla="*/ 3143250 w 3562350"/>
              <a:gd name="connsiteY38" fmla="*/ 543167 h 4638917"/>
              <a:gd name="connsiteX39" fmla="*/ 3124200 w 3562350"/>
              <a:gd name="connsiteY39" fmla="*/ 486017 h 4638917"/>
              <a:gd name="connsiteX40" fmla="*/ 3009900 w 3562350"/>
              <a:gd name="connsiteY40" fmla="*/ 409817 h 4638917"/>
              <a:gd name="connsiteX41" fmla="*/ 2838450 w 3562350"/>
              <a:gd name="connsiteY41" fmla="*/ 295517 h 4638917"/>
              <a:gd name="connsiteX42" fmla="*/ 2781300 w 3562350"/>
              <a:gd name="connsiteY42" fmla="*/ 257417 h 4638917"/>
              <a:gd name="connsiteX43" fmla="*/ 2667000 w 3562350"/>
              <a:gd name="connsiteY43" fmla="*/ 219317 h 4638917"/>
              <a:gd name="connsiteX44" fmla="*/ 2609850 w 3562350"/>
              <a:gd name="connsiteY44" fmla="*/ 181217 h 4638917"/>
              <a:gd name="connsiteX45" fmla="*/ 2514600 w 3562350"/>
              <a:gd name="connsiteY45" fmla="*/ 162167 h 4638917"/>
              <a:gd name="connsiteX46" fmla="*/ 2457450 w 3562350"/>
              <a:gd name="connsiteY46" fmla="*/ 143117 h 4638917"/>
              <a:gd name="connsiteX47" fmla="*/ 2247900 w 3562350"/>
              <a:gd name="connsiteY47" fmla="*/ 124067 h 4638917"/>
              <a:gd name="connsiteX48" fmla="*/ 2190750 w 3562350"/>
              <a:gd name="connsiteY48" fmla="*/ 105017 h 4638917"/>
              <a:gd name="connsiteX49" fmla="*/ 2114550 w 3562350"/>
              <a:gd name="connsiteY49" fmla="*/ 85967 h 4638917"/>
              <a:gd name="connsiteX50" fmla="*/ 2000250 w 3562350"/>
              <a:gd name="connsiteY50" fmla="*/ 47867 h 4638917"/>
              <a:gd name="connsiteX51" fmla="*/ 1733550 w 3562350"/>
              <a:gd name="connsiteY51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1104900 w 3562350"/>
              <a:gd name="connsiteY4" fmla="*/ 3495917 h 4638917"/>
              <a:gd name="connsiteX5" fmla="*/ 1295400 w 3562350"/>
              <a:gd name="connsiteY5" fmla="*/ 3153017 h 4638917"/>
              <a:gd name="connsiteX6" fmla="*/ 1485900 w 3562350"/>
              <a:gd name="connsiteY6" fmla="*/ 3038717 h 4638917"/>
              <a:gd name="connsiteX7" fmla="*/ 1771650 w 3562350"/>
              <a:gd name="connsiteY7" fmla="*/ 2886317 h 4638917"/>
              <a:gd name="connsiteX8" fmla="*/ 1981200 w 3562350"/>
              <a:gd name="connsiteY8" fmla="*/ 2695817 h 4638917"/>
              <a:gd name="connsiteX9" fmla="*/ 2019300 w 3562350"/>
              <a:gd name="connsiteY9" fmla="*/ 2638667 h 4638917"/>
              <a:gd name="connsiteX10" fmla="*/ 2133600 w 3562350"/>
              <a:gd name="connsiteY10" fmla="*/ 2600567 h 4638917"/>
              <a:gd name="connsiteX11" fmla="*/ 2419350 w 3562350"/>
              <a:gd name="connsiteY11" fmla="*/ 2562467 h 4638917"/>
              <a:gd name="connsiteX12" fmla="*/ 2533650 w 3562350"/>
              <a:gd name="connsiteY12" fmla="*/ 2486267 h 4638917"/>
              <a:gd name="connsiteX13" fmla="*/ 2590800 w 3562350"/>
              <a:gd name="connsiteY13" fmla="*/ 2448167 h 4638917"/>
              <a:gd name="connsiteX14" fmla="*/ 2705100 w 3562350"/>
              <a:gd name="connsiteY14" fmla="*/ 2352917 h 4638917"/>
              <a:gd name="connsiteX15" fmla="*/ 2781300 w 3562350"/>
              <a:gd name="connsiteY15" fmla="*/ 2238617 h 4638917"/>
              <a:gd name="connsiteX16" fmla="*/ 2819400 w 3562350"/>
              <a:gd name="connsiteY16" fmla="*/ 2181467 h 4638917"/>
              <a:gd name="connsiteX17" fmla="*/ 2838450 w 3562350"/>
              <a:gd name="connsiteY17" fmla="*/ 2067167 h 4638917"/>
              <a:gd name="connsiteX18" fmla="*/ 2857500 w 3562350"/>
              <a:gd name="connsiteY18" fmla="*/ 2010017 h 4638917"/>
              <a:gd name="connsiteX19" fmla="*/ 2838450 w 3562350"/>
              <a:gd name="connsiteY19" fmla="*/ 1667117 h 4638917"/>
              <a:gd name="connsiteX20" fmla="*/ 2762250 w 3562350"/>
              <a:gd name="connsiteY20" fmla="*/ 1590917 h 4638917"/>
              <a:gd name="connsiteX21" fmla="*/ 2743200 w 3562350"/>
              <a:gd name="connsiteY21" fmla="*/ 1533767 h 4638917"/>
              <a:gd name="connsiteX22" fmla="*/ 2667000 w 3562350"/>
              <a:gd name="connsiteY22" fmla="*/ 1419467 h 4638917"/>
              <a:gd name="connsiteX23" fmla="*/ 2647950 w 3562350"/>
              <a:gd name="connsiteY23" fmla="*/ 1362317 h 4638917"/>
              <a:gd name="connsiteX24" fmla="*/ 2667000 w 3562350"/>
              <a:gd name="connsiteY24" fmla="*/ 1286117 h 4638917"/>
              <a:gd name="connsiteX25" fmla="*/ 2724150 w 3562350"/>
              <a:gd name="connsiteY25" fmla="*/ 1267067 h 4638917"/>
              <a:gd name="connsiteX26" fmla="*/ 3028950 w 3562350"/>
              <a:gd name="connsiteY26" fmla="*/ 1286117 h 4638917"/>
              <a:gd name="connsiteX27" fmla="*/ 3181350 w 3562350"/>
              <a:gd name="connsiteY27" fmla="*/ 1324217 h 4638917"/>
              <a:gd name="connsiteX28" fmla="*/ 3295650 w 3562350"/>
              <a:gd name="connsiteY28" fmla="*/ 1381367 h 4638917"/>
              <a:gd name="connsiteX29" fmla="*/ 3524250 w 3562350"/>
              <a:gd name="connsiteY29" fmla="*/ 1400417 h 4638917"/>
              <a:gd name="connsiteX30" fmla="*/ 3562350 w 3562350"/>
              <a:gd name="connsiteY30" fmla="*/ 1286117 h 4638917"/>
              <a:gd name="connsiteX31" fmla="*/ 3524250 w 3562350"/>
              <a:gd name="connsiteY31" fmla="*/ 1076567 h 4638917"/>
              <a:gd name="connsiteX32" fmla="*/ 3486150 w 3562350"/>
              <a:gd name="connsiteY32" fmla="*/ 1019417 h 4638917"/>
              <a:gd name="connsiteX33" fmla="*/ 3467100 w 3562350"/>
              <a:gd name="connsiteY33" fmla="*/ 962267 h 4638917"/>
              <a:gd name="connsiteX34" fmla="*/ 3390900 w 3562350"/>
              <a:gd name="connsiteY34" fmla="*/ 847967 h 4638917"/>
              <a:gd name="connsiteX35" fmla="*/ 3352800 w 3562350"/>
              <a:gd name="connsiteY35" fmla="*/ 733667 h 4638917"/>
              <a:gd name="connsiteX36" fmla="*/ 3238500 w 3562350"/>
              <a:gd name="connsiteY36" fmla="*/ 638417 h 4638917"/>
              <a:gd name="connsiteX37" fmla="*/ 3143250 w 3562350"/>
              <a:gd name="connsiteY37" fmla="*/ 543167 h 4638917"/>
              <a:gd name="connsiteX38" fmla="*/ 3124200 w 3562350"/>
              <a:gd name="connsiteY38" fmla="*/ 486017 h 4638917"/>
              <a:gd name="connsiteX39" fmla="*/ 3009900 w 3562350"/>
              <a:gd name="connsiteY39" fmla="*/ 409817 h 4638917"/>
              <a:gd name="connsiteX40" fmla="*/ 2838450 w 3562350"/>
              <a:gd name="connsiteY40" fmla="*/ 295517 h 4638917"/>
              <a:gd name="connsiteX41" fmla="*/ 2781300 w 3562350"/>
              <a:gd name="connsiteY41" fmla="*/ 257417 h 4638917"/>
              <a:gd name="connsiteX42" fmla="*/ 2667000 w 3562350"/>
              <a:gd name="connsiteY42" fmla="*/ 219317 h 4638917"/>
              <a:gd name="connsiteX43" fmla="*/ 2609850 w 3562350"/>
              <a:gd name="connsiteY43" fmla="*/ 181217 h 4638917"/>
              <a:gd name="connsiteX44" fmla="*/ 2514600 w 3562350"/>
              <a:gd name="connsiteY44" fmla="*/ 162167 h 4638917"/>
              <a:gd name="connsiteX45" fmla="*/ 2457450 w 3562350"/>
              <a:gd name="connsiteY45" fmla="*/ 143117 h 4638917"/>
              <a:gd name="connsiteX46" fmla="*/ 2247900 w 3562350"/>
              <a:gd name="connsiteY46" fmla="*/ 124067 h 4638917"/>
              <a:gd name="connsiteX47" fmla="*/ 2190750 w 3562350"/>
              <a:gd name="connsiteY47" fmla="*/ 105017 h 4638917"/>
              <a:gd name="connsiteX48" fmla="*/ 2114550 w 3562350"/>
              <a:gd name="connsiteY48" fmla="*/ 85967 h 4638917"/>
              <a:gd name="connsiteX49" fmla="*/ 2000250 w 3562350"/>
              <a:gd name="connsiteY49" fmla="*/ 47867 h 4638917"/>
              <a:gd name="connsiteX50" fmla="*/ 1733550 w 3562350"/>
              <a:gd name="connsiteY50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1104900 w 3562350"/>
              <a:gd name="connsiteY4" fmla="*/ 3495917 h 4638917"/>
              <a:gd name="connsiteX5" fmla="*/ 1295400 w 3562350"/>
              <a:gd name="connsiteY5" fmla="*/ 3153017 h 4638917"/>
              <a:gd name="connsiteX6" fmla="*/ 1485900 w 3562350"/>
              <a:gd name="connsiteY6" fmla="*/ 3038717 h 4638917"/>
              <a:gd name="connsiteX7" fmla="*/ 1771650 w 3562350"/>
              <a:gd name="connsiteY7" fmla="*/ 2886317 h 4638917"/>
              <a:gd name="connsiteX8" fmla="*/ 1981200 w 3562350"/>
              <a:gd name="connsiteY8" fmla="*/ 2695817 h 4638917"/>
              <a:gd name="connsiteX9" fmla="*/ 2133600 w 3562350"/>
              <a:gd name="connsiteY9" fmla="*/ 2600567 h 4638917"/>
              <a:gd name="connsiteX10" fmla="*/ 2419350 w 3562350"/>
              <a:gd name="connsiteY10" fmla="*/ 2562467 h 4638917"/>
              <a:gd name="connsiteX11" fmla="*/ 2533650 w 3562350"/>
              <a:gd name="connsiteY11" fmla="*/ 2486267 h 4638917"/>
              <a:gd name="connsiteX12" fmla="*/ 2590800 w 3562350"/>
              <a:gd name="connsiteY12" fmla="*/ 2448167 h 4638917"/>
              <a:gd name="connsiteX13" fmla="*/ 2705100 w 3562350"/>
              <a:gd name="connsiteY13" fmla="*/ 2352917 h 4638917"/>
              <a:gd name="connsiteX14" fmla="*/ 2781300 w 3562350"/>
              <a:gd name="connsiteY14" fmla="*/ 2238617 h 4638917"/>
              <a:gd name="connsiteX15" fmla="*/ 2819400 w 3562350"/>
              <a:gd name="connsiteY15" fmla="*/ 2181467 h 4638917"/>
              <a:gd name="connsiteX16" fmla="*/ 2838450 w 3562350"/>
              <a:gd name="connsiteY16" fmla="*/ 2067167 h 4638917"/>
              <a:gd name="connsiteX17" fmla="*/ 2857500 w 3562350"/>
              <a:gd name="connsiteY17" fmla="*/ 2010017 h 4638917"/>
              <a:gd name="connsiteX18" fmla="*/ 2838450 w 3562350"/>
              <a:gd name="connsiteY18" fmla="*/ 1667117 h 4638917"/>
              <a:gd name="connsiteX19" fmla="*/ 2762250 w 3562350"/>
              <a:gd name="connsiteY19" fmla="*/ 1590917 h 4638917"/>
              <a:gd name="connsiteX20" fmla="*/ 2743200 w 3562350"/>
              <a:gd name="connsiteY20" fmla="*/ 1533767 h 4638917"/>
              <a:gd name="connsiteX21" fmla="*/ 2667000 w 3562350"/>
              <a:gd name="connsiteY21" fmla="*/ 1419467 h 4638917"/>
              <a:gd name="connsiteX22" fmla="*/ 2647950 w 3562350"/>
              <a:gd name="connsiteY22" fmla="*/ 1362317 h 4638917"/>
              <a:gd name="connsiteX23" fmla="*/ 2667000 w 3562350"/>
              <a:gd name="connsiteY23" fmla="*/ 1286117 h 4638917"/>
              <a:gd name="connsiteX24" fmla="*/ 2724150 w 3562350"/>
              <a:gd name="connsiteY24" fmla="*/ 1267067 h 4638917"/>
              <a:gd name="connsiteX25" fmla="*/ 3028950 w 3562350"/>
              <a:gd name="connsiteY25" fmla="*/ 1286117 h 4638917"/>
              <a:gd name="connsiteX26" fmla="*/ 3181350 w 3562350"/>
              <a:gd name="connsiteY26" fmla="*/ 1324217 h 4638917"/>
              <a:gd name="connsiteX27" fmla="*/ 3295650 w 3562350"/>
              <a:gd name="connsiteY27" fmla="*/ 1381367 h 4638917"/>
              <a:gd name="connsiteX28" fmla="*/ 3524250 w 3562350"/>
              <a:gd name="connsiteY28" fmla="*/ 1400417 h 4638917"/>
              <a:gd name="connsiteX29" fmla="*/ 3562350 w 3562350"/>
              <a:gd name="connsiteY29" fmla="*/ 1286117 h 4638917"/>
              <a:gd name="connsiteX30" fmla="*/ 3524250 w 3562350"/>
              <a:gd name="connsiteY30" fmla="*/ 1076567 h 4638917"/>
              <a:gd name="connsiteX31" fmla="*/ 3486150 w 3562350"/>
              <a:gd name="connsiteY31" fmla="*/ 1019417 h 4638917"/>
              <a:gd name="connsiteX32" fmla="*/ 3467100 w 3562350"/>
              <a:gd name="connsiteY32" fmla="*/ 962267 h 4638917"/>
              <a:gd name="connsiteX33" fmla="*/ 3390900 w 3562350"/>
              <a:gd name="connsiteY33" fmla="*/ 847967 h 4638917"/>
              <a:gd name="connsiteX34" fmla="*/ 3352800 w 3562350"/>
              <a:gd name="connsiteY34" fmla="*/ 733667 h 4638917"/>
              <a:gd name="connsiteX35" fmla="*/ 3238500 w 3562350"/>
              <a:gd name="connsiteY35" fmla="*/ 638417 h 4638917"/>
              <a:gd name="connsiteX36" fmla="*/ 3143250 w 3562350"/>
              <a:gd name="connsiteY36" fmla="*/ 543167 h 4638917"/>
              <a:gd name="connsiteX37" fmla="*/ 3124200 w 3562350"/>
              <a:gd name="connsiteY37" fmla="*/ 486017 h 4638917"/>
              <a:gd name="connsiteX38" fmla="*/ 3009900 w 3562350"/>
              <a:gd name="connsiteY38" fmla="*/ 409817 h 4638917"/>
              <a:gd name="connsiteX39" fmla="*/ 2838450 w 3562350"/>
              <a:gd name="connsiteY39" fmla="*/ 295517 h 4638917"/>
              <a:gd name="connsiteX40" fmla="*/ 2781300 w 3562350"/>
              <a:gd name="connsiteY40" fmla="*/ 257417 h 4638917"/>
              <a:gd name="connsiteX41" fmla="*/ 2667000 w 3562350"/>
              <a:gd name="connsiteY41" fmla="*/ 219317 h 4638917"/>
              <a:gd name="connsiteX42" fmla="*/ 2609850 w 3562350"/>
              <a:gd name="connsiteY42" fmla="*/ 181217 h 4638917"/>
              <a:gd name="connsiteX43" fmla="*/ 2514600 w 3562350"/>
              <a:gd name="connsiteY43" fmla="*/ 162167 h 4638917"/>
              <a:gd name="connsiteX44" fmla="*/ 2457450 w 3562350"/>
              <a:gd name="connsiteY44" fmla="*/ 143117 h 4638917"/>
              <a:gd name="connsiteX45" fmla="*/ 2247900 w 3562350"/>
              <a:gd name="connsiteY45" fmla="*/ 124067 h 4638917"/>
              <a:gd name="connsiteX46" fmla="*/ 2190750 w 3562350"/>
              <a:gd name="connsiteY46" fmla="*/ 105017 h 4638917"/>
              <a:gd name="connsiteX47" fmla="*/ 2114550 w 3562350"/>
              <a:gd name="connsiteY47" fmla="*/ 85967 h 4638917"/>
              <a:gd name="connsiteX48" fmla="*/ 2000250 w 3562350"/>
              <a:gd name="connsiteY48" fmla="*/ 47867 h 4638917"/>
              <a:gd name="connsiteX49" fmla="*/ 1733550 w 3562350"/>
              <a:gd name="connsiteY49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1104900 w 3562350"/>
              <a:gd name="connsiteY4" fmla="*/ 3495917 h 4638917"/>
              <a:gd name="connsiteX5" fmla="*/ 1295400 w 3562350"/>
              <a:gd name="connsiteY5" fmla="*/ 3153017 h 4638917"/>
              <a:gd name="connsiteX6" fmla="*/ 1485900 w 3562350"/>
              <a:gd name="connsiteY6" fmla="*/ 3038717 h 4638917"/>
              <a:gd name="connsiteX7" fmla="*/ 1771650 w 3562350"/>
              <a:gd name="connsiteY7" fmla="*/ 2886317 h 4638917"/>
              <a:gd name="connsiteX8" fmla="*/ 1981200 w 3562350"/>
              <a:gd name="connsiteY8" fmla="*/ 2695817 h 4638917"/>
              <a:gd name="connsiteX9" fmla="*/ 2133600 w 3562350"/>
              <a:gd name="connsiteY9" fmla="*/ 2600567 h 4638917"/>
              <a:gd name="connsiteX10" fmla="*/ 2419350 w 3562350"/>
              <a:gd name="connsiteY10" fmla="*/ 2562467 h 4638917"/>
              <a:gd name="connsiteX11" fmla="*/ 2533650 w 3562350"/>
              <a:gd name="connsiteY11" fmla="*/ 2486267 h 4638917"/>
              <a:gd name="connsiteX12" fmla="*/ 2705100 w 3562350"/>
              <a:gd name="connsiteY12" fmla="*/ 2352917 h 4638917"/>
              <a:gd name="connsiteX13" fmla="*/ 2781300 w 3562350"/>
              <a:gd name="connsiteY13" fmla="*/ 2238617 h 4638917"/>
              <a:gd name="connsiteX14" fmla="*/ 2819400 w 3562350"/>
              <a:gd name="connsiteY14" fmla="*/ 2181467 h 4638917"/>
              <a:gd name="connsiteX15" fmla="*/ 2838450 w 3562350"/>
              <a:gd name="connsiteY15" fmla="*/ 2067167 h 4638917"/>
              <a:gd name="connsiteX16" fmla="*/ 2857500 w 3562350"/>
              <a:gd name="connsiteY16" fmla="*/ 2010017 h 4638917"/>
              <a:gd name="connsiteX17" fmla="*/ 2838450 w 3562350"/>
              <a:gd name="connsiteY17" fmla="*/ 1667117 h 4638917"/>
              <a:gd name="connsiteX18" fmla="*/ 2762250 w 3562350"/>
              <a:gd name="connsiteY18" fmla="*/ 1590917 h 4638917"/>
              <a:gd name="connsiteX19" fmla="*/ 2743200 w 3562350"/>
              <a:gd name="connsiteY19" fmla="*/ 1533767 h 4638917"/>
              <a:gd name="connsiteX20" fmla="*/ 2667000 w 3562350"/>
              <a:gd name="connsiteY20" fmla="*/ 1419467 h 4638917"/>
              <a:gd name="connsiteX21" fmla="*/ 2647950 w 3562350"/>
              <a:gd name="connsiteY21" fmla="*/ 1362317 h 4638917"/>
              <a:gd name="connsiteX22" fmla="*/ 2667000 w 3562350"/>
              <a:gd name="connsiteY22" fmla="*/ 1286117 h 4638917"/>
              <a:gd name="connsiteX23" fmla="*/ 2724150 w 3562350"/>
              <a:gd name="connsiteY23" fmla="*/ 1267067 h 4638917"/>
              <a:gd name="connsiteX24" fmla="*/ 3028950 w 3562350"/>
              <a:gd name="connsiteY24" fmla="*/ 1286117 h 4638917"/>
              <a:gd name="connsiteX25" fmla="*/ 3181350 w 3562350"/>
              <a:gd name="connsiteY25" fmla="*/ 1324217 h 4638917"/>
              <a:gd name="connsiteX26" fmla="*/ 3295650 w 3562350"/>
              <a:gd name="connsiteY26" fmla="*/ 1381367 h 4638917"/>
              <a:gd name="connsiteX27" fmla="*/ 3524250 w 3562350"/>
              <a:gd name="connsiteY27" fmla="*/ 1400417 h 4638917"/>
              <a:gd name="connsiteX28" fmla="*/ 3562350 w 3562350"/>
              <a:gd name="connsiteY28" fmla="*/ 1286117 h 4638917"/>
              <a:gd name="connsiteX29" fmla="*/ 3524250 w 3562350"/>
              <a:gd name="connsiteY29" fmla="*/ 1076567 h 4638917"/>
              <a:gd name="connsiteX30" fmla="*/ 3486150 w 3562350"/>
              <a:gd name="connsiteY30" fmla="*/ 1019417 h 4638917"/>
              <a:gd name="connsiteX31" fmla="*/ 3467100 w 3562350"/>
              <a:gd name="connsiteY31" fmla="*/ 962267 h 4638917"/>
              <a:gd name="connsiteX32" fmla="*/ 3390900 w 3562350"/>
              <a:gd name="connsiteY32" fmla="*/ 847967 h 4638917"/>
              <a:gd name="connsiteX33" fmla="*/ 3352800 w 3562350"/>
              <a:gd name="connsiteY33" fmla="*/ 733667 h 4638917"/>
              <a:gd name="connsiteX34" fmla="*/ 3238500 w 3562350"/>
              <a:gd name="connsiteY34" fmla="*/ 638417 h 4638917"/>
              <a:gd name="connsiteX35" fmla="*/ 3143250 w 3562350"/>
              <a:gd name="connsiteY35" fmla="*/ 543167 h 4638917"/>
              <a:gd name="connsiteX36" fmla="*/ 3124200 w 3562350"/>
              <a:gd name="connsiteY36" fmla="*/ 486017 h 4638917"/>
              <a:gd name="connsiteX37" fmla="*/ 3009900 w 3562350"/>
              <a:gd name="connsiteY37" fmla="*/ 409817 h 4638917"/>
              <a:gd name="connsiteX38" fmla="*/ 2838450 w 3562350"/>
              <a:gd name="connsiteY38" fmla="*/ 295517 h 4638917"/>
              <a:gd name="connsiteX39" fmla="*/ 2781300 w 3562350"/>
              <a:gd name="connsiteY39" fmla="*/ 257417 h 4638917"/>
              <a:gd name="connsiteX40" fmla="*/ 2667000 w 3562350"/>
              <a:gd name="connsiteY40" fmla="*/ 219317 h 4638917"/>
              <a:gd name="connsiteX41" fmla="*/ 2609850 w 3562350"/>
              <a:gd name="connsiteY41" fmla="*/ 181217 h 4638917"/>
              <a:gd name="connsiteX42" fmla="*/ 2514600 w 3562350"/>
              <a:gd name="connsiteY42" fmla="*/ 162167 h 4638917"/>
              <a:gd name="connsiteX43" fmla="*/ 2457450 w 3562350"/>
              <a:gd name="connsiteY43" fmla="*/ 143117 h 4638917"/>
              <a:gd name="connsiteX44" fmla="*/ 2247900 w 3562350"/>
              <a:gd name="connsiteY44" fmla="*/ 124067 h 4638917"/>
              <a:gd name="connsiteX45" fmla="*/ 2190750 w 3562350"/>
              <a:gd name="connsiteY45" fmla="*/ 105017 h 4638917"/>
              <a:gd name="connsiteX46" fmla="*/ 2114550 w 3562350"/>
              <a:gd name="connsiteY46" fmla="*/ 85967 h 4638917"/>
              <a:gd name="connsiteX47" fmla="*/ 2000250 w 3562350"/>
              <a:gd name="connsiteY47" fmla="*/ 47867 h 4638917"/>
              <a:gd name="connsiteX48" fmla="*/ 1733550 w 3562350"/>
              <a:gd name="connsiteY48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1104900 w 3562350"/>
              <a:gd name="connsiteY4" fmla="*/ 3495917 h 4638917"/>
              <a:gd name="connsiteX5" fmla="*/ 1295400 w 3562350"/>
              <a:gd name="connsiteY5" fmla="*/ 3153017 h 4638917"/>
              <a:gd name="connsiteX6" fmla="*/ 1485900 w 3562350"/>
              <a:gd name="connsiteY6" fmla="*/ 3038717 h 4638917"/>
              <a:gd name="connsiteX7" fmla="*/ 1771650 w 3562350"/>
              <a:gd name="connsiteY7" fmla="*/ 2886317 h 4638917"/>
              <a:gd name="connsiteX8" fmla="*/ 1981200 w 3562350"/>
              <a:gd name="connsiteY8" fmla="*/ 2695817 h 4638917"/>
              <a:gd name="connsiteX9" fmla="*/ 2133600 w 3562350"/>
              <a:gd name="connsiteY9" fmla="*/ 2600567 h 4638917"/>
              <a:gd name="connsiteX10" fmla="*/ 2419350 w 3562350"/>
              <a:gd name="connsiteY10" fmla="*/ 2562467 h 4638917"/>
              <a:gd name="connsiteX11" fmla="*/ 2705100 w 3562350"/>
              <a:gd name="connsiteY11" fmla="*/ 2352917 h 4638917"/>
              <a:gd name="connsiteX12" fmla="*/ 2781300 w 3562350"/>
              <a:gd name="connsiteY12" fmla="*/ 2238617 h 4638917"/>
              <a:gd name="connsiteX13" fmla="*/ 2819400 w 3562350"/>
              <a:gd name="connsiteY13" fmla="*/ 2181467 h 4638917"/>
              <a:gd name="connsiteX14" fmla="*/ 2838450 w 3562350"/>
              <a:gd name="connsiteY14" fmla="*/ 2067167 h 4638917"/>
              <a:gd name="connsiteX15" fmla="*/ 2857500 w 3562350"/>
              <a:gd name="connsiteY15" fmla="*/ 2010017 h 4638917"/>
              <a:gd name="connsiteX16" fmla="*/ 2838450 w 3562350"/>
              <a:gd name="connsiteY16" fmla="*/ 1667117 h 4638917"/>
              <a:gd name="connsiteX17" fmla="*/ 2762250 w 3562350"/>
              <a:gd name="connsiteY17" fmla="*/ 1590917 h 4638917"/>
              <a:gd name="connsiteX18" fmla="*/ 2743200 w 3562350"/>
              <a:gd name="connsiteY18" fmla="*/ 1533767 h 4638917"/>
              <a:gd name="connsiteX19" fmla="*/ 2667000 w 3562350"/>
              <a:gd name="connsiteY19" fmla="*/ 1419467 h 4638917"/>
              <a:gd name="connsiteX20" fmla="*/ 2647950 w 3562350"/>
              <a:gd name="connsiteY20" fmla="*/ 1362317 h 4638917"/>
              <a:gd name="connsiteX21" fmla="*/ 2667000 w 3562350"/>
              <a:gd name="connsiteY21" fmla="*/ 1286117 h 4638917"/>
              <a:gd name="connsiteX22" fmla="*/ 2724150 w 3562350"/>
              <a:gd name="connsiteY22" fmla="*/ 1267067 h 4638917"/>
              <a:gd name="connsiteX23" fmla="*/ 3028950 w 3562350"/>
              <a:gd name="connsiteY23" fmla="*/ 1286117 h 4638917"/>
              <a:gd name="connsiteX24" fmla="*/ 3181350 w 3562350"/>
              <a:gd name="connsiteY24" fmla="*/ 1324217 h 4638917"/>
              <a:gd name="connsiteX25" fmla="*/ 3295650 w 3562350"/>
              <a:gd name="connsiteY25" fmla="*/ 1381367 h 4638917"/>
              <a:gd name="connsiteX26" fmla="*/ 3524250 w 3562350"/>
              <a:gd name="connsiteY26" fmla="*/ 1400417 h 4638917"/>
              <a:gd name="connsiteX27" fmla="*/ 3562350 w 3562350"/>
              <a:gd name="connsiteY27" fmla="*/ 1286117 h 4638917"/>
              <a:gd name="connsiteX28" fmla="*/ 3524250 w 3562350"/>
              <a:gd name="connsiteY28" fmla="*/ 1076567 h 4638917"/>
              <a:gd name="connsiteX29" fmla="*/ 3486150 w 3562350"/>
              <a:gd name="connsiteY29" fmla="*/ 1019417 h 4638917"/>
              <a:gd name="connsiteX30" fmla="*/ 3467100 w 3562350"/>
              <a:gd name="connsiteY30" fmla="*/ 962267 h 4638917"/>
              <a:gd name="connsiteX31" fmla="*/ 3390900 w 3562350"/>
              <a:gd name="connsiteY31" fmla="*/ 847967 h 4638917"/>
              <a:gd name="connsiteX32" fmla="*/ 3352800 w 3562350"/>
              <a:gd name="connsiteY32" fmla="*/ 733667 h 4638917"/>
              <a:gd name="connsiteX33" fmla="*/ 3238500 w 3562350"/>
              <a:gd name="connsiteY33" fmla="*/ 638417 h 4638917"/>
              <a:gd name="connsiteX34" fmla="*/ 3143250 w 3562350"/>
              <a:gd name="connsiteY34" fmla="*/ 543167 h 4638917"/>
              <a:gd name="connsiteX35" fmla="*/ 3124200 w 3562350"/>
              <a:gd name="connsiteY35" fmla="*/ 486017 h 4638917"/>
              <a:gd name="connsiteX36" fmla="*/ 3009900 w 3562350"/>
              <a:gd name="connsiteY36" fmla="*/ 409817 h 4638917"/>
              <a:gd name="connsiteX37" fmla="*/ 2838450 w 3562350"/>
              <a:gd name="connsiteY37" fmla="*/ 295517 h 4638917"/>
              <a:gd name="connsiteX38" fmla="*/ 2781300 w 3562350"/>
              <a:gd name="connsiteY38" fmla="*/ 257417 h 4638917"/>
              <a:gd name="connsiteX39" fmla="*/ 2667000 w 3562350"/>
              <a:gd name="connsiteY39" fmla="*/ 219317 h 4638917"/>
              <a:gd name="connsiteX40" fmla="*/ 2609850 w 3562350"/>
              <a:gd name="connsiteY40" fmla="*/ 181217 h 4638917"/>
              <a:gd name="connsiteX41" fmla="*/ 2514600 w 3562350"/>
              <a:gd name="connsiteY41" fmla="*/ 162167 h 4638917"/>
              <a:gd name="connsiteX42" fmla="*/ 2457450 w 3562350"/>
              <a:gd name="connsiteY42" fmla="*/ 143117 h 4638917"/>
              <a:gd name="connsiteX43" fmla="*/ 2247900 w 3562350"/>
              <a:gd name="connsiteY43" fmla="*/ 124067 h 4638917"/>
              <a:gd name="connsiteX44" fmla="*/ 2190750 w 3562350"/>
              <a:gd name="connsiteY44" fmla="*/ 105017 h 4638917"/>
              <a:gd name="connsiteX45" fmla="*/ 2114550 w 3562350"/>
              <a:gd name="connsiteY45" fmla="*/ 85967 h 4638917"/>
              <a:gd name="connsiteX46" fmla="*/ 2000250 w 3562350"/>
              <a:gd name="connsiteY46" fmla="*/ 47867 h 4638917"/>
              <a:gd name="connsiteX47" fmla="*/ 1733550 w 3562350"/>
              <a:gd name="connsiteY47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1104900 w 3562350"/>
              <a:gd name="connsiteY4" fmla="*/ 3495917 h 4638917"/>
              <a:gd name="connsiteX5" fmla="*/ 1295400 w 3562350"/>
              <a:gd name="connsiteY5" fmla="*/ 3153017 h 4638917"/>
              <a:gd name="connsiteX6" fmla="*/ 1485900 w 3562350"/>
              <a:gd name="connsiteY6" fmla="*/ 3038717 h 4638917"/>
              <a:gd name="connsiteX7" fmla="*/ 1771650 w 3562350"/>
              <a:gd name="connsiteY7" fmla="*/ 2886317 h 4638917"/>
              <a:gd name="connsiteX8" fmla="*/ 1981200 w 3562350"/>
              <a:gd name="connsiteY8" fmla="*/ 2695817 h 4638917"/>
              <a:gd name="connsiteX9" fmla="*/ 2133600 w 3562350"/>
              <a:gd name="connsiteY9" fmla="*/ 2600567 h 4638917"/>
              <a:gd name="connsiteX10" fmla="*/ 2419350 w 3562350"/>
              <a:gd name="connsiteY10" fmla="*/ 2562467 h 4638917"/>
              <a:gd name="connsiteX11" fmla="*/ 2705100 w 3562350"/>
              <a:gd name="connsiteY11" fmla="*/ 2352917 h 4638917"/>
              <a:gd name="connsiteX12" fmla="*/ 2781300 w 3562350"/>
              <a:gd name="connsiteY12" fmla="*/ 2238617 h 4638917"/>
              <a:gd name="connsiteX13" fmla="*/ 2838450 w 3562350"/>
              <a:gd name="connsiteY13" fmla="*/ 2067167 h 4638917"/>
              <a:gd name="connsiteX14" fmla="*/ 2857500 w 3562350"/>
              <a:gd name="connsiteY14" fmla="*/ 2010017 h 4638917"/>
              <a:gd name="connsiteX15" fmla="*/ 2838450 w 3562350"/>
              <a:gd name="connsiteY15" fmla="*/ 1667117 h 4638917"/>
              <a:gd name="connsiteX16" fmla="*/ 2762250 w 3562350"/>
              <a:gd name="connsiteY16" fmla="*/ 1590917 h 4638917"/>
              <a:gd name="connsiteX17" fmla="*/ 2743200 w 3562350"/>
              <a:gd name="connsiteY17" fmla="*/ 1533767 h 4638917"/>
              <a:gd name="connsiteX18" fmla="*/ 2667000 w 3562350"/>
              <a:gd name="connsiteY18" fmla="*/ 1419467 h 4638917"/>
              <a:gd name="connsiteX19" fmla="*/ 2647950 w 3562350"/>
              <a:gd name="connsiteY19" fmla="*/ 1362317 h 4638917"/>
              <a:gd name="connsiteX20" fmla="*/ 2667000 w 3562350"/>
              <a:gd name="connsiteY20" fmla="*/ 1286117 h 4638917"/>
              <a:gd name="connsiteX21" fmla="*/ 2724150 w 3562350"/>
              <a:gd name="connsiteY21" fmla="*/ 1267067 h 4638917"/>
              <a:gd name="connsiteX22" fmla="*/ 3028950 w 3562350"/>
              <a:gd name="connsiteY22" fmla="*/ 1286117 h 4638917"/>
              <a:gd name="connsiteX23" fmla="*/ 3181350 w 3562350"/>
              <a:gd name="connsiteY23" fmla="*/ 1324217 h 4638917"/>
              <a:gd name="connsiteX24" fmla="*/ 3295650 w 3562350"/>
              <a:gd name="connsiteY24" fmla="*/ 1381367 h 4638917"/>
              <a:gd name="connsiteX25" fmla="*/ 3524250 w 3562350"/>
              <a:gd name="connsiteY25" fmla="*/ 1400417 h 4638917"/>
              <a:gd name="connsiteX26" fmla="*/ 3562350 w 3562350"/>
              <a:gd name="connsiteY26" fmla="*/ 1286117 h 4638917"/>
              <a:gd name="connsiteX27" fmla="*/ 3524250 w 3562350"/>
              <a:gd name="connsiteY27" fmla="*/ 1076567 h 4638917"/>
              <a:gd name="connsiteX28" fmla="*/ 3486150 w 3562350"/>
              <a:gd name="connsiteY28" fmla="*/ 1019417 h 4638917"/>
              <a:gd name="connsiteX29" fmla="*/ 3467100 w 3562350"/>
              <a:gd name="connsiteY29" fmla="*/ 962267 h 4638917"/>
              <a:gd name="connsiteX30" fmla="*/ 3390900 w 3562350"/>
              <a:gd name="connsiteY30" fmla="*/ 847967 h 4638917"/>
              <a:gd name="connsiteX31" fmla="*/ 3352800 w 3562350"/>
              <a:gd name="connsiteY31" fmla="*/ 733667 h 4638917"/>
              <a:gd name="connsiteX32" fmla="*/ 3238500 w 3562350"/>
              <a:gd name="connsiteY32" fmla="*/ 638417 h 4638917"/>
              <a:gd name="connsiteX33" fmla="*/ 3143250 w 3562350"/>
              <a:gd name="connsiteY33" fmla="*/ 543167 h 4638917"/>
              <a:gd name="connsiteX34" fmla="*/ 3124200 w 3562350"/>
              <a:gd name="connsiteY34" fmla="*/ 486017 h 4638917"/>
              <a:gd name="connsiteX35" fmla="*/ 3009900 w 3562350"/>
              <a:gd name="connsiteY35" fmla="*/ 409817 h 4638917"/>
              <a:gd name="connsiteX36" fmla="*/ 2838450 w 3562350"/>
              <a:gd name="connsiteY36" fmla="*/ 295517 h 4638917"/>
              <a:gd name="connsiteX37" fmla="*/ 2781300 w 3562350"/>
              <a:gd name="connsiteY37" fmla="*/ 257417 h 4638917"/>
              <a:gd name="connsiteX38" fmla="*/ 2667000 w 3562350"/>
              <a:gd name="connsiteY38" fmla="*/ 219317 h 4638917"/>
              <a:gd name="connsiteX39" fmla="*/ 2609850 w 3562350"/>
              <a:gd name="connsiteY39" fmla="*/ 181217 h 4638917"/>
              <a:gd name="connsiteX40" fmla="*/ 2514600 w 3562350"/>
              <a:gd name="connsiteY40" fmla="*/ 162167 h 4638917"/>
              <a:gd name="connsiteX41" fmla="*/ 2457450 w 3562350"/>
              <a:gd name="connsiteY41" fmla="*/ 143117 h 4638917"/>
              <a:gd name="connsiteX42" fmla="*/ 2247900 w 3562350"/>
              <a:gd name="connsiteY42" fmla="*/ 124067 h 4638917"/>
              <a:gd name="connsiteX43" fmla="*/ 2190750 w 3562350"/>
              <a:gd name="connsiteY43" fmla="*/ 105017 h 4638917"/>
              <a:gd name="connsiteX44" fmla="*/ 2114550 w 3562350"/>
              <a:gd name="connsiteY44" fmla="*/ 85967 h 4638917"/>
              <a:gd name="connsiteX45" fmla="*/ 2000250 w 3562350"/>
              <a:gd name="connsiteY45" fmla="*/ 47867 h 4638917"/>
              <a:gd name="connsiteX46" fmla="*/ 1733550 w 3562350"/>
              <a:gd name="connsiteY46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1104900 w 3562350"/>
              <a:gd name="connsiteY4" fmla="*/ 3495917 h 4638917"/>
              <a:gd name="connsiteX5" fmla="*/ 1295400 w 3562350"/>
              <a:gd name="connsiteY5" fmla="*/ 3153017 h 4638917"/>
              <a:gd name="connsiteX6" fmla="*/ 1485900 w 3562350"/>
              <a:gd name="connsiteY6" fmla="*/ 3038717 h 4638917"/>
              <a:gd name="connsiteX7" fmla="*/ 1771650 w 3562350"/>
              <a:gd name="connsiteY7" fmla="*/ 2886317 h 4638917"/>
              <a:gd name="connsiteX8" fmla="*/ 1981200 w 3562350"/>
              <a:gd name="connsiteY8" fmla="*/ 2695817 h 4638917"/>
              <a:gd name="connsiteX9" fmla="*/ 2133600 w 3562350"/>
              <a:gd name="connsiteY9" fmla="*/ 2600567 h 4638917"/>
              <a:gd name="connsiteX10" fmla="*/ 2419350 w 3562350"/>
              <a:gd name="connsiteY10" fmla="*/ 2562467 h 4638917"/>
              <a:gd name="connsiteX11" fmla="*/ 2705100 w 3562350"/>
              <a:gd name="connsiteY11" fmla="*/ 2352917 h 4638917"/>
              <a:gd name="connsiteX12" fmla="*/ 2838450 w 3562350"/>
              <a:gd name="connsiteY12" fmla="*/ 2067167 h 4638917"/>
              <a:gd name="connsiteX13" fmla="*/ 2857500 w 3562350"/>
              <a:gd name="connsiteY13" fmla="*/ 2010017 h 4638917"/>
              <a:gd name="connsiteX14" fmla="*/ 2838450 w 3562350"/>
              <a:gd name="connsiteY14" fmla="*/ 1667117 h 4638917"/>
              <a:gd name="connsiteX15" fmla="*/ 2762250 w 3562350"/>
              <a:gd name="connsiteY15" fmla="*/ 1590917 h 4638917"/>
              <a:gd name="connsiteX16" fmla="*/ 2743200 w 3562350"/>
              <a:gd name="connsiteY16" fmla="*/ 1533767 h 4638917"/>
              <a:gd name="connsiteX17" fmla="*/ 2667000 w 3562350"/>
              <a:gd name="connsiteY17" fmla="*/ 1419467 h 4638917"/>
              <a:gd name="connsiteX18" fmla="*/ 2647950 w 3562350"/>
              <a:gd name="connsiteY18" fmla="*/ 1362317 h 4638917"/>
              <a:gd name="connsiteX19" fmla="*/ 2667000 w 3562350"/>
              <a:gd name="connsiteY19" fmla="*/ 1286117 h 4638917"/>
              <a:gd name="connsiteX20" fmla="*/ 2724150 w 3562350"/>
              <a:gd name="connsiteY20" fmla="*/ 1267067 h 4638917"/>
              <a:gd name="connsiteX21" fmla="*/ 3028950 w 3562350"/>
              <a:gd name="connsiteY21" fmla="*/ 1286117 h 4638917"/>
              <a:gd name="connsiteX22" fmla="*/ 3181350 w 3562350"/>
              <a:gd name="connsiteY22" fmla="*/ 1324217 h 4638917"/>
              <a:gd name="connsiteX23" fmla="*/ 3295650 w 3562350"/>
              <a:gd name="connsiteY23" fmla="*/ 1381367 h 4638917"/>
              <a:gd name="connsiteX24" fmla="*/ 3524250 w 3562350"/>
              <a:gd name="connsiteY24" fmla="*/ 1400417 h 4638917"/>
              <a:gd name="connsiteX25" fmla="*/ 3562350 w 3562350"/>
              <a:gd name="connsiteY25" fmla="*/ 1286117 h 4638917"/>
              <a:gd name="connsiteX26" fmla="*/ 3524250 w 3562350"/>
              <a:gd name="connsiteY26" fmla="*/ 1076567 h 4638917"/>
              <a:gd name="connsiteX27" fmla="*/ 3486150 w 3562350"/>
              <a:gd name="connsiteY27" fmla="*/ 1019417 h 4638917"/>
              <a:gd name="connsiteX28" fmla="*/ 3467100 w 3562350"/>
              <a:gd name="connsiteY28" fmla="*/ 962267 h 4638917"/>
              <a:gd name="connsiteX29" fmla="*/ 3390900 w 3562350"/>
              <a:gd name="connsiteY29" fmla="*/ 847967 h 4638917"/>
              <a:gd name="connsiteX30" fmla="*/ 3352800 w 3562350"/>
              <a:gd name="connsiteY30" fmla="*/ 733667 h 4638917"/>
              <a:gd name="connsiteX31" fmla="*/ 3238500 w 3562350"/>
              <a:gd name="connsiteY31" fmla="*/ 638417 h 4638917"/>
              <a:gd name="connsiteX32" fmla="*/ 3143250 w 3562350"/>
              <a:gd name="connsiteY32" fmla="*/ 543167 h 4638917"/>
              <a:gd name="connsiteX33" fmla="*/ 3124200 w 3562350"/>
              <a:gd name="connsiteY33" fmla="*/ 486017 h 4638917"/>
              <a:gd name="connsiteX34" fmla="*/ 3009900 w 3562350"/>
              <a:gd name="connsiteY34" fmla="*/ 409817 h 4638917"/>
              <a:gd name="connsiteX35" fmla="*/ 2838450 w 3562350"/>
              <a:gd name="connsiteY35" fmla="*/ 295517 h 4638917"/>
              <a:gd name="connsiteX36" fmla="*/ 2781300 w 3562350"/>
              <a:gd name="connsiteY36" fmla="*/ 257417 h 4638917"/>
              <a:gd name="connsiteX37" fmla="*/ 2667000 w 3562350"/>
              <a:gd name="connsiteY37" fmla="*/ 219317 h 4638917"/>
              <a:gd name="connsiteX38" fmla="*/ 2609850 w 3562350"/>
              <a:gd name="connsiteY38" fmla="*/ 181217 h 4638917"/>
              <a:gd name="connsiteX39" fmla="*/ 2514600 w 3562350"/>
              <a:gd name="connsiteY39" fmla="*/ 162167 h 4638917"/>
              <a:gd name="connsiteX40" fmla="*/ 2457450 w 3562350"/>
              <a:gd name="connsiteY40" fmla="*/ 143117 h 4638917"/>
              <a:gd name="connsiteX41" fmla="*/ 2247900 w 3562350"/>
              <a:gd name="connsiteY41" fmla="*/ 124067 h 4638917"/>
              <a:gd name="connsiteX42" fmla="*/ 2190750 w 3562350"/>
              <a:gd name="connsiteY42" fmla="*/ 105017 h 4638917"/>
              <a:gd name="connsiteX43" fmla="*/ 2114550 w 3562350"/>
              <a:gd name="connsiteY43" fmla="*/ 85967 h 4638917"/>
              <a:gd name="connsiteX44" fmla="*/ 2000250 w 3562350"/>
              <a:gd name="connsiteY44" fmla="*/ 47867 h 4638917"/>
              <a:gd name="connsiteX45" fmla="*/ 1733550 w 3562350"/>
              <a:gd name="connsiteY45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1104900 w 3562350"/>
              <a:gd name="connsiteY4" fmla="*/ 3495917 h 4638917"/>
              <a:gd name="connsiteX5" fmla="*/ 1295400 w 3562350"/>
              <a:gd name="connsiteY5" fmla="*/ 3153017 h 4638917"/>
              <a:gd name="connsiteX6" fmla="*/ 1485900 w 3562350"/>
              <a:gd name="connsiteY6" fmla="*/ 3038717 h 4638917"/>
              <a:gd name="connsiteX7" fmla="*/ 1771650 w 3562350"/>
              <a:gd name="connsiteY7" fmla="*/ 2886317 h 4638917"/>
              <a:gd name="connsiteX8" fmla="*/ 1981200 w 3562350"/>
              <a:gd name="connsiteY8" fmla="*/ 2695817 h 4638917"/>
              <a:gd name="connsiteX9" fmla="*/ 2133600 w 3562350"/>
              <a:gd name="connsiteY9" fmla="*/ 2600567 h 4638917"/>
              <a:gd name="connsiteX10" fmla="*/ 2419350 w 3562350"/>
              <a:gd name="connsiteY10" fmla="*/ 2562467 h 4638917"/>
              <a:gd name="connsiteX11" fmla="*/ 2705100 w 3562350"/>
              <a:gd name="connsiteY11" fmla="*/ 2352917 h 4638917"/>
              <a:gd name="connsiteX12" fmla="*/ 2838450 w 3562350"/>
              <a:gd name="connsiteY12" fmla="*/ 2067167 h 4638917"/>
              <a:gd name="connsiteX13" fmla="*/ 2838450 w 3562350"/>
              <a:gd name="connsiteY13" fmla="*/ 1667117 h 4638917"/>
              <a:gd name="connsiteX14" fmla="*/ 2762250 w 3562350"/>
              <a:gd name="connsiteY14" fmla="*/ 1590917 h 4638917"/>
              <a:gd name="connsiteX15" fmla="*/ 2743200 w 3562350"/>
              <a:gd name="connsiteY15" fmla="*/ 1533767 h 4638917"/>
              <a:gd name="connsiteX16" fmla="*/ 2667000 w 3562350"/>
              <a:gd name="connsiteY16" fmla="*/ 1419467 h 4638917"/>
              <a:gd name="connsiteX17" fmla="*/ 2647950 w 3562350"/>
              <a:gd name="connsiteY17" fmla="*/ 1362317 h 4638917"/>
              <a:gd name="connsiteX18" fmla="*/ 2667000 w 3562350"/>
              <a:gd name="connsiteY18" fmla="*/ 1286117 h 4638917"/>
              <a:gd name="connsiteX19" fmla="*/ 2724150 w 3562350"/>
              <a:gd name="connsiteY19" fmla="*/ 1267067 h 4638917"/>
              <a:gd name="connsiteX20" fmla="*/ 3028950 w 3562350"/>
              <a:gd name="connsiteY20" fmla="*/ 1286117 h 4638917"/>
              <a:gd name="connsiteX21" fmla="*/ 3181350 w 3562350"/>
              <a:gd name="connsiteY21" fmla="*/ 1324217 h 4638917"/>
              <a:gd name="connsiteX22" fmla="*/ 3295650 w 3562350"/>
              <a:gd name="connsiteY22" fmla="*/ 1381367 h 4638917"/>
              <a:gd name="connsiteX23" fmla="*/ 3524250 w 3562350"/>
              <a:gd name="connsiteY23" fmla="*/ 1400417 h 4638917"/>
              <a:gd name="connsiteX24" fmla="*/ 3562350 w 3562350"/>
              <a:gd name="connsiteY24" fmla="*/ 1286117 h 4638917"/>
              <a:gd name="connsiteX25" fmla="*/ 3524250 w 3562350"/>
              <a:gd name="connsiteY25" fmla="*/ 1076567 h 4638917"/>
              <a:gd name="connsiteX26" fmla="*/ 3486150 w 3562350"/>
              <a:gd name="connsiteY26" fmla="*/ 1019417 h 4638917"/>
              <a:gd name="connsiteX27" fmla="*/ 3467100 w 3562350"/>
              <a:gd name="connsiteY27" fmla="*/ 962267 h 4638917"/>
              <a:gd name="connsiteX28" fmla="*/ 3390900 w 3562350"/>
              <a:gd name="connsiteY28" fmla="*/ 847967 h 4638917"/>
              <a:gd name="connsiteX29" fmla="*/ 3352800 w 3562350"/>
              <a:gd name="connsiteY29" fmla="*/ 733667 h 4638917"/>
              <a:gd name="connsiteX30" fmla="*/ 3238500 w 3562350"/>
              <a:gd name="connsiteY30" fmla="*/ 638417 h 4638917"/>
              <a:gd name="connsiteX31" fmla="*/ 3143250 w 3562350"/>
              <a:gd name="connsiteY31" fmla="*/ 543167 h 4638917"/>
              <a:gd name="connsiteX32" fmla="*/ 3124200 w 3562350"/>
              <a:gd name="connsiteY32" fmla="*/ 486017 h 4638917"/>
              <a:gd name="connsiteX33" fmla="*/ 3009900 w 3562350"/>
              <a:gd name="connsiteY33" fmla="*/ 409817 h 4638917"/>
              <a:gd name="connsiteX34" fmla="*/ 2838450 w 3562350"/>
              <a:gd name="connsiteY34" fmla="*/ 295517 h 4638917"/>
              <a:gd name="connsiteX35" fmla="*/ 2781300 w 3562350"/>
              <a:gd name="connsiteY35" fmla="*/ 257417 h 4638917"/>
              <a:gd name="connsiteX36" fmla="*/ 2667000 w 3562350"/>
              <a:gd name="connsiteY36" fmla="*/ 219317 h 4638917"/>
              <a:gd name="connsiteX37" fmla="*/ 2609850 w 3562350"/>
              <a:gd name="connsiteY37" fmla="*/ 181217 h 4638917"/>
              <a:gd name="connsiteX38" fmla="*/ 2514600 w 3562350"/>
              <a:gd name="connsiteY38" fmla="*/ 162167 h 4638917"/>
              <a:gd name="connsiteX39" fmla="*/ 2457450 w 3562350"/>
              <a:gd name="connsiteY39" fmla="*/ 143117 h 4638917"/>
              <a:gd name="connsiteX40" fmla="*/ 2247900 w 3562350"/>
              <a:gd name="connsiteY40" fmla="*/ 124067 h 4638917"/>
              <a:gd name="connsiteX41" fmla="*/ 2190750 w 3562350"/>
              <a:gd name="connsiteY41" fmla="*/ 105017 h 4638917"/>
              <a:gd name="connsiteX42" fmla="*/ 2114550 w 3562350"/>
              <a:gd name="connsiteY42" fmla="*/ 85967 h 4638917"/>
              <a:gd name="connsiteX43" fmla="*/ 2000250 w 3562350"/>
              <a:gd name="connsiteY43" fmla="*/ 47867 h 4638917"/>
              <a:gd name="connsiteX44" fmla="*/ 1733550 w 3562350"/>
              <a:gd name="connsiteY44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1104900 w 3562350"/>
              <a:gd name="connsiteY4" fmla="*/ 3495917 h 4638917"/>
              <a:gd name="connsiteX5" fmla="*/ 1295400 w 3562350"/>
              <a:gd name="connsiteY5" fmla="*/ 3153017 h 4638917"/>
              <a:gd name="connsiteX6" fmla="*/ 1485900 w 3562350"/>
              <a:gd name="connsiteY6" fmla="*/ 3038717 h 4638917"/>
              <a:gd name="connsiteX7" fmla="*/ 1771650 w 3562350"/>
              <a:gd name="connsiteY7" fmla="*/ 2886317 h 4638917"/>
              <a:gd name="connsiteX8" fmla="*/ 1981200 w 3562350"/>
              <a:gd name="connsiteY8" fmla="*/ 2695817 h 4638917"/>
              <a:gd name="connsiteX9" fmla="*/ 2133600 w 3562350"/>
              <a:gd name="connsiteY9" fmla="*/ 2600567 h 4638917"/>
              <a:gd name="connsiteX10" fmla="*/ 2419350 w 3562350"/>
              <a:gd name="connsiteY10" fmla="*/ 2562467 h 4638917"/>
              <a:gd name="connsiteX11" fmla="*/ 2705100 w 3562350"/>
              <a:gd name="connsiteY11" fmla="*/ 2352917 h 4638917"/>
              <a:gd name="connsiteX12" fmla="*/ 2838450 w 3562350"/>
              <a:gd name="connsiteY12" fmla="*/ 2067167 h 4638917"/>
              <a:gd name="connsiteX13" fmla="*/ 2838450 w 3562350"/>
              <a:gd name="connsiteY13" fmla="*/ 1667117 h 4638917"/>
              <a:gd name="connsiteX14" fmla="*/ 2762250 w 3562350"/>
              <a:gd name="connsiteY14" fmla="*/ 1590917 h 4638917"/>
              <a:gd name="connsiteX15" fmla="*/ 2667000 w 3562350"/>
              <a:gd name="connsiteY15" fmla="*/ 1419467 h 4638917"/>
              <a:gd name="connsiteX16" fmla="*/ 2647950 w 3562350"/>
              <a:gd name="connsiteY16" fmla="*/ 1362317 h 4638917"/>
              <a:gd name="connsiteX17" fmla="*/ 2667000 w 3562350"/>
              <a:gd name="connsiteY17" fmla="*/ 1286117 h 4638917"/>
              <a:gd name="connsiteX18" fmla="*/ 2724150 w 3562350"/>
              <a:gd name="connsiteY18" fmla="*/ 1267067 h 4638917"/>
              <a:gd name="connsiteX19" fmla="*/ 3028950 w 3562350"/>
              <a:gd name="connsiteY19" fmla="*/ 1286117 h 4638917"/>
              <a:gd name="connsiteX20" fmla="*/ 3181350 w 3562350"/>
              <a:gd name="connsiteY20" fmla="*/ 1324217 h 4638917"/>
              <a:gd name="connsiteX21" fmla="*/ 3295650 w 3562350"/>
              <a:gd name="connsiteY21" fmla="*/ 1381367 h 4638917"/>
              <a:gd name="connsiteX22" fmla="*/ 3524250 w 3562350"/>
              <a:gd name="connsiteY22" fmla="*/ 1400417 h 4638917"/>
              <a:gd name="connsiteX23" fmla="*/ 3562350 w 3562350"/>
              <a:gd name="connsiteY23" fmla="*/ 1286117 h 4638917"/>
              <a:gd name="connsiteX24" fmla="*/ 3524250 w 3562350"/>
              <a:gd name="connsiteY24" fmla="*/ 1076567 h 4638917"/>
              <a:gd name="connsiteX25" fmla="*/ 3486150 w 3562350"/>
              <a:gd name="connsiteY25" fmla="*/ 1019417 h 4638917"/>
              <a:gd name="connsiteX26" fmla="*/ 3467100 w 3562350"/>
              <a:gd name="connsiteY26" fmla="*/ 962267 h 4638917"/>
              <a:gd name="connsiteX27" fmla="*/ 3390900 w 3562350"/>
              <a:gd name="connsiteY27" fmla="*/ 847967 h 4638917"/>
              <a:gd name="connsiteX28" fmla="*/ 3352800 w 3562350"/>
              <a:gd name="connsiteY28" fmla="*/ 733667 h 4638917"/>
              <a:gd name="connsiteX29" fmla="*/ 3238500 w 3562350"/>
              <a:gd name="connsiteY29" fmla="*/ 638417 h 4638917"/>
              <a:gd name="connsiteX30" fmla="*/ 3143250 w 3562350"/>
              <a:gd name="connsiteY30" fmla="*/ 543167 h 4638917"/>
              <a:gd name="connsiteX31" fmla="*/ 3124200 w 3562350"/>
              <a:gd name="connsiteY31" fmla="*/ 486017 h 4638917"/>
              <a:gd name="connsiteX32" fmla="*/ 3009900 w 3562350"/>
              <a:gd name="connsiteY32" fmla="*/ 409817 h 4638917"/>
              <a:gd name="connsiteX33" fmla="*/ 2838450 w 3562350"/>
              <a:gd name="connsiteY33" fmla="*/ 295517 h 4638917"/>
              <a:gd name="connsiteX34" fmla="*/ 2781300 w 3562350"/>
              <a:gd name="connsiteY34" fmla="*/ 257417 h 4638917"/>
              <a:gd name="connsiteX35" fmla="*/ 2667000 w 3562350"/>
              <a:gd name="connsiteY35" fmla="*/ 219317 h 4638917"/>
              <a:gd name="connsiteX36" fmla="*/ 2609850 w 3562350"/>
              <a:gd name="connsiteY36" fmla="*/ 181217 h 4638917"/>
              <a:gd name="connsiteX37" fmla="*/ 2514600 w 3562350"/>
              <a:gd name="connsiteY37" fmla="*/ 162167 h 4638917"/>
              <a:gd name="connsiteX38" fmla="*/ 2457450 w 3562350"/>
              <a:gd name="connsiteY38" fmla="*/ 143117 h 4638917"/>
              <a:gd name="connsiteX39" fmla="*/ 2247900 w 3562350"/>
              <a:gd name="connsiteY39" fmla="*/ 124067 h 4638917"/>
              <a:gd name="connsiteX40" fmla="*/ 2190750 w 3562350"/>
              <a:gd name="connsiteY40" fmla="*/ 105017 h 4638917"/>
              <a:gd name="connsiteX41" fmla="*/ 2114550 w 3562350"/>
              <a:gd name="connsiteY41" fmla="*/ 85967 h 4638917"/>
              <a:gd name="connsiteX42" fmla="*/ 2000250 w 3562350"/>
              <a:gd name="connsiteY42" fmla="*/ 47867 h 4638917"/>
              <a:gd name="connsiteX43" fmla="*/ 1733550 w 3562350"/>
              <a:gd name="connsiteY43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1104900 w 3562350"/>
              <a:gd name="connsiteY4" fmla="*/ 3495917 h 4638917"/>
              <a:gd name="connsiteX5" fmla="*/ 1295400 w 3562350"/>
              <a:gd name="connsiteY5" fmla="*/ 3153017 h 4638917"/>
              <a:gd name="connsiteX6" fmla="*/ 1485900 w 3562350"/>
              <a:gd name="connsiteY6" fmla="*/ 3038717 h 4638917"/>
              <a:gd name="connsiteX7" fmla="*/ 1771650 w 3562350"/>
              <a:gd name="connsiteY7" fmla="*/ 2886317 h 4638917"/>
              <a:gd name="connsiteX8" fmla="*/ 1981200 w 3562350"/>
              <a:gd name="connsiteY8" fmla="*/ 2695817 h 4638917"/>
              <a:gd name="connsiteX9" fmla="*/ 2133600 w 3562350"/>
              <a:gd name="connsiteY9" fmla="*/ 2600567 h 4638917"/>
              <a:gd name="connsiteX10" fmla="*/ 2419350 w 3562350"/>
              <a:gd name="connsiteY10" fmla="*/ 2562467 h 4638917"/>
              <a:gd name="connsiteX11" fmla="*/ 2705100 w 3562350"/>
              <a:gd name="connsiteY11" fmla="*/ 2352917 h 4638917"/>
              <a:gd name="connsiteX12" fmla="*/ 2838450 w 3562350"/>
              <a:gd name="connsiteY12" fmla="*/ 2067167 h 4638917"/>
              <a:gd name="connsiteX13" fmla="*/ 2838450 w 3562350"/>
              <a:gd name="connsiteY13" fmla="*/ 1667117 h 4638917"/>
              <a:gd name="connsiteX14" fmla="*/ 2667000 w 3562350"/>
              <a:gd name="connsiteY14" fmla="*/ 1419467 h 4638917"/>
              <a:gd name="connsiteX15" fmla="*/ 2647950 w 3562350"/>
              <a:gd name="connsiteY15" fmla="*/ 1362317 h 4638917"/>
              <a:gd name="connsiteX16" fmla="*/ 2667000 w 3562350"/>
              <a:gd name="connsiteY16" fmla="*/ 1286117 h 4638917"/>
              <a:gd name="connsiteX17" fmla="*/ 2724150 w 3562350"/>
              <a:gd name="connsiteY17" fmla="*/ 1267067 h 4638917"/>
              <a:gd name="connsiteX18" fmla="*/ 3028950 w 3562350"/>
              <a:gd name="connsiteY18" fmla="*/ 1286117 h 4638917"/>
              <a:gd name="connsiteX19" fmla="*/ 3181350 w 3562350"/>
              <a:gd name="connsiteY19" fmla="*/ 1324217 h 4638917"/>
              <a:gd name="connsiteX20" fmla="*/ 3295650 w 3562350"/>
              <a:gd name="connsiteY20" fmla="*/ 1381367 h 4638917"/>
              <a:gd name="connsiteX21" fmla="*/ 3524250 w 3562350"/>
              <a:gd name="connsiteY21" fmla="*/ 1400417 h 4638917"/>
              <a:gd name="connsiteX22" fmla="*/ 3562350 w 3562350"/>
              <a:gd name="connsiteY22" fmla="*/ 1286117 h 4638917"/>
              <a:gd name="connsiteX23" fmla="*/ 3524250 w 3562350"/>
              <a:gd name="connsiteY23" fmla="*/ 1076567 h 4638917"/>
              <a:gd name="connsiteX24" fmla="*/ 3486150 w 3562350"/>
              <a:gd name="connsiteY24" fmla="*/ 1019417 h 4638917"/>
              <a:gd name="connsiteX25" fmla="*/ 3467100 w 3562350"/>
              <a:gd name="connsiteY25" fmla="*/ 962267 h 4638917"/>
              <a:gd name="connsiteX26" fmla="*/ 3390900 w 3562350"/>
              <a:gd name="connsiteY26" fmla="*/ 847967 h 4638917"/>
              <a:gd name="connsiteX27" fmla="*/ 3352800 w 3562350"/>
              <a:gd name="connsiteY27" fmla="*/ 733667 h 4638917"/>
              <a:gd name="connsiteX28" fmla="*/ 3238500 w 3562350"/>
              <a:gd name="connsiteY28" fmla="*/ 638417 h 4638917"/>
              <a:gd name="connsiteX29" fmla="*/ 3143250 w 3562350"/>
              <a:gd name="connsiteY29" fmla="*/ 543167 h 4638917"/>
              <a:gd name="connsiteX30" fmla="*/ 3124200 w 3562350"/>
              <a:gd name="connsiteY30" fmla="*/ 486017 h 4638917"/>
              <a:gd name="connsiteX31" fmla="*/ 3009900 w 3562350"/>
              <a:gd name="connsiteY31" fmla="*/ 409817 h 4638917"/>
              <a:gd name="connsiteX32" fmla="*/ 2838450 w 3562350"/>
              <a:gd name="connsiteY32" fmla="*/ 295517 h 4638917"/>
              <a:gd name="connsiteX33" fmla="*/ 2781300 w 3562350"/>
              <a:gd name="connsiteY33" fmla="*/ 257417 h 4638917"/>
              <a:gd name="connsiteX34" fmla="*/ 2667000 w 3562350"/>
              <a:gd name="connsiteY34" fmla="*/ 219317 h 4638917"/>
              <a:gd name="connsiteX35" fmla="*/ 2609850 w 3562350"/>
              <a:gd name="connsiteY35" fmla="*/ 181217 h 4638917"/>
              <a:gd name="connsiteX36" fmla="*/ 2514600 w 3562350"/>
              <a:gd name="connsiteY36" fmla="*/ 162167 h 4638917"/>
              <a:gd name="connsiteX37" fmla="*/ 2457450 w 3562350"/>
              <a:gd name="connsiteY37" fmla="*/ 143117 h 4638917"/>
              <a:gd name="connsiteX38" fmla="*/ 2247900 w 3562350"/>
              <a:gd name="connsiteY38" fmla="*/ 124067 h 4638917"/>
              <a:gd name="connsiteX39" fmla="*/ 2190750 w 3562350"/>
              <a:gd name="connsiteY39" fmla="*/ 105017 h 4638917"/>
              <a:gd name="connsiteX40" fmla="*/ 2114550 w 3562350"/>
              <a:gd name="connsiteY40" fmla="*/ 85967 h 4638917"/>
              <a:gd name="connsiteX41" fmla="*/ 2000250 w 3562350"/>
              <a:gd name="connsiteY41" fmla="*/ 47867 h 4638917"/>
              <a:gd name="connsiteX42" fmla="*/ 1733550 w 3562350"/>
              <a:gd name="connsiteY42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1104900 w 3562350"/>
              <a:gd name="connsiteY4" fmla="*/ 3495917 h 4638917"/>
              <a:gd name="connsiteX5" fmla="*/ 1295400 w 3562350"/>
              <a:gd name="connsiteY5" fmla="*/ 3153017 h 4638917"/>
              <a:gd name="connsiteX6" fmla="*/ 1485900 w 3562350"/>
              <a:gd name="connsiteY6" fmla="*/ 3038717 h 4638917"/>
              <a:gd name="connsiteX7" fmla="*/ 1771650 w 3562350"/>
              <a:gd name="connsiteY7" fmla="*/ 2886317 h 4638917"/>
              <a:gd name="connsiteX8" fmla="*/ 1981200 w 3562350"/>
              <a:gd name="connsiteY8" fmla="*/ 2695817 h 4638917"/>
              <a:gd name="connsiteX9" fmla="*/ 2133600 w 3562350"/>
              <a:gd name="connsiteY9" fmla="*/ 2600567 h 4638917"/>
              <a:gd name="connsiteX10" fmla="*/ 2419350 w 3562350"/>
              <a:gd name="connsiteY10" fmla="*/ 2562467 h 4638917"/>
              <a:gd name="connsiteX11" fmla="*/ 2705100 w 3562350"/>
              <a:gd name="connsiteY11" fmla="*/ 2352917 h 4638917"/>
              <a:gd name="connsiteX12" fmla="*/ 2838450 w 3562350"/>
              <a:gd name="connsiteY12" fmla="*/ 2067167 h 4638917"/>
              <a:gd name="connsiteX13" fmla="*/ 2838450 w 3562350"/>
              <a:gd name="connsiteY13" fmla="*/ 1667117 h 4638917"/>
              <a:gd name="connsiteX14" fmla="*/ 2647950 w 3562350"/>
              <a:gd name="connsiteY14" fmla="*/ 1362317 h 4638917"/>
              <a:gd name="connsiteX15" fmla="*/ 2667000 w 3562350"/>
              <a:gd name="connsiteY15" fmla="*/ 1286117 h 4638917"/>
              <a:gd name="connsiteX16" fmla="*/ 2724150 w 3562350"/>
              <a:gd name="connsiteY16" fmla="*/ 1267067 h 4638917"/>
              <a:gd name="connsiteX17" fmla="*/ 3028950 w 3562350"/>
              <a:gd name="connsiteY17" fmla="*/ 1286117 h 4638917"/>
              <a:gd name="connsiteX18" fmla="*/ 3181350 w 3562350"/>
              <a:gd name="connsiteY18" fmla="*/ 1324217 h 4638917"/>
              <a:gd name="connsiteX19" fmla="*/ 3295650 w 3562350"/>
              <a:gd name="connsiteY19" fmla="*/ 1381367 h 4638917"/>
              <a:gd name="connsiteX20" fmla="*/ 3524250 w 3562350"/>
              <a:gd name="connsiteY20" fmla="*/ 1400417 h 4638917"/>
              <a:gd name="connsiteX21" fmla="*/ 3562350 w 3562350"/>
              <a:gd name="connsiteY21" fmla="*/ 1286117 h 4638917"/>
              <a:gd name="connsiteX22" fmla="*/ 3524250 w 3562350"/>
              <a:gd name="connsiteY22" fmla="*/ 1076567 h 4638917"/>
              <a:gd name="connsiteX23" fmla="*/ 3486150 w 3562350"/>
              <a:gd name="connsiteY23" fmla="*/ 1019417 h 4638917"/>
              <a:gd name="connsiteX24" fmla="*/ 3467100 w 3562350"/>
              <a:gd name="connsiteY24" fmla="*/ 962267 h 4638917"/>
              <a:gd name="connsiteX25" fmla="*/ 3390900 w 3562350"/>
              <a:gd name="connsiteY25" fmla="*/ 847967 h 4638917"/>
              <a:gd name="connsiteX26" fmla="*/ 3352800 w 3562350"/>
              <a:gd name="connsiteY26" fmla="*/ 733667 h 4638917"/>
              <a:gd name="connsiteX27" fmla="*/ 3238500 w 3562350"/>
              <a:gd name="connsiteY27" fmla="*/ 638417 h 4638917"/>
              <a:gd name="connsiteX28" fmla="*/ 3143250 w 3562350"/>
              <a:gd name="connsiteY28" fmla="*/ 543167 h 4638917"/>
              <a:gd name="connsiteX29" fmla="*/ 3124200 w 3562350"/>
              <a:gd name="connsiteY29" fmla="*/ 486017 h 4638917"/>
              <a:gd name="connsiteX30" fmla="*/ 3009900 w 3562350"/>
              <a:gd name="connsiteY30" fmla="*/ 409817 h 4638917"/>
              <a:gd name="connsiteX31" fmla="*/ 2838450 w 3562350"/>
              <a:gd name="connsiteY31" fmla="*/ 295517 h 4638917"/>
              <a:gd name="connsiteX32" fmla="*/ 2781300 w 3562350"/>
              <a:gd name="connsiteY32" fmla="*/ 257417 h 4638917"/>
              <a:gd name="connsiteX33" fmla="*/ 2667000 w 3562350"/>
              <a:gd name="connsiteY33" fmla="*/ 219317 h 4638917"/>
              <a:gd name="connsiteX34" fmla="*/ 2609850 w 3562350"/>
              <a:gd name="connsiteY34" fmla="*/ 181217 h 4638917"/>
              <a:gd name="connsiteX35" fmla="*/ 2514600 w 3562350"/>
              <a:gd name="connsiteY35" fmla="*/ 162167 h 4638917"/>
              <a:gd name="connsiteX36" fmla="*/ 2457450 w 3562350"/>
              <a:gd name="connsiteY36" fmla="*/ 143117 h 4638917"/>
              <a:gd name="connsiteX37" fmla="*/ 2247900 w 3562350"/>
              <a:gd name="connsiteY37" fmla="*/ 124067 h 4638917"/>
              <a:gd name="connsiteX38" fmla="*/ 2190750 w 3562350"/>
              <a:gd name="connsiteY38" fmla="*/ 105017 h 4638917"/>
              <a:gd name="connsiteX39" fmla="*/ 2114550 w 3562350"/>
              <a:gd name="connsiteY39" fmla="*/ 85967 h 4638917"/>
              <a:gd name="connsiteX40" fmla="*/ 2000250 w 3562350"/>
              <a:gd name="connsiteY40" fmla="*/ 47867 h 4638917"/>
              <a:gd name="connsiteX41" fmla="*/ 1733550 w 3562350"/>
              <a:gd name="connsiteY41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1104900 w 3562350"/>
              <a:gd name="connsiteY4" fmla="*/ 3495917 h 4638917"/>
              <a:gd name="connsiteX5" fmla="*/ 1295400 w 3562350"/>
              <a:gd name="connsiteY5" fmla="*/ 3153017 h 4638917"/>
              <a:gd name="connsiteX6" fmla="*/ 1485900 w 3562350"/>
              <a:gd name="connsiteY6" fmla="*/ 3038717 h 4638917"/>
              <a:gd name="connsiteX7" fmla="*/ 1771650 w 3562350"/>
              <a:gd name="connsiteY7" fmla="*/ 2886317 h 4638917"/>
              <a:gd name="connsiteX8" fmla="*/ 1981200 w 3562350"/>
              <a:gd name="connsiteY8" fmla="*/ 2695817 h 4638917"/>
              <a:gd name="connsiteX9" fmla="*/ 2133600 w 3562350"/>
              <a:gd name="connsiteY9" fmla="*/ 2600567 h 4638917"/>
              <a:gd name="connsiteX10" fmla="*/ 2419350 w 3562350"/>
              <a:gd name="connsiteY10" fmla="*/ 2562467 h 4638917"/>
              <a:gd name="connsiteX11" fmla="*/ 2705100 w 3562350"/>
              <a:gd name="connsiteY11" fmla="*/ 2352917 h 4638917"/>
              <a:gd name="connsiteX12" fmla="*/ 2838450 w 3562350"/>
              <a:gd name="connsiteY12" fmla="*/ 2067167 h 4638917"/>
              <a:gd name="connsiteX13" fmla="*/ 2838450 w 3562350"/>
              <a:gd name="connsiteY13" fmla="*/ 1667117 h 4638917"/>
              <a:gd name="connsiteX14" fmla="*/ 2647950 w 3562350"/>
              <a:gd name="connsiteY14" fmla="*/ 1362317 h 4638917"/>
              <a:gd name="connsiteX15" fmla="*/ 2724150 w 3562350"/>
              <a:gd name="connsiteY15" fmla="*/ 1267067 h 4638917"/>
              <a:gd name="connsiteX16" fmla="*/ 3028950 w 3562350"/>
              <a:gd name="connsiteY16" fmla="*/ 1286117 h 4638917"/>
              <a:gd name="connsiteX17" fmla="*/ 3181350 w 3562350"/>
              <a:gd name="connsiteY17" fmla="*/ 1324217 h 4638917"/>
              <a:gd name="connsiteX18" fmla="*/ 3295650 w 3562350"/>
              <a:gd name="connsiteY18" fmla="*/ 1381367 h 4638917"/>
              <a:gd name="connsiteX19" fmla="*/ 3524250 w 3562350"/>
              <a:gd name="connsiteY19" fmla="*/ 1400417 h 4638917"/>
              <a:gd name="connsiteX20" fmla="*/ 3562350 w 3562350"/>
              <a:gd name="connsiteY20" fmla="*/ 1286117 h 4638917"/>
              <a:gd name="connsiteX21" fmla="*/ 3524250 w 3562350"/>
              <a:gd name="connsiteY21" fmla="*/ 1076567 h 4638917"/>
              <a:gd name="connsiteX22" fmla="*/ 3486150 w 3562350"/>
              <a:gd name="connsiteY22" fmla="*/ 1019417 h 4638917"/>
              <a:gd name="connsiteX23" fmla="*/ 3467100 w 3562350"/>
              <a:gd name="connsiteY23" fmla="*/ 962267 h 4638917"/>
              <a:gd name="connsiteX24" fmla="*/ 3390900 w 3562350"/>
              <a:gd name="connsiteY24" fmla="*/ 847967 h 4638917"/>
              <a:gd name="connsiteX25" fmla="*/ 3352800 w 3562350"/>
              <a:gd name="connsiteY25" fmla="*/ 733667 h 4638917"/>
              <a:gd name="connsiteX26" fmla="*/ 3238500 w 3562350"/>
              <a:gd name="connsiteY26" fmla="*/ 638417 h 4638917"/>
              <a:gd name="connsiteX27" fmla="*/ 3143250 w 3562350"/>
              <a:gd name="connsiteY27" fmla="*/ 543167 h 4638917"/>
              <a:gd name="connsiteX28" fmla="*/ 3124200 w 3562350"/>
              <a:gd name="connsiteY28" fmla="*/ 486017 h 4638917"/>
              <a:gd name="connsiteX29" fmla="*/ 3009900 w 3562350"/>
              <a:gd name="connsiteY29" fmla="*/ 409817 h 4638917"/>
              <a:gd name="connsiteX30" fmla="*/ 2838450 w 3562350"/>
              <a:gd name="connsiteY30" fmla="*/ 295517 h 4638917"/>
              <a:gd name="connsiteX31" fmla="*/ 2781300 w 3562350"/>
              <a:gd name="connsiteY31" fmla="*/ 257417 h 4638917"/>
              <a:gd name="connsiteX32" fmla="*/ 2667000 w 3562350"/>
              <a:gd name="connsiteY32" fmla="*/ 219317 h 4638917"/>
              <a:gd name="connsiteX33" fmla="*/ 2609850 w 3562350"/>
              <a:gd name="connsiteY33" fmla="*/ 181217 h 4638917"/>
              <a:gd name="connsiteX34" fmla="*/ 2514600 w 3562350"/>
              <a:gd name="connsiteY34" fmla="*/ 162167 h 4638917"/>
              <a:gd name="connsiteX35" fmla="*/ 2457450 w 3562350"/>
              <a:gd name="connsiteY35" fmla="*/ 143117 h 4638917"/>
              <a:gd name="connsiteX36" fmla="*/ 2247900 w 3562350"/>
              <a:gd name="connsiteY36" fmla="*/ 124067 h 4638917"/>
              <a:gd name="connsiteX37" fmla="*/ 2190750 w 3562350"/>
              <a:gd name="connsiteY37" fmla="*/ 105017 h 4638917"/>
              <a:gd name="connsiteX38" fmla="*/ 2114550 w 3562350"/>
              <a:gd name="connsiteY38" fmla="*/ 85967 h 4638917"/>
              <a:gd name="connsiteX39" fmla="*/ 2000250 w 3562350"/>
              <a:gd name="connsiteY39" fmla="*/ 47867 h 4638917"/>
              <a:gd name="connsiteX40" fmla="*/ 1733550 w 3562350"/>
              <a:gd name="connsiteY40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1104900 w 3562350"/>
              <a:gd name="connsiteY4" fmla="*/ 3495917 h 4638917"/>
              <a:gd name="connsiteX5" fmla="*/ 1295400 w 3562350"/>
              <a:gd name="connsiteY5" fmla="*/ 3153017 h 4638917"/>
              <a:gd name="connsiteX6" fmla="*/ 1485900 w 3562350"/>
              <a:gd name="connsiteY6" fmla="*/ 3038717 h 4638917"/>
              <a:gd name="connsiteX7" fmla="*/ 1771650 w 3562350"/>
              <a:gd name="connsiteY7" fmla="*/ 2886317 h 4638917"/>
              <a:gd name="connsiteX8" fmla="*/ 1981200 w 3562350"/>
              <a:gd name="connsiteY8" fmla="*/ 2695817 h 4638917"/>
              <a:gd name="connsiteX9" fmla="*/ 2133600 w 3562350"/>
              <a:gd name="connsiteY9" fmla="*/ 2600567 h 4638917"/>
              <a:gd name="connsiteX10" fmla="*/ 2419350 w 3562350"/>
              <a:gd name="connsiteY10" fmla="*/ 2562467 h 4638917"/>
              <a:gd name="connsiteX11" fmla="*/ 2705100 w 3562350"/>
              <a:gd name="connsiteY11" fmla="*/ 2352917 h 4638917"/>
              <a:gd name="connsiteX12" fmla="*/ 2838450 w 3562350"/>
              <a:gd name="connsiteY12" fmla="*/ 2067167 h 4638917"/>
              <a:gd name="connsiteX13" fmla="*/ 2838450 w 3562350"/>
              <a:gd name="connsiteY13" fmla="*/ 1667117 h 4638917"/>
              <a:gd name="connsiteX14" fmla="*/ 2647950 w 3562350"/>
              <a:gd name="connsiteY14" fmla="*/ 1362317 h 4638917"/>
              <a:gd name="connsiteX15" fmla="*/ 2724150 w 3562350"/>
              <a:gd name="connsiteY15" fmla="*/ 1267067 h 4638917"/>
              <a:gd name="connsiteX16" fmla="*/ 3028950 w 3562350"/>
              <a:gd name="connsiteY16" fmla="*/ 1286117 h 4638917"/>
              <a:gd name="connsiteX17" fmla="*/ 3295650 w 3562350"/>
              <a:gd name="connsiteY17" fmla="*/ 1381367 h 4638917"/>
              <a:gd name="connsiteX18" fmla="*/ 3524250 w 3562350"/>
              <a:gd name="connsiteY18" fmla="*/ 1400417 h 4638917"/>
              <a:gd name="connsiteX19" fmla="*/ 3562350 w 3562350"/>
              <a:gd name="connsiteY19" fmla="*/ 1286117 h 4638917"/>
              <a:gd name="connsiteX20" fmla="*/ 3524250 w 3562350"/>
              <a:gd name="connsiteY20" fmla="*/ 1076567 h 4638917"/>
              <a:gd name="connsiteX21" fmla="*/ 3486150 w 3562350"/>
              <a:gd name="connsiteY21" fmla="*/ 1019417 h 4638917"/>
              <a:gd name="connsiteX22" fmla="*/ 3467100 w 3562350"/>
              <a:gd name="connsiteY22" fmla="*/ 962267 h 4638917"/>
              <a:gd name="connsiteX23" fmla="*/ 3390900 w 3562350"/>
              <a:gd name="connsiteY23" fmla="*/ 847967 h 4638917"/>
              <a:gd name="connsiteX24" fmla="*/ 3352800 w 3562350"/>
              <a:gd name="connsiteY24" fmla="*/ 733667 h 4638917"/>
              <a:gd name="connsiteX25" fmla="*/ 3238500 w 3562350"/>
              <a:gd name="connsiteY25" fmla="*/ 638417 h 4638917"/>
              <a:gd name="connsiteX26" fmla="*/ 3143250 w 3562350"/>
              <a:gd name="connsiteY26" fmla="*/ 543167 h 4638917"/>
              <a:gd name="connsiteX27" fmla="*/ 3124200 w 3562350"/>
              <a:gd name="connsiteY27" fmla="*/ 486017 h 4638917"/>
              <a:gd name="connsiteX28" fmla="*/ 3009900 w 3562350"/>
              <a:gd name="connsiteY28" fmla="*/ 409817 h 4638917"/>
              <a:gd name="connsiteX29" fmla="*/ 2838450 w 3562350"/>
              <a:gd name="connsiteY29" fmla="*/ 295517 h 4638917"/>
              <a:gd name="connsiteX30" fmla="*/ 2781300 w 3562350"/>
              <a:gd name="connsiteY30" fmla="*/ 257417 h 4638917"/>
              <a:gd name="connsiteX31" fmla="*/ 2667000 w 3562350"/>
              <a:gd name="connsiteY31" fmla="*/ 219317 h 4638917"/>
              <a:gd name="connsiteX32" fmla="*/ 2609850 w 3562350"/>
              <a:gd name="connsiteY32" fmla="*/ 181217 h 4638917"/>
              <a:gd name="connsiteX33" fmla="*/ 2514600 w 3562350"/>
              <a:gd name="connsiteY33" fmla="*/ 162167 h 4638917"/>
              <a:gd name="connsiteX34" fmla="*/ 2457450 w 3562350"/>
              <a:gd name="connsiteY34" fmla="*/ 143117 h 4638917"/>
              <a:gd name="connsiteX35" fmla="*/ 2247900 w 3562350"/>
              <a:gd name="connsiteY35" fmla="*/ 124067 h 4638917"/>
              <a:gd name="connsiteX36" fmla="*/ 2190750 w 3562350"/>
              <a:gd name="connsiteY36" fmla="*/ 105017 h 4638917"/>
              <a:gd name="connsiteX37" fmla="*/ 2114550 w 3562350"/>
              <a:gd name="connsiteY37" fmla="*/ 85967 h 4638917"/>
              <a:gd name="connsiteX38" fmla="*/ 2000250 w 3562350"/>
              <a:gd name="connsiteY38" fmla="*/ 47867 h 4638917"/>
              <a:gd name="connsiteX39" fmla="*/ 1733550 w 3562350"/>
              <a:gd name="connsiteY39" fmla="*/ 9767 h 4638917"/>
              <a:gd name="connsiteX0" fmla="*/ 0 w 3542684"/>
              <a:gd name="connsiteY0" fmla="*/ 4638917 h 4638917"/>
              <a:gd name="connsiteX1" fmla="*/ 304800 w 3542684"/>
              <a:gd name="connsiteY1" fmla="*/ 4410317 h 4638917"/>
              <a:gd name="connsiteX2" fmla="*/ 533400 w 3542684"/>
              <a:gd name="connsiteY2" fmla="*/ 4372217 h 4638917"/>
              <a:gd name="connsiteX3" fmla="*/ 933450 w 3542684"/>
              <a:gd name="connsiteY3" fmla="*/ 4029317 h 4638917"/>
              <a:gd name="connsiteX4" fmla="*/ 1104900 w 3542684"/>
              <a:gd name="connsiteY4" fmla="*/ 3495917 h 4638917"/>
              <a:gd name="connsiteX5" fmla="*/ 1295400 w 3542684"/>
              <a:gd name="connsiteY5" fmla="*/ 3153017 h 4638917"/>
              <a:gd name="connsiteX6" fmla="*/ 1485900 w 3542684"/>
              <a:gd name="connsiteY6" fmla="*/ 3038717 h 4638917"/>
              <a:gd name="connsiteX7" fmla="*/ 1771650 w 3542684"/>
              <a:gd name="connsiteY7" fmla="*/ 2886317 h 4638917"/>
              <a:gd name="connsiteX8" fmla="*/ 1981200 w 3542684"/>
              <a:gd name="connsiteY8" fmla="*/ 2695817 h 4638917"/>
              <a:gd name="connsiteX9" fmla="*/ 2133600 w 3542684"/>
              <a:gd name="connsiteY9" fmla="*/ 2600567 h 4638917"/>
              <a:gd name="connsiteX10" fmla="*/ 2419350 w 3542684"/>
              <a:gd name="connsiteY10" fmla="*/ 2562467 h 4638917"/>
              <a:gd name="connsiteX11" fmla="*/ 2705100 w 3542684"/>
              <a:gd name="connsiteY11" fmla="*/ 2352917 h 4638917"/>
              <a:gd name="connsiteX12" fmla="*/ 2838450 w 3542684"/>
              <a:gd name="connsiteY12" fmla="*/ 2067167 h 4638917"/>
              <a:gd name="connsiteX13" fmla="*/ 2838450 w 3542684"/>
              <a:gd name="connsiteY13" fmla="*/ 1667117 h 4638917"/>
              <a:gd name="connsiteX14" fmla="*/ 2647950 w 3542684"/>
              <a:gd name="connsiteY14" fmla="*/ 1362317 h 4638917"/>
              <a:gd name="connsiteX15" fmla="*/ 2724150 w 3542684"/>
              <a:gd name="connsiteY15" fmla="*/ 1267067 h 4638917"/>
              <a:gd name="connsiteX16" fmla="*/ 3028950 w 3542684"/>
              <a:gd name="connsiteY16" fmla="*/ 1286117 h 4638917"/>
              <a:gd name="connsiteX17" fmla="*/ 3295650 w 3542684"/>
              <a:gd name="connsiteY17" fmla="*/ 1381367 h 4638917"/>
              <a:gd name="connsiteX18" fmla="*/ 3524250 w 3542684"/>
              <a:gd name="connsiteY18" fmla="*/ 1400417 h 4638917"/>
              <a:gd name="connsiteX19" fmla="*/ 3524250 w 3542684"/>
              <a:gd name="connsiteY19" fmla="*/ 1076567 h 4638917"/>
              <a:gd name="connsiteX20" fmla="*/ 3486150 w 3542684"/>
              <a:gd name="connsiteY20" fmla="*/ 1019417 h 4638917"/>
              <a:gd name="connsiteX21" fmla="*/ 3467100 w 3542684"/>
              <a:gd name="connsiteY21" fmla="*/ 962267 h 4638917"/>
              <a:gd name="connsiteX22" fmla="*/ 3390900 w 3542684"/>
              <a:gd name="connsiteY22" fmla="*/ 847967 h 4638917"/>
              <a:gd name="connsiteX23" fmla="*/ 3352800 w 3542684"/>
              <a:gd name="connsiteY23" fmla="*/ 733667 h 4638917"/>
              <a:gd name="connsiteX24" fmla="*/ 3238500 w 3542684"/>
              <a:gd name="connsiteY24" fmla="*/ 638417 h 4638917"/>
              <a:gd name="connsiteX25" fmla="*/ 3143250 w 3542684"/>
              <a:gd name="connsiteY25" fmla="*/ 543167 h 4638917"/>
              <a:gd name="connsiteX26" fmla="*/ 3124200 w 3542684"/>
              <a:gd name="connsiteY26" fmla="*/ 486017 h 4638917"/>
              <a:gd name="connsiteX27" fmla="*/ 3009900 w 3542684"/>
              <a:gd name="connsiteY27" fmla="*/ 409817 h 4638917"/>
              <a:gd name="connsiteX28" fmla="*/ 2838450 w 3542684"/>
              <a:gd name="connsiteY28" fmla="*/ 295517 h 4638917"/>
              <a:gd name="connsiteX29" fmla="*/ 2781300 w 3542684"/>
              <a:gd name="connsiteY29" fmla="*/ 257417 h 4638917"/>
              <a:gd name="connsiteX30" fmla="*/ 2667000 w 3542684"/>
              <a:gd name="connsiteY30" fmla="*/ 219317 h 4638917"/>
              <a:gd name="connsiteX31" fmla="*/ 2609850 w 3542684"/>
              <a:gd name="connsiteY31" fmla="*/ 181217 h 4638917"/>
              <a:gd name="connsiteX32" fmla="*/ 2514600 w 3542684"/>
              <a:gd name="connsiteY32" fmla="*/ 162167 h 4638917"/>
              <a:gd name="connsiteX33" fmla="*/ 2457450 w 3542684"/>
              <a:gd name="connsiteY33" fmla="*/ 143117 h 4638917"/>
              <a:gd name="connsiteX34" fmla="*/ 2247900 w 3542684"/>
              <a:gd name="connsiteY34" fmla="*/ 124067 h 4638917"/>
              <a:gd name="connsiteX35" fmla="*/ 2190750 w 3542684"/>
              <a:gd name="connsiteY35" fmla="*/ 105017 h 4638917"/>
              <a:gd name="connsiteX36" fmla="*/ 2114550 w 3542684"/>
              <a:gd name="connsiteY36" fmla="*/ 85967 h 4638917"/>
              <a:gd name="connsiteX37" fmla="*/ 2000250 w 3542684"/>
              <a:gd name="connsiteY37" fmla="*/ 47867 h 4638917"/>
              <a:gd name="connsiteX38" fmla="*/ 1733550 w 3542684"/>
              <a:gd name="connsiteY38" fmla="*/ 9767 h 4638917"/>
              <a:gd name="connsiteX0" fmla="*/ 0 w 3542684"/>
              <a:gd name="connsiteY0" fmla="*/ 4638917 h 4638917"/>
              <a:gd name="connsiteX1" fmla="*/ 304800 w 3542684"/>
              <a:gd name="connsiteY1" fmla="*/ 4410317 h 4638917"/>
              <a:gd name="connsiteX2" fmla="*/ 533400 w 3542684"/>
              <a:gd name="connsiteY2" fmla="*/ 4372217 h 4638917"/>
              <a:gd name="connsiteX3" fmla="*/ 933450 w 3542684"/>
              <a:gd name="connsiteY3" fmla="*/ 4029317 h 4638917"/>
              <a:gd name="connsiteX4" fmla="*/ 1104900 w 3542684"/>
              <a:gd name="connsiteY4" fmla="*/ 3495917 h 4638917"/>
              <a:gd name="connsiteX5" fmla="*/ 1295400 w 3542684"/>
              <a:gd name="connsiteY5" fmla="*/ 3153017 h 4638917"/>
              <a:gd name="connsiteX6" fmla="*/ 1485900 w 3542684"/>
              <a:gd name="connsiteY6" fmla="*/ 3038717 h 4638917"/>
              <a:gd name="connsiteX7" fmla="*/ 1771650 w 3542684"/>
              <a:gd name="connsiteY7" fmla="*/ 2886317 h 4638917"/>
              <a:gd name="connsiteX8" fmla="*/ 1981200 w 3542684"/>
              <a:gd name="connsiteY8" fmla="*/ 2695817 h 4638917"/>
              <a:gd name="connsiteX9" fmla="*/ 2133600 w 3542684"/>
              <a:gd name="connsiteY9" fmla="*/ 2600567 h 4638917"/>
              <a:gd name="connsiteX10" fmla="*/ 2419350 w 3542684"/>
              <a:gd name="connsiteY10" fmla="*/ 2562467 h 4638917"/>
              <a:gd name="connsiteX11" fmla="*/ 2705100 w 3542684"/>
              <a:gd name="connsiteY11" fmla="*/ 2352917 h 4638917"/>
              <a:gd name="connsiteX12" fmla="*/ 2838450 w 3542684"/>
              <a:gd name="connsiteY12" fmla="*/ 2067167 h 4638917"/>
              <a:gd name="connsiteX13" fmla="*/ 2838450 w 3542684"/>
              <a:gd name="connsiteY13" fmla="*/ 1667117 h 4638917"/>
              <a:gd name="connsiteX14" fmla="*/ 2647950 w 3542684"/>
              <a:gd name="connsiteY14" fmla="*/ 1362317 h 4638917"/>
              <a:gd name="connsiteX15" fmla="*/ 2724150 w 3542684"/>
              <a:gd name="connsiteY15" fmla="*/ 1267067 h 4638917"/>
              <a:gd name="connsiteX16" fmla="*/ 3028950 w 3542684"/>
              <a:gd name="connsiteY16" fmla="*/ 1286117 h 4638917"/>
              <a:gd name="connsiteX17" fmla="*/ 3295650 w 3542684"/>
              <a:gd name="connsiteY17" fmla="*/ 1381367 h 4638917"/>
              <a:gd name="connsiteX18" fmla="*/ 3524250 w 3542684"/>
              <a:gd name="connsiteY18" fmla="*/ 1400417 h 4638917"/>
              <a:gd name="connsiteX19" fmla="*/ 3524250 w 3542684"/>
              <a:gd name="connsiteY19" fmla="*/ 1076567 h 4638917"/>
              <a:gd name="connsiteX20" fmla="*/ 3486150 w 3542684"/>
              <a:gd name="connsiteY20" fmla="*/ 1019417 h 4638917"/>
              <a:gd name="connsiteX21" fmla="*/ 3390900 w 3542684"/>
              <a:gd name="connsiteY21" fmla="*/ 847967 h 4638917"/>
              <a:gd name="connsiteX22" fmla="*/ 3352800 w 3542684"/>
              <a:gd name="connsiteY22" fmla="*/ 733667 h 4638917"/>
              <a:gd name="connsiteX23" fmla="*/ 3238500 w 3542684"/>
              <a:gd name="connsiteY23" fmla="*/ 638417 h 4638917"/>
              <a:gd name="connsiteX24" fmla="*/ 3143250 w 3542684"/>
              <a:gd name="connsiteY24" fmla="*/ 543167 h 4638917"/>
              <a:gd name="connsiteX25" fmla="*/ 3124200 w 3542684"/>
              <a:gd name="connsiteY25" fmla="*/ 486017 h 4638917"/>
              <a:gd name="connsiteX26" fmla="*/ 3009900 w 3542684"/>
              <a:gd name="connsiteY26" fmla="*/ 409817 h 4638917"/>
              <a:gd name="connsiteX27" fmla="*/ 2838450 w 3542684"/>
              <a:gd name="connsiteY27" fmla="*/ 295517 h 4638917"/>
              <a:gd name="connsiteX28" fmla="*/ 2781300 w 3542684"/>
              <a:gd name="connsiteY28" fmla="*/ 257417 h 4638917"/>
              <a:gd name="connsiteX29" fmla="*/ 2667000 w 3542684"/>
              <a:gd name="connsiteY29" fmla="*/ 219317 h 4638917"/>
              <a:gd name="connsiteX30" fmla="*/ 2609850 w 3542684"/>
              <a:gd name="connsiteY30" fmla="*/ 181217 h 4638917"/>
              <a:gd name="connsiteX31" fmla="*/ 2514600 w 3542684"/>
              <a:gd name="connsiteY31" fmla="*/ 162167 h 4638917"/>
              <a:gd name="connsiteX32" fmla="*/ 2457450 w 3542684"/>
              <a:gd name="connsiteY32" fmla="*/ 143117 h 4638917"/>
              <a:gd name="connsiteX33" fmla="*/ 2247900 w 3542684"/>
              <a:gd name="connsiteY33" fmla="*/ 124067 h 4638917"/>
              <a:gd name="connsiteX34" fmla="*/ 2190750 w 3542684"/>
              <a:gd name="connsiteY34" fmla="*/ 105017 h 4638917"/>
              <a:gd name="connsiteX35" fmla="*/ 2114550 w 3542684"/>
              <a:gd name="connsiteY35" fmla="*/ 85967 h 4638917"/>
              <a:gd name="connsiteX36" fmla="*/ 2000250 w 3542684"/>
              <a:gd name="connsiteY36" fmla="*/ 47867 h 4638917"/>
              <a:gd name="connsiteX37" fmla="*/ 1733550 w 3542684"/>
              <a:gd name="connsiteY37" fmla="*/ 9767 h 4638917"/>
              <a:gd name="connsiteX0" fmla="*/ 0 w 3547250"/>
              <a:gd name="connsiteY0" fmla="*/ 4638917 h 4638917"/>
              <a:gd name="connsiteX1" fmla="*/ 304800 w 3547250"/>
              <a:gd name="connsiteY1" fmla="*/ 4410317 h 4638917"/>
              <a:gd name="connsiteX2" fmla="*/ 533400 w 3547250"/>
              <a:gd name="connsiteY2" fmla="*/ 4372217 h 4638917"/>
              <a:gd name="connsiteX3" fmla="*/ 933450 w 3547250"/>
              <a:gd name="connsiteY3" fmla="*/ 4029317 h 4638917"/>
              <a:gd name="connsiteX4" fmla="*/ 1104900 w 3547250"/>
              <a:gd name="connsiteY4" fmla="*/ 3495917 h 4638917"/>
              <a:gd name="connsiteX5" fmla="*/ 1295400 w 3547250"/>
              <a:gd name="connsiteY5" fmla="*/ 3153017 h 4638917"/>
              <a:gd name="connsiteX6" fmla="*/ 1485900 w 3547250"/>
              <a:gd name="connsiteY6" fmla="*/ 3038717 h 4638917"/>
              <a:gd name="connsiteX7" fmla="*/ 1771650 w 3547250"/>
              <a:gd name="connsiteY7" fmla="*/ 2886317 h 4638917"/>
              <a:gd name="connsiteX8" fmla="*/ 1981200 w 3547250"/>
              <a:gd name="connsiteY8" fmla="*/ 2695817 h 4638917"/>
              <a:gd name="connsiteX9" fmla="*/ 2133600 w 3547250"/>
              <a:gd name="connsiteY9" fmla="*/ 2600567 h 4638917"/>
              <a:gd name="connsiteX10" fmla="*/ 2419350 w 3547250"/>
              <a:gd name="connsiteY10" fmla="*/ 2562467 h 4638917"/>
              <a:gd name="connsiteX11" fmla="*/ 2705100 w 3547250"/>
              <a:gd name="connsiteY11" fmla="*/ 2352917 h 4638917"/>
              <a:gd name="connsiteX12" fmla="*/ 2838450 w 3547250"/>
              <a:gd name="connsiteY12" fmla="*/ 2067167 h 4638917"/>
              <a:gd name="connsiteX13" fmla="*/ 2838450 w 3547250"/>
              <a:gd name="connsiteY13" fmla="*/ 1667117 h 4638917"/>
              <a:gd name="connsiteX14" fmla="*/ 2647950 w 3547250"/>
              <a:gd name="connsiteY14" fmla="*/ 1362317 h 4638917"/>
              <a:gd name="connsiteX15" fmla="*/ 2724150 w 3547250"/>
              <a:gd name="connsiteY15" fmla="*/ 1267067 h 4638917"/>
              <a:gd name="connsiteX16" fmla="*/ 3028950 w 3547250"/>
              <a:gd name="connsiteY16" fmla="*/ 1286117 h 4638917"/>
              <a:gd name="connsiteX17" fmla="*/ 3295650 w 3547250"/>
              <a:gd name="connsiteY17" fmla="*/ 1381367 h 4638917"/>
              <a:gd name="connsiteX18" fmla="*/ 3524250 w 3547250"/>
              <a:gd name="connsiteY18" fmla="*/ 1400417 h 4638917"/>
              <a:gd name="connsiteX19" fmla="*/ 3524250 w 3547250"/>
              <a:gd name="connsiteY19" fmla="*/ 1076567 h 4638917"/>
              <a:gd name="connsiteX20" fmla="*/ 3390900 w 3547250"/>
              <a:gd name="connsiteY20" fmla="*/ 847967 h 4638917"/>
              <a:gd name="connsiteX21" fmla="*/ 3352800 w 3547250"/>
              <a:gd name="connsiteY21" fmla="*/ 733667 h 4638917"/>
              <a:gd name="connsiteX22" fmla="*/ 3238500 w 3547250"/>
              <a:gd name="connsiteY22" fmla="*/ 638417 h 4638917"/>
              <a:gd name="connsiteX23" fmla="*/ 3143250 w 3547250"/>
              <a:gd name="connsiteY23" fmla="*/ 543167 h 4638917"/>
              <a:gd name="connsiteX24" fmla="*/ 3124200 w 3547250"/>
              <a:gd name="connsiteY24" fmla="*/ 486017 h 4638917"/>
              <a:gd name="connsiteX25" fmla="*/ 3009900 w 3547250"/>
              <a:gd name="connsiteY25" fmla="*/ 409817 h 4638917"/>
              <a:gd name="connsiteX26" fmla="*/ 2838450 w 3547250"/>
              <a:gd name="connsiteY26" fmla="*/ 295517 h 4638917"/>
              <a:gd name="connsiteX27" fmla="*/ 2781300 w 3547250"/>
              <a:gd name="connsiteY27" fmla="*/ 257417 h 4638917"/>
              <a:gd name="connsiteX28" fmla="*/ 2667000 w 3547250"/>
              <a:gd name="connsiteY28" fmla="*/ 219317 h 4638917"/>
              <a:gd name="connsiteX29" fmla="*/ 2609850 w 3547250"/>
              <a:gd name="connsiteY29" fmla="*/ 181217 h 4638917"/>
              <a:gd name="connsiteX30" fmla="*/ 2514600 w 3547250"/>
              <a:gd name="connsiteY30" fmla="*/ 162167 h 4638917"/>
              <a:gd name="connsiteX31" fmla="*/ 2457450 w 3547250"/>
              <a:gd name="connsiteY31" fmla="*/ 143117 h 4638917"/>
              <a:gd name="connsiteX32" fmla="*/ 2247900 w 3547250"/>
              <a:gd name="connsiteY32" fmla="*/ 124067 h 4638917"/>
              <a:gd name="connsiteX33" fmla="*/ 2190750 w 3547250"/>
              <a:gd name="connsiteY33" fmla="*/ 105017 h 4638917"/>
              <a:gd name="connsiteX34" fmla="*/ 2114550 w 3547250"/>
              <a:gd name="connsiteY34" fmla="*/ 85967 h 4638917"/>
              <a:gd name="connsiteX35" fmla="*/ 2000250 w 3547250"/>
              <a:gd name="connsiteY35" fmla="*/ 47867 h 4638917"/>
              <a:gd name="connsiteX36" fmla="*/ 1733550 w 3547250"/>
              <a:gd name="connsiteY36" fmla="*/ 9767 h 4638917"/>
              <a:gd name="connsiteX0" fmla="*/ 0 w 3547250"/>
              <a:gd name="connsiteY0" fmla="*/ 4638917 h 4638917"/>
              <a:gd name="connsiteX1" fmla="*/ 304800 w 3547250"/>
              <a:gd name="connsiteY1" fmla="*/ 4410317 h 4638917"/>
              <a:gd name="connsiteX2" fmla="*/ 533400 w 3547250"/>
              <a:gd name="connsiteY2" fmla="*/ 4372217 h 4638917"/>
              <a:gd name="connsiteX3" fmla="*/ 933450 w 3547250"/>
              <a:gd name="connsiteY3" fmla="*/ 4029317 h 4638917"/>
              <a:gd name="connsiteX4" fmla="*/ 1104900 w 3547250"/>
              <a:gd name="connsiteY4" fmla="*/ 3495917 h 4638917"/>
              <a:gd name="connsiteX5" fmla="*/ 1295400 w 3547250"/>
              <a:gd name="connsiteY5" fmla="*/ 3153017 h 4638917"/>
              <a:gd name="connsiteX6" fmla="*/ 1485900 w 3547250"/>
              <a:gd name="connsiteY6" fmla="*/ 3038717 h 4638917"/>
              <a:gd name="connsiteX7" fmla="*/ 1771650 w 3547250"/>
              <a:gd name="connsiteY7" fmla="*/ 2886317 h 4638917"/>
              <a:gd name="connsiteX8" fmla="*/ 1981200 w 3547250"/>
              <a:gd name="connsiteY8" fmla="*/ 2695817 h 4638917"/>
              <a:gd name="connsiteX9" fmla="*/ 2133600 w 3547250"/>
              <a:gd name="connsiteY9" fmla="*/ 2600567 h 4638917"/>
              <a:gd name="connsiteX10" fmla="*/ 2419350 w 3547250"/>
              <a:gd name="connsiteY10" fmla="*/ 2562467 h 4638917"/>
              <a:gd name="connsiteX11" fmla="*/ 2705100 w 3547250"/>
              <a:gd name="connsiteY11" fmla="*/ 2352917 h 4638917"/>
              <a:gd name="connsiteX12" fmla="*/ 2838450 w 3547250"/>
              <a:gd name="connsiteY12" fmla="*/ 2067167 h 4638917"/>
              <a:gd name="connsiteX13" fmla="*/ 2838450 w 3547250"/>
              <a:gd name="connsiteY13" fmla="*/ 1667117 h 4638917"/>
              <a:gd name="connsiteX14" fmla="*/ 2647950 w 3547250"/>
              <a:gd name="connsiteY14" fmla="*/ 1362317 h 4638917"/>
              <a:gd name="connsiteX15" fmla="*/ 2724150 w 3547250"/>
              <a:gd name="connsiteY15" fmla="*/ 1267067 h 4638917"/>
              <a:gd name="connsiteX16" fmla="*/ 3028950 w 3547250"/>
              <a:gd name="connsiteY16" fmla="*/ 1286117 h 4638917"/>
              <a:gd name="connsiteX17" fmla="*/ 3295650 w 3547250"/>
              <a:gd name="connsiteY17" fmla="*/ 1381367 h 4638917"/>
              <a:gd name="connsiteX18" fmla="*/ 3524250 w 3547250"/>
              <a:gd name="connsiteY18" fmla="*/ 1400417 h 4638917"/>
              <a:gd name="connsiteX19" fmla="*/ 3524250 w 3547250"/>
              <a:gd name="connsiteY19" fmla="*/ 1076567 h 4638917"/>
              <a:gd name="connsiteX20" fmla="*/ 3390900 w 3547250"/>
              <a:gd name="connsiteY20" fmla="*/ 847967 h 4638917"/>
              <a:gd name="connsiteX21" fmla="*/ 3238500 w 3547250"/>
              <a:gd name="connsiteY21" fmla="*/ 638417 h 4638917"/>
              <a:gd name="connsiteX22" fmla="*/ 3143250 w 3547250"/>
              <a:gd name="connsiteY22" fmla="*/ 543167 h 4638917"/>
              <a:gd name="connsiteX23" fmla="*/ 3124200 w 3547250"/>
              <a:gd name="connsiteY23" fmla="*/ 486017 h 4638917"/>
              <a:gd name="connsiteX24" fmla="*/ 3009900 w 3547250"/>
              <a:gd name="connsiteY24" fmla="*/ 409817 h 4638917"/>
              <a:gd name="connsiteX25" fmla="*/ 2838450 w 3547250"/>
              <a:gd name="connsiteY25" fmla="*/ 295517 h 4638917"/>
              <a:gd name="connsiteX26" fmla="*/ 2781300 w 3547250"/>
              <a:gd name="connsiteY26" fmla="*/ 257417 h 4638917"/>
              <a:gd name="connsiteX27" fmla="*/ 2667000 w 3547250"/>
              <a:gd name="connsiteY27" fmla="*/ 219317 h 4638917"/>
              <a:gd name="connsiteX28" fmla="*/ 2609850 w 3547250"/>
              <a:gd name="connsiteY28" fmla="*/ 181217 h 4638917"/>
              <a:gd name="connsiteX29" fmla="*/ 2514600 w 3547250"/>
              <a:gd name="connsiteY29" fmla="*/ 162167 h 4638917"/>
              <a:gd name="connsiteX30" fmla="*/ 2457450 w 3547250"/>
              <a:gd name="connsiteY30" fmla="*/ 143117 h 4638917"/>
              <a:gd name="connsiteX31" fmla="*/ 2247900 w 3547250"/>
              <a:gd name="connsiteY31" fmla="*/ 124067 h 4638917"/>
              <a:gd name="connsiteX32" fmla="*/ 2190750 w 3547250"/>
              <a:gd name="connsiteY32" fmla="*/ 105017 h 4638917"/>
              <a:gd name="connsiteX33" fmla="*/ 2114550 w 3547250"/>
              <a:gd name="connsiteY33" fmla="*/ 85967 h 4638917"/>
              <a:gd name="connsiteX34" fmla="*/ 2000250 w 3547250"/>
              <a:gd name="connsiteY34" fmla="*/ 47867 h 4638917"/>
              <a:gd name="connsiteX35" fmla="*/ 1733550 w 3547250"/>
              <a:gd name="connsiteY35" fmla="*/ 9767 h 4638917"/>
              <a:gd name="connsiteX0" fmla="*/ 0 w 3547250"/>
              <a:gd name="connsiteY0" fmla="*/ 4638917 h 4638917"/>
              <a:gd name="connsiteX1" fmla="*/ 304800 w 3547250"/>
              <a:gd name="connsiteY1" fmla="*/ 4410317 h 4638917"/>
              <a:gd name="connsiteX2" fmla="*/ 533400 w 3547250"/>
              <a:gd name="connsiteY2" fmla="*/ 4372217 h 4638917"/>
              <a:gd name="connsiteX3" fmla="*/ 933450 w 3547250"/>
              <a:gd name="connsiteY3" fmla="*/ 4029317 h 4638917"/>
              <a:gd name="connsiteX4" fmla="*/ 1104900 w 3547250"/>
              <a:gd name="connsiteY4" fmla="*/ 3495917 h 4638917"/>
              <a:gd name="connsiteX5" fmla="*/ 1295400 w 3547250"/>
              <a:gd name="connsiteY5" fmla="*/ 3153017 h 4638917"/>
              <a:gd name="connsiteX6" fmla="*/ 1485900 w 3547250"/>
              <a:gd name="connsiteY6" fmla="*/ 3038717 h 4638917"/>
              <a:gd name="connsiteX7" fmla="*/ 1771650 w 3547250"/>
              <a:gd name="connsiteY7" fmla="*/ 2886317 h 4638917"/>
              <a:gd name="connsiteX8" fmla="*/ 1981200 w 3547250"/>
              <a:gd name="connsiteY8" fmla="*/ 2695817 h 4638917"/>
              <a:gd name="connsiteX9" fmla="*/ 2133600 w 3547250"/>
              <a:gd name="connsiteY9" fmla="*/ 2600567 h 4638917"/>
              <a:gd name="connsiteX10" fmla="*/ 2419350 w 3547250"/>
              <a:gd name="connsiteY10" fmla="*/ 2562467 h 4638917"/>
              <a:gd name="connsiteX11" fmla="*/ 2705100 w 3547250"/>
              <a:gd name="connsiteY11" fmla="*/ 2352917 h 4638917"/>
              <a:gd name="connsiteX12" fmla="*/ 2838450 w 3547250"/>
              <a:gd name="connsiteY12" fmla="*/ 2067167 h 4638917"/>
              <a:gd name="connsiteX13" fmla="*/ 2838450 w 3547250"/>
              <a:gd name="connsiteY13" fmla="*/ 1667117 h 4638917"/>
              <a:gd name="connsiteX14" fmla="*/ 2647950 w 3547250"/>
              <a:gd name="connsiteY14" fmla="*/ 1362317 h 4638917"/>
              <a:gd name="connsiteX15" fmla="*/ 2724150 w 3547250"/>
              <a:gd name="connsiteY15" fmla="*/ 1267067 h 4638917"/>
              <a:gd name="connsiteX16" fmla="*/ 3028950 w 3547250"/>
              <a:gd name="connsiteY16" fmla="*/ 1286117 h 4638917"/>
              <a:gd name="connsiteX17" fmla="*/ 3295650 w 3547250"/>
              <a:gd name="connsiteY17" fmla="*/ 1381367 h 4638917"/>
              <a:gd name="connsiteX18" fmla="*/ 3524250 w 3547250"/>
              <a:gd name="connsiteY18" fmla="*/ 1400417 h 4638917"/>
              <a:gd name="connsiteX19" fmla="*/ 3524250 w 3547250"/>
              <a:gd name="connsiteY19" fmla="*/ 1076567 h 4638917"/>
              <a:gd name="connsiteX20" fmla="*/ 3390900 w 3547250"/>
              <a:gd name="connsiteY20" fmla="*/ 847967 h 4638917"/>
              <a:gd name="connsiteX21" fmla="*/ 3143250 w 3547250"/>
              <a:gd name="connsiteY21" fmla="*/ 543167 h 4638917"/>
              <a:gd name="connsiteX22" fmla="*/ 3124200 w 3547250"/>
              <a:gd name="connsiteY22" fmla="*/ 486017 h 4638917"/>
              <a:gd name="connsiteX23" fmla="*/ 3009900 w 3547250"/>
              <a:gd name="connsiteY23" fmla="*/ 409817 h 4638917"/>
              <a:gd name="connsiteX24" fmla="*/ 2838450 w 3547250"/>
              <a:gd name="connsiteY24" fmla="*/ 295517 h 4638917"/>
              <a:gd name="connsiteX25" fmla="*/ 2781300 w 3547250"/>
              <a:gd name="connsiteY25" fmla="*/ 257417 h 4638917"/>
              <a:gd name="connsiteX26" fmla="*/ 2667000 w 3547250"/>
              <a:gd name="connsiteY26" fmla="*/ 219317 h 4638917"/>
              <a:gd name="connsiteX27" fmla="*/ 2609850 w 3547250"/>
              <a:gd name="connsiteY27" fmla="*/ 181217 h 4638917"/>
              <a:gd name="connsiteX28" fmla="*/ 2514600 w 3547250"/>
              <a:gd name="connsiteY28" fmla="*/ 162167 h 4638917"/>
              <a:gd name="connsiteX29" fmla="*/ 2457450 w 3547250"/>
              <a:gd name="connsiteY29" fmla="*/ 143117 h 4638917"/>
              <a:gd name="connsiteX30" fmla="*/ 2247900 w 3547250"/>
              <a:gd name="connsiteY30" fmla="*/ 124067 h 4638917"/>
              <a:gd name="connsiteX31" fmla="*/ 2190750 w 3547250"/>
              <a:gd name="connsiteY31" fmla="*/ 105017 h 4638917"/>
              <a:gd name="connsiteX32" fmla="*/ 2114550 w 3547250"/>
              <a:gd name="connsiteY32" fmla="*/ 85967 h 4638917"/>
              <a:gd name="connsiteX33" fmla="*/ 2000250 w 3547250"/>
              <a:gd name="connsiteY33" fmla="*/ 47867 h 4638917"/>
              <a:gd name="connsiteX34" fmla="*/ 1733550 w 3547250"/>
              <a:gd name="connsiteY34" fmla="*/ 9767 h 4638917"/>
              <a:gd name="connsiteX0" fmla="*/ 0 w 3547250"/>
              <a:gd name="connsiteY0" fmla="*/ 4638917 h 4638917"/>
              <a:gd name="connsiteX1" fmla="*/ 304800 w 3547250"/>
              <a:gd name="connsiteY1" fmla="*/ 4410317 h 4638917"/>
              <a:gd name="connsiteX2" fmla="*/ 533400 w 3547250"/>
              <a:gd name="connsiteY2" fmla="*/ 4372217 h 4638917"/>
              <a:gd name="connsiteX3" fmla="*/ 933450 w 3547250"/>
              <a:gd name="connsiteY3" fmla="*/ 4029317 h 4638917"/>
              <a:gd name="connsiteX4" fmla="*/ 1104900 w 3547250"/>
              <a:gd name="connsiteY4" fmla="*/ 3495917 h 4638917"/>
              <a:gd name="connsiteX5" fmla="*/ 1295400 w 3547250"/>
              <a:gd name="connsiteY5" fmla="*/ 3153017 h 4638917"/>
              <a:gd name="connsiteX6" fmla="*/ 1485900 w 3547250"/>
              <a:gd name="connsiteY6" fmla="*/ 3038717 h 4638917"/>
              <a:gd name="connsiteX7" fmla="*/ 1771650 w 3547250"/>
              <a:gd name="connsiteY7" fmla="*/ 2886317 h 4638917"/>
              <a:gd name="connsiteX8" fmla="*/ 1981200 w 3547250"/>
              <a:gd name="connsiteY8" fmla="*/ 2695817 h 4638917"/>
              <a:gd name="connsiteX9" fmla="*/ 2133600 w 3547250"/>
              <a:gd name="connsiteY9" fmla="*/ 2600567 h 4638917"/>
              <a:gd name="connsiteX10" fmla="*/ 2419350 w 3547250"/>
              <a:gd name="connsiteY10" fmla="*/ 2562467 h 4638917"/>
              <a:gd name="connsiteX11" fmla="*/ 2705100 w 3547250"/>
              <a:gd name="connsiteY11" fmla="*/ 2352917 h 4638917"/>
              <a:gd name="connsiteX12" fmla="*/ 2838450 w 3547250"/>
              <a:gd name="connsiteY12" fmla="*/ 2067167 h 4638917"/>
              <a:gd name="connsiteX13" fmla="*/ 2838450 w 3547250"/>
              <a:gd name="connsiteY13" fmla="*/ 1667117 h 4638917"/>
              <a:gd name="connsiteX14" fmla="*/ 2647950 w 3547250"/>
              <a:gd name="connsiteY14" fmla="*/ 1362317 h 4638917"/>
              <a:gd name="connsiteX15" fmla="*/ 2724150 w 3547250"/>
              <a:gd name="connsiteY15" fmla="*/ 1267067 h 4638917"/>
              <a:gd name="connsiteX16" fmla="*/ 3028950 w 3547250"/>
              <a:gd name="connsiteY16" fmla="*/ 1286117 h 4638917"/>
              <a:gd name="connsiteX17" fmla="*/ 3295650 w 3547250"/>
              <a:gd name="connsiteY17" fmla="*/ 1381367 h 4638917"/>
              <a:gd name="connsiteX18" fmla="*/ 3524250 w 3547250"/>
              <a:gd name="connsiteY18" fmla="*/ 1400417 h 4638917"/>
              <a:gd name="connsiteX19" fmla="*/ 3524250 w 3547250"/>
              <a:gd name="connsiteY19" fmla="*/ 1076567 h 4638917"/>
              <a:gd name="connsiteX20" fmla="*/ 3390900 w 3547250"/>
              <a:gd name="connsiteY20" fmla="*/ 847967 h 4638917"/>
              <a:gd name="connsiteX21" fmla="*/ 3143250 w 3547250"/>
              <a:gd name="connsiteY21" fmla="*/ 543167 h 4638917"/>
              <a:gd name="connsiteX22" fmla="*/ 3009900 w 3547250"/>
              <a:gd name="connsiteY22" fmla="*/ 409817 h 4638917"/>
              <a:gd name="connsiteX23" fmla="*/ 2838450 w 3547250"/>
              <a:gd name="connsiteY23" fmla="*/ 295517 h 4638917"/>
              <a:gd name="connsiteX24" fmla="*/ 2781300 w 3547250"/>
              <a:gd name="connsiteY24" fmla="*/ 257417 h 4638917"/>
              <a:gd name="connsiteX25" fmla="*/ 2667000 w 3547250"/>
              <a:gd name="connsiteY25" fmla="*/ 219317 h 4638917"/>
              <a:gd name="connsiteX26" fmla="*/ 2609850 w 3547250"/>
              <a:gd name="connsiteY26" fmla="*/ 181217 h 4638917"/>
              <a:gd name="connsiteX27" fmla="*/ 2514600 w 3547250"/>
              <a:gd name="connsiteY27" fmla="*/ 162167 h 4638917"/>
              <a:gd name="connsiteX28" fmla="*/ 2457450 w 3547250"/>
              <a:gd name="connsiteY28" fmla="*/ 143117 h 4638917"/>
              <a:gd name="connsiteX29" fmla="*/ 2247900 w 3547250"/>
              <a:gd name="connsiteY29" fmla="*/ 124067 h 4638917"/>
              <a:gd name="connsiteX30" fmla="*/ 2190750 w 3547250"/>
              <a:gd name="connsiteY30" fmla="*/ 105017 h 4638917"/>
              <a:gd name="connsiteX31" fmla="*/ 2114550 w 3547250"/>
              <a:gd name="connsiteY31" fmla="*/ 85967 h 4638917"/>
              <a:gd name="connsiteX32" fmla="*/ 2000250 w 3547250"/>
              <a:gd name="connsiteY32" fmla="*/ 47867 h 4638917"/>
              <a:gd name="connsiteX33" fmla="*/ 1733550 w 3547250"/>
              <a:gd name="connsiteY33" fmla="*/ 9767 h 4638917"/>
              <a:gd name="connsiteX0" fmla="*/ 0 w 3547250"/>
              <a:gd name="connsiteY0" fmla="*/ 4638917 h 4638917"/>
              <a:gd name="connsiteX1" fmla="*/ 304800 w 3547250"/>
              <a:gd name="connsiteY1" fmla="*/ 4410317 h 4638917"/>
              <a:gd name="connsiteX2" fmla="*/ 533400 w 3547250"/>
              <a:gd name="connsiteY2" fmla="*/ 4372217 h 4638917"/>
              <a:gd name="connsiteX3" fmla="*/ 933450 w 3547250"/>
              <a:gd name="connsiteY3" fmla="*/ 4029317 h 4638917"/>
              <a:gd name="connsiteX4" fmla="*/ 1104900 w 3547250"/>
              <a:gd name="connsiteY4" fmla="*/ 3495917 h 4638917"/>
              <a:gd name="connsiteX5" fmla="*/ 1295400 w 3547250"/>
              <a:gd name="connsiteY5" fmla="*/ 3153017 h 4638917"/>
              <a:gd name="connsiteX6" fmla="*/ 1485900 w 3547250"/>
              <a:gd name="connsiteY6" fmla="*/ 3038717 h 4638917"/>
              <a:gd name="connsiteX7" fmla="*/ 1771650 w 3547250"/>
              <a:gd name="connsiteY7" fmla="*/ 2886317 h 4638917"/>
              <a:gd name="connsiteX8" fmla="*/ 1981200 w 3547250"/>
              <a:gd name="connsiteY8" fmla="*/ 2695817 h 4638917"/>
              <a:gd name="connsiteX9" fmla="*/ 2133600 w 3547250"/>
              <a:gd name="connsiteY9" fmla="*/ 2600567 h 4638917"/>
              <a:gd name="connsiteX10" fmla="*/ 2419350 w 3547250"/>
              <a:gd name="connsiteY10" fmla="*/ 2562467 h 4638917"/>
              <a:gd name="connsiteX11" fmla="*/ 2705100 w 3547250"/>
              <a:gd name="connsiteY11" fmla="*/ 2352917 h 4638917"/>
              <a:gd name="connsiteX12" fmla="*/ 2838450 w 3547250"/>
              <a:gd name="connsiteY12" fmla="*/ 2067167 h 4638917"/>
              <a:gd name="connsiteX13" fmla="*/ 2838450 w 3547250"/>
              <a:gd name="connsiteY13" fmla="*/ 1667117 h 4638917"/>
              <a:gd name="connsiteX14" fmla="*/ 2647950 w 3547250"/>
              <a:gd name="connsiteY14" fmla="*/ 1362317 h 4638917"/>
              <a:gd name="connsiteX15" fmla="*/ 2724150 w 3547250"/>
              <a:gd name="connsiteY15" fmla="*/ 1267067 h 4638917"/>
              <a:gd name="connsiteX16" fmla="*/ 3028950 w 3547250"/>
              <a:gd name="connsiteY16" fmla="*/ 1286117 h 4638917"/>
              <a:gd name="connsiteX17" fmla="*/ 3295650 w 3547250"/>
              <a:gd name="connsiteY17" fmla="*/ 1381367 h 4638917"/>
              <a:gd name="connsiteX18" fmla="*/ 3524250 w 3547250"/>
              <a:gd name="connsiteY18" fmla="*/ 1400417 h 4638917"/>
              <a:gd name="connsiteX19" fmla="*/ 3524250 w 3547250"/>
              <a:gd name="connsiteY19" fmla="*/ 1076567 h 4638917"/>
              <a:gd name="connsiteX20" fmla="*/ 3390900 w 3547250"/>
              <a:gd name="connsiteY20" fmla="*/ 847967 h 4638917"/>
              <a:gd name="connsiteX21" fmla="*/ 3143250 w 3547250"/>
              <a:gd name="connsiteY21" fmla="*/ 543167 h 4638917"/>
              <a:gd name="connsiteX22" fmla="*/ 2838450 w 3547250"/>
              <a:gd name="connsiteY22" fmla="*/ 295517 h 4638917"/>
              <a:gd name="connsiteX23" fmla="*/ 2781300 w 3547250"/>
              <a:gd name="connsiteY23" fmla="*/ 257417 h 4638917"/>
              <a:gd name="connsiteX24" fmla="*/ 2667000 w 3547250"/>
              <a:gd name="connsiteY24" fmla="*/ 219317 h 4638917"/>
              <a:gd name="connsiteX25" fmla="*/ 2609850 w 3547250"/>
              <a:gd name="connsiteY25" fmla="*/ 181217 h 4638917"/>
              <a:gd name="connsiteX26" fmla="*/ 2514600 w 3547250"/>
              <a:gd name="connsiteY26" fmla="*/ 162167 h 4638917"/>
              <a:gd name="connsiteX27" fmla="*/ 2457450 w 3547250"/>
              <a:gd name="connsiteY27" fmla="*/ 143117 h 4638917"/>
              <a:gd name="connsiteX28" fmla="*/ 2247900 w 3547250"/>
              <a:gd name="connsiteY28" fmla="*/ 124067 h 4638917"/>
              <a:gd name="connsiteX29" fmla="*/ 2190750 w 3547250"/>
              <a:gd name="connsiteY29" fmla="*/ 105017 h 4638917"/>
              <a:gd name="connsiteX30" fmla="*/ 2114550 w 3547250"/>
              <a:gd name="connsiteY30" fmla="*/ 85967 h 4638917"/>
              <a:gd name="connsiteX31" fmla="*/ 2000250 w 3547250"/>
              <a:gd name="connsiteY31" fmla="*/ 47867 h 4638917"/>
              <a:gd name="connsiteX32" fmla="*/ 1733550 w 3547250"/>
              <a:gd name="connsiteY32" fmla="*/ 9767 h 4638917"/>
              <a:gd name="connsiteX0" fmla="*/ 0 w 3547250"/>
              <a:gd name="connsiteY0" fmla="*/ 4638917 h 4638917"/>
              <a:gd name="connsiteX1" fmla="*/ 304800 w 3547250"/>
              <a:gd name="connsiteY1" fmla="*/ 4410317 h 4638917"/>
              <a:gd name="connsiteX2" fmla="*/ 533400 w 3547250"/>
              <a:gd name="connsiteY2" fmla="*/ 4372217 h 4638917"/>
              <a:gd name="connsiteX3" fmla="*/ 933450 w 3547250"/>
              <a:gd name="connsiteY3" fmla="*/ 4029317 h 4638917"/>
              <a:gd name="connsiteX4" fmla="*/ 1104900 w 3547250"/>
              <a:gd name="connsiteY4" fmla="*/ 3495917 h 4638917"/>
              <a:gd name="connsiteX5" fmla="*/ 1295400 w 3547250"/>
              <a:gd name="connsiteY5" fmla="*/ 3153017 h 4638917"/>
              <a:gd name="connsiteX6" fmla="*/ 1485900 w 3547250"/>
              <a:gd name="connsiteY6" fmla="*/ 3038717 h 4638917"/>
              <a:gd name="connsiteX7" fmla="*/ 1771650 w 3547250"/>
              <a:gd name="connsiteY7" fmla="*/ 2886317 h 4638917"/>
              <a:gd name="connsiteX8" fmla="*/ 1981200 w 3547250"/>
              <a:gd name="connsiteY8" fmla="*/ 2695817 h 4638917"/>
              <a:gd name="connsiteX9" fmla="*/ 2133600 w 3547250"/>
              <a:gd name="connsiteY9" fmla="*/ 2600567 h 4638917"/>
              <a:gd name="connsiteX10" fmla="*/ 2419350 w 3547250"/>
              <a:gd name="connsiteY10" fmla="*/ 2562467 h 4638917"/>
              <a:gd name="connsiteX11" fmla="*/ 2705100 w 3547250"/>
              <a:gd name="connsiteY11" fmla="*/ 2352917 h 4638917"/>
              <a:gd name="connsiteX12" fmla="*/ 2838450 w 3547250"/>
              <a:gd name="connsiteY12" fmla="*/ 2067167 h 4638917"/>
              <a:gd name="connsiteX13" fmla="*/ 2838450 w 3547250"/>
              <a:gd name="connsiteY13" fmla="*/ 1667117 h 4638917"/>
              <a:gd name="connsiteX14" fmla="*/ 2647950 w 3547250"/>
              <a:gd name="connsiteY14" fmla="*/ 1362317 h 4638917"/>
              <a:gd name="connsiteX15" fmla="*/ 2724150 w 3547250"/>
              <a:gd name="connsiteY15" fmla="*/ 1267067 h 4638917"/>
              <a:gd name="connsiteX16" fmla="*/ 3028950 w 3547250"/>
              <a:gd name="connsiteY16" fmla="*/ 1286117 h 4638917"/>
              <a:gd name="connsiteX17" fmla="*/ 3295650 w 3547250"/>
              <a:gd name="connsiteY17" fmla="*/ 1381367 h 4638917"/>
              <a:gd name="connsiteX18" fmla="*/ 3524250 w 3547250"/>
              <a:gd name="connsiteY18" fmla="*/ 1400417 h 4638917"/>
              <a:gd name="connsiteX19" fmla="*/ 3524250 w 3547250"/>
              <a:gd name="connsiteY19" fmla="*/ 1076567 h 4638917"/>
              <a:gd name="connsiteX20" fmla="*/ 3390900 w 3547250"/>
              <a:gd name="connsiteY20" fmla="*/ 847967 h 4638917"/>
              <a:gd name="connsiteX21" fmla="*/ 3143250 w 3547250"/>
              <a:gd name="connsiteY21" fmla="*/ 543167 h 4638917"/>
              <a:gd name="connsiteX22" fmla="*/ 2838450 w 3547250"/>
              <a:gd name="connsiteY22" fmla="*/ 295517 h 4638917"/>
              <a:gd name="connsiteX23" fmla="*/ 2667000 w 3547250"/>
              <a:gd name="connsiteY23" fmla="*/ 219317 h 4638917"/>
              <a:gd name="connsiteX24" fmla="*/ 2609850 w 3547250"/>
              <a:gd name="connsiteY24" fmla="*/ 181217 h 4638917"/>
              <a:gd name="connsiteX25" fmla="*/ 2514600 w 3547250"/>
              <a:gd name="connsiteY25" fmla="*/ 162167 h 4638917"/>
              <a:gd name="connsiteX26" fmla="*/ 2457450 w 3547250"/>
              <a:gd name="connsiteY26" fmla="*/ 143117 h 4638917"/>
              <a:gd name="connsiteX27" fmla="*/ 2247900 w 3547250"/>
              <a:gd name="connsiteY27" fmla="*/ 124067 h 4638917"/>
              <a:gd name="connsiteX28" fmla="*/ 2190750 w 3547250"/>
              <a:gd name="connsiteY28" fmla="*/ 105017 h 4638917"/>
              <a:gd name="connsiteX29" fmla="*/ 2114550 w 3547250"/>
              <a:gd name="connsiteY29" fmla="*/ 85967 h 4638917"/>
              <a:gd name="connsiteX30" fmla="*/ 2000250 w 3547250"/>
              <a:gd name="connsiteY30" fmla="*/ 47867 h 4638917"/>
              <a:gd name="connsiteX31" fmla="*/ 1733550 w 3547250"/>
              <a:gd name="connsiteY31" fmla="*/ 9767 h 4638917"/>
              <a:gd name="connsiteX0" fmla="*/ 0 w 3547250"/>
              <a:gd name="connsiteY0" fmla="*/ 4638917 h 4638917"/>
              <a:gd name="connsiteX1" fmla="*/ 304800 w 3547250"/>
              <a:gd name="connsiteY1" fmla="*/ 4410317 h 4638917"/>
              <a:gd name="connsiteX2" fmla="*/ 533400 w 3547250"/>
              <a:gd name="connsiteY2" fmla="*/ 4372217 h 4638917"/>
              <a:gd name="connsiteX3" fmla="*/ 933450 w 3547250"/>
              <a:gd name="connsiteY3" fmla="*/ 4029317 h 4638917"/>
              <a:gd name="connsiteX4" fmla="*/ 1104900 w 3547250"/>
              <a:gd name="connsiteY4" fmla="*/ 3495917 h 4638917"/>
              <a:gd name="connsiteX5" fmla="*/ 1295400 w 3547250"/>
              <a:gd name="connsiteY5" fmla="*/ 3153017 h 4638917"/>
              <a:gd name="connsiteX6" fmla="*/ 1485900 w 3547250"/>
              <a:gd name="connsiteY6" fmla="*/ 3038717 h 4638917"/>
              <a:gd name="connsiteX7" fmla="*/ 1771650 w 3547250"/>
              <a:gd name="connsiteY7" fmla="*/ 2886317 h 4638917"/>
              <a:gd name="connsiteX8" fmla="*/ 1981200 w 3547250"/>
              <a:gd name="connsiteY8" fmla="*/ 2695817 h 4638917"/>
              <a:gd name="connsiteX9" fmla="*/ 2133600 w 3547250"/>
              <a:gd name="connsiteY9" fmla="*/ 2600567 h 4638917"/>
              <a:gd name="connsiteX10" fmla="*/ 2419350 w 3547250"/>
              <a:gd name="connsiteY10" fmla="*/ 2562467 h 4638917"/>
              <a:gd name="connsiteX11" fmla="*/ 2705100 w 3547250"/>
              <a:gd name="connsiteY11" fmla="*/ 2352917 h 4638917"/>
              <a:gd name="connsiteX12" fmla="*/ 2838450 w 3547250"/>
              <a:gd name="connsiteY12" fmla="*/ 2067167 h 4638917"/>
              <a:gd name="connsiteX13" fmla="*/ 2838450 w 3547250"/>
              <a:gd name="connsiteY13" fmla="*/ 1667117 h 4638917"/>
              <a:gd name="connsiteX14" fmla="*/ 2647950 w 3547250"/>
              <a:gd name="connsiteY14" fmla="*/ 1362317 h 4638917"/>
              <a:gd name="connsiteX15" fmla="*/ 2724150 w 3547250"/>
              <a:gd name="connsiteY15" fmla="*/ 1267067 h 4638917"/>
              <a:gd name="connsiteX16" fmla="*/ 3028950 w 3547250"/>
              <a:gd name="connsiteY16" fmla="*/ 1286117 h 4638917"/>
              <a:gd name="connsiteX17" fmla="*/ 3295650 w 3547250"/>
              <a:gd name="connsiteY17" fmla="*/ 1381367 h 4638917"/>
              <a:gd name="connsiteX18" fmla="*/ 3524250 w 3547250"/>
              <a:gd name="connsiteY18" fmla="*/ 1400417 h 4638917"/>
              <a:gd name="connsiteX19" fmla="*/ 3524250 w 3547250"/>
              <a:gd name="connsiteY19" fmla="*/ 1076567 h 4638917"/>
              <a:gd name="connsiteX20" fmla="*/ 3390900 w 3547250"/>
              <a:gd name="connsiteY20" fmla="*/ 847967 h 4638917"/>
              <a:gd name="connsiteX21" fmla="*/ 3143250 w 3547250"/>
              <a:gd name="connsiteY21" fmla="*/ 543167 h 4638917"/>
              <a:gd name="connsiteX22" fmla="*/ 2838450 w 3547250"/>
              <a:gd name="connsiteY22" fmla="*/ 295517 h 4638917"/>
              <a:gd name="connsiteX23" fmla="*/ 2609850 w 3547250"/>
              <a:gd name="connsiteY23" fmla="*/ 181217 h 4638917"/>
              <a:gd name="connsiteX24" fmla="*/ 2514600 w 3547250"/>
              <a:gd name="connsiteY24" fmla="*/ 162167 h 4638917"/>
              <a:gd name="connsiteX25" fmla="*/ 2457450 w 3547250"/>
              <a:gd name="connsiteY25" fmla="*/ 143117 h 4638917"/>
              <a:gd name="connsiteX26" fmla="*/ 2247900 w 3547250"/>
              <a:gd name="connsiteY26" fmla="*/ 124067 h 4638917"/>
              <a:gd name="connsiteX27" fmla="*/ 2190750 w 3547250"/>
              <a:gd name="connsiteY27" fmla="*/ 105017 h 4638917"/>
              <a:gd name="connsiteX28" fmla="*/ 2114550 w 3547250"/>
              <a:gd name="connsiteY28" fmla="*/ 85967 h 4638917"/>
              <a:gd name="connsiteX29" fmla="*/ 2000250 w 3547250"/>
              <a:gd name="connsiteY29" fmla="*/ 47867 h 4638917"/>
              <a:gd name="connsiteX30" fmla="*/ 1733550 w 3547250"/>
              <a:gd name="connsiteY30" fmla="*/ 9767 h 4638917"/>
              <a:gd name="connsiteX0" fmla="*/ 0 w 3547250"/>
              <a:gd name="connsiteY0" fmla="*/ 4638917 h 4638917"/>
              <a:gd name="connsiteX1" fmla="*/ 304800 w 3547250"/>
              <a:gd name="connsiteY1" fmla="*/ 4410317 h 4638917"/>
              <a:gd name="connsiteX2" fmla="*/ 533400 w 3547250"/>
              <a:gd name="connsiteY2" fmla="*/ 4372217 h 4638917"/>
              <a:gd name="connsiteX3" fmla="*/ 933450 w 3547250"/>
              <a:gd name="connsiteY3" fmla="*/ 4029317 h 4638917"/>
              <a:gd name="connsiteX4" fmla="*/ 1104900 w 3547250"/>
              <a:gd name="connsiteY4" fmla="*/ 3495917 h 4638917"/>
              <a:gd name="connsiteX5" fmla="*/ 1295400 w 3547250"/>
              <a:gd name="connsiteY5" fmla="*/ 3153017 h 4638917"/>
              <a:gd name="connsiteX6" fmla="*/ 1485900 w 3547250"/>
              <a:gd name="connsiteY6" fmla="*/ 3038717 h 4638917"/>
              <a:gd name="connsiteX7" fmla="*/ 1771650 w 3547250"/>
              <a:gd name="connsiteY7" fmla="*/ 2886317 h 4638917"/>
              <a:gd name="connsiteX8" fmla="*/ 1981200 w 3547250"/>
              <a:gd name="connsiteY8" fmla="*/ 2695817 h 4638917"/>
              <a:gd name="connsiteX9" fmla="*/ 2133600 w 3547250"/>
              <a:gd name="connsiteY9" fmla="*/ 2600567 h 4638917"/>
              <a:gd name="connsiteX10" fmla="*/ 2419350 w 3547250"/>
              <a:gd name="connsiteY10" fmla="*/ 2562467 h 4638917"/>
              <a:gd name="connsiteX11" fmla="*/ 2705100 w 3547250"/>
              <a:gd name="connsiteY11" fmla="*/ 2352917 h 4638917"/>
              <a:gd name="connsiteX12" fmla="*/ 2838450 w 3547250"/>
              <a:gd name="connsiteY12" fmla="*/ 2067167 h 4638917"/>
              <a:gd name="connsiteX13" fmla="*/ 2838450 w 3547250"/>
              <a:gd name="connsiteY13" fmla="*/ 1667117 h 4638917"/>
              <a:gd name="connsiteX14" fmla="*/ 2647950 w 3547250"/>
              <a:gd name="connsiteY14" fmla="*/ 1362317 h 4638917"/>
              <a:gd name="connsiteX15" fmla="*/ 2724150 w 3547250"/>
              <a:gd name="connsiteY15" fmla="*/ 1267067 h 4638917"/>
              <a:gd name="connsiteX16" fmla="*/ 3028950 w 3547250"/>
              <a:gd name="connsiteY16" fmla="*/ 1286117 h 4638917"/>
              <a:gd name="connsiteX17" fmla="*/ 3295650 w 3547250"/>
              <a:gd name="connsiteY17" fmla="*/ 1381367 h 4638917"/>
              <a:gd name="connsiteX18" fmla="*/ 3524250 w 3547250"/>
              <a:gd name="connsiteY18" fmla="*/ 1400417 h 4638917"/>
              <a:gd name="connsiteX19" fmla="*/ 3524250 w 3547250"/>
              <a:gd name="connsiteY19" fmla="*/ 1076567 h 4638917"/>
              <a:gd name="connsiteX20" fmla="*/ 3390900 w 3547250"/>
              <a:gd name="connsiteY20" fmla="*/ 847967 h 4638917"/>
              <a:gd name="connsiteX21" fmla="*/ 3143250 w 3547250"/>
              <a:gd name="connsiteY21" fmla="*/ 543167 h 4638917"/>
              <a:gd name="connsiteX22" fmla="*/ 2838450 w 3547250"/>
              <a:gd name="connsiteY22" fmla="*/ 295517 h 4638917"/>
              <a:gd name="connsiteX23" fmla="*/ 2609850 w 3547250"/>
              <a:gd name="connsiteY23" fmla="*/ 181217 h 4638917"/>
              <a:gd name="connsiteX24" fmla="*/ 2457450 w 3547250"/>
              <a:gd name="connsiteY24" fmla="*/ 143117 h 4638917"/>
              <a:gd name="connsiteX25" fmla="*/ 2247900 w 3547250"/>
              <a:gd name="connsiteY25" fmla="*/ 124067 h 4638917"/>
              <a:gd name="connsiteX26" fmla="*/ 2190750 w 3547250"/>
              <a:gd name="connsiteY26" fmla="*/ 105017 h 4638917"/>
              <a:gd name="connsiteX27" fmla="*/ 2114550 w 3547250"/>
              <a:gd name="connsiteY27" fmla="*/ 85967 h 4638917"/>
              <a:gd name="connsiteX28" fmla="*/ 2000250 w 3547250"/>
              <a:gd name="connsiteY28" fmla="*/ 47867 h 4638917"/>
              <a:gd name="connsiteX29" fmla="*/ 1733550 w 3547250"/>
              <a:gd name="connsiteY29" fmla="*/ 9767 h 4638917"/>
              <a:gd name="connsiteX0" fmla="*/ 0 w 3547250"/>
              <a:gd name="connsiteY0" fmla="*/ 4638917 h 4638917"/>
              <a:gd name="connsiteX1" fmla="*/ 304800 w 3547250"/>
              <a:gd name="connsiteY1" fmla="*/ 4410317 h 4638917"/>
              <a:gd name="connsiteX2" fmla="*/ 533400 w 3547250"/>
              <a:gd name="connsiteY2" fmla="*/ 4372217 h 4638917"/>
              <a:gd name="connsiteX3" fmla="*/ 933450 w 3547250"/>
              <a:gd name="connsiteY3" fmla="*/ 4029317 h 4638917"/>
              <a:gd name="connsiteX4" fmla="*/ 1104900 w 3547250"/>
              <a:gd name="connsiteY4" fmla="*/ 3495917 h 4638917"/>
              <a:gd name="connsiteX5" fmla="*/ 1295400 w 3547250"/>
              <a:gd name="connsiteY5" fmla="*/ 3153017 h 4638917"/>
              <a:gd name="connsiteX6" fmla="*/ 1485900 w 3547250"/>
              <a:gd name="connsiteY6" fmla="*/ 3038717 h 4638917"/>
              <a:gd name="connsiteX7" fmla="*/ 1771650 w 3547250"/>
              <a:gd name="connsiteY7" fmla="*/ 2886317 h 4638917"/>
              <a:gd name="connsiteX8" fmla="*/ 1981200 w 3547250"/>
              <a:gd name="connsiteY8" fmla="*/ 2695817 h 4638917"/>
              <a:gd name="connsiteX9" fmla="*/ 2133600 w 3547250"/>
              <a:gd name="connsiteY9" fmla="*/ 2600567 h 4638917"/>
              <a:gd name="connsiteX10" fmla="*/ 2419350 w 3547250"/>
              <a:gd name="connsiteY10" fmla="*/ 2562467 h 4638917"/>
              <a:gd name="connsiteX11" fmla="*/ 2705100 w 3547250"/>
              <a:gd name="connsiteY11" fmla="*/ 2352917 h 4638917"/>
              <a:gd name="connsiteX12" fmla="*/ 2838450 w 3547250"/>
              <a:gd name="connsiteY12" fmla="*/ 2067167 h 4638917"/>
              <a:gd name="connsiteX13" fmla="*/ 2838450 w 3547250"/>
              <a:gd name="connsiteY13" fmla="*/ 1667117 h 4638917"/>
              <a:gd name="connsiteX14" fmla="*/ 2647950 w 3547250"/>
              <a:gd name="connsiteY14" fmla="*/ 1362317 h 4638917"/>
              <a:gd name="connsiteX15" fmla="*/ 2724150 w 3547250"/>
              <a:gd name="connsiteY15" fmla="*/ 1267067 h 4638917"/>
              <a:gd name="connsiteX16" fmla="*/ 3028950 w 3547250"/>
              <a:gd name="connsiteY16" fmla="*/ 1286117 h 4638917"/>
              <a:gd name="connsiteX17" fmla="*/ 3295650 w 3547250"/>
              <a:gd name="connsiteY17" fmla="*/ 1381367 h 4638917"/>
              <a:gd name="connsiteX18" fmla="*/ 3524250 w 3547250"/>
              <a:gd name="connsiteY18" fmla="*/ 1400417 h 4638917"/>
              <a:gd name="connsiteX19" fmla="*/ 3524250 w 3547250"/>
              <a:gd name="connsiteY19" fmla="*/ 1076567 h 4638917"/>
              <a:gd name="connsiteX20" fmla="*/ 3390900 w 3547250"/>
              <a:gd name="connsiteY20" fmla="*/ 847967 h 4638917"/>
              <a:gd name="connsiteX21" fmla="*/ 3143250 w 3547250"/>
              <a:gd name="connsiteY21" fmla="*/ 543167 h 4638917"/>
              <a:gd name="connsiteX22" fmla="*/ 2838450 w 3547250"/>
              <a:gd name="connsiteY22" fmla="*/ 295517 h 4638917"/>
              <a:gd name="connsiteX23" fmla="*/ 2609850 w 3547250"/>
              <a:gd name="connsiteY23" fmla="*/ 181217 h 4638917"/>
              <a:gd name="connsiteX24" fmla="*/ 2247900 w 3547250"/>
              <a:gd name="connsiteY24" fmla="*/ 124067 h 4638917"/>
              <a:gd name="connsiteX25" fmla="*/ 2190750 w 3547250"/>
              <a:gd name="connsiteY25" fmla="*/ 105017 h 4638917"/>
              <a:gd name="connsiteX26" fmla="*/ 2114550 w 3547250"/>
              <a:gd name="connsiteY26" fmla="*/ 85967 h 4638917"/>
              <a:gd name="connsiteX27" fmla="*/ 2000250 w 3547250"/>
              <a:gd name="connsiteY27" fmla="*/ 47867 h 4638917"/>
              <a:gd name="connsiteX28" fmla="*/ 1733550 w 3547250"/>
              <a:gd name="connsiteY28" fmla="*/ 9767 h 4638917"/>
              <a:gd name="connsiteX0" fmla="*/ 0 w 3547250"/>
              <a:gd name="connsiteY0" fmla="*/ 4638917 h 4638917"/>
              <a:gd name="connsiteX1" fmla="*/ 304800 w 3547250"/>
              <a:gd name="connsiteY1" fmla="*/ 4410317 h 4638917"/>
              <a:gd name="connsiteX2" fmla="*/ 533400 w 3547250"/>
              <a:gd name="connsiteY2" fmla="*/ 4372217 h 4638917"/>
              <a:gd name="connsiteX3" fmla="*/ 933450 w 3547250"/>
              <a:gd name="connsiteY3" fmla="*/ 4029317 h 4638917"/>
              <a:gd name="connsiteX4" fmla="*/ 1104900 w 3547250"/>
              <a:gd name="connsiteY4" fmla="*/ 3495917 h 4638917"/>
              <a:gd name="connsiteX5" fmla="*/ 1295400 w 3547250"/>
              <a:gd name="connsiteY5" fmla="*/ 3153017 h 4638917"/>
              <a:gd name="connsiteX6" fmla="*/ 1485900 w 3547250"/>
              <a:gd name="connsiteY6" fmla="*/ 3038717 h 4638917"/>
              <a:gd name="connsiteX7" fmla="*/ 1771650 w 3547250"/>
              <a:gd name="connsiteY7" fmla="*/ 2886317 h 4638917"/>
              <a:gd name="connsiteX8" fmla="*/ 1981200 w 3547250"/>
              <a:gd name="connsiteY8" fmla="*/ 2695817 h 4638917"/>
              <a:gd name="connsiteX9" fmla="*/ 2133600 w 3547250"/>
              <a:gd name="connsiteY9" fmla="*/ 2600567 h 4638917"/>
              <a:gd name="connsiteX10" fmla="*/ 2419350 w 3547250"/>
              <a:gd name="connsiteY10" fmla="*/ 2562467 h 4638917"/>
              <a:gd name="connsiteX11" fmla="*/ 2705100 w 3547250"/>
              <a:gd name="connsiteY11" fmla="*/ 2352917 h 4638917"/>
              <a:gd name="connsiteX12" fmla="*/ 2838450 w 3547250"/>
              <a:gd name="connsiteY12" fmla="*/ 2067167 h 4638917"/>
              <a:gd name="connsiteX13" fmla="*/ 2838450 w 3547250"/>
              <a:gd name="connsiteY13" fmla="*/ 1667117 h 4638917"/>
              <a:gd name="connsiteX14" fmla="*/ 2647950 w 3547250"/>
              <a:gd name="connsiteY14" fmla="*/ 1362317 h 4638917"/>
              <a:gd name="connsiteX15" fmla="*/ 2724150 w 3547250"/>
              <a:gd name="connsiteY15" fmla="*/ 1267067 h 4638917"/>
              <a:gd name="connsiteX16" fmla="*/ 3028950 w 3547250"/>
              <a:gd name="connsiteY16" fmla="*/ 1286117 h 4638917"/>
              <a:gd name="connsiteX17" fmla="*/ 3295650 w 3547250"/>
              <a:gd name="connsiteY17" fmla="*/ 1381367 h 4638917"/>
              <a:gd name="connsiteX18" fmla="*/ 3524250 w 3547250"/>
              <a:gd name="connsiteY18" fmla="*/ 1400417 h 4638917"/>
              <a:gd name="connsiteX19" fmla="*/ 3524250 w 3547250"/>
              <a:gd name="connsiteY19" fmla="*/ 1076567 h 4638917"/>
              <a:gd name="connsiteX20" fmla="*/ 3390900 w 3547250"/>
              <a:gd name="connsiteY20" fmla="*/ 847967 h 4638917"/>
              <a:gd name="connsiteX21" fmla="*/ 3143250 w 3547250"/>
              <a:gd name="connsiteY21" fmla="*/ 543167 h 4638917"/>
              <a:gd name="connsiteX22" fmla="*/ 2838450 w 3547250"/>
              <a:gd name="connsiteY22" fmla="*/ 295517 h 4638917"/>
              <a:gd name="connsiteX23" fmla="*/ 2609850 w 3547250"/>
              <a:gd name="connsiteY23" fmla="*/ 181217 h 4638917"/>
              <a:gd name="connsiteX24" fmla="*/ 2247900 w 3547250"/>
              <a:gd name="connsiteY24" fmla="*/ 124067 h 4638917"/>
              <a:gd name="connsiteX25" fmla="*/ 2114550 w 3547250"/>
              <a:gd name="connsiteY25" fmla="*/ 85967 h 4638917"/>
              <a:gd name="connsiteX26" fmla="*/ 2000250 w 3547250"/>
              <a:gd name="connsiteY26" fmla="*/ 47867 h 4638917"/>
              <a:gd name="connsiteX27" fmla="*/ 1733550 w 3547250"/>
              <a:gd name="connsiteY27" fmla="*/ 9767 h 4638917"/>
              <a:gd name="connsiteX0" fmla="*/ 0 w 3547250"/>
              <a:gd name="connsiteY0" fmla="*/ 4629150 h 4629150"/>
              <a:gd name="connsiteX1" fmla="*/ 304800 w 3547250"/>
              <a:gd name="connsiteY1" fmla="*/ 4400550 h 4629150"/>
              <a:gd name="connsiteX2" fmla="*/ 533400 w 3547250"/>
              <a:gd name="connsiteY2" fmla="*/ 4362450 h 4629150"/>
              <a:gd name="connsiteX3" fmla="*/ 933450 w 3547250"/>
              <a:gd name="connsiteY3" fmla="*/ 4019550 h 4629150"/>
              <a:gd name="connsiteX4" fmla="*/ 1104900 w 3547250"/>
              <a:gd name="connsiteY4" fmla="*/ 3486150 h 4629150"/>
              <a:gd name="connsiteX5" fmla="*/ 1295400 w 3547250"/>
              <a:gd name="connsiteY5" fmla="*/ 3143250 h 4629150"/>
              <a:gd name="connsiteX6" fmla="*/ 1485900 w 3547250"/>
              <a:gd name="connsiteY6" fmla="*/ 3028950 h 4629150"/>
              <a:gd name="connsiteX7" fmla="*/ 1771650 w 3547250"/>
              <a:gd name="connsiteY7" fmla="*/ 2876550 h 4629150"/>
              <a:gd name="connsiteX8" fmla="*/ 1981200 w 3547250"/>
              <a:gd name="connsiteY8" fmla="*/ 2686050 h 4629150"/>
              <a:gd name="connsiteX9" fmla="*/ 2133600 w 3547250"/>
              <a:gd name="connsiteY9" fmla="*/ 2590800 h 4629150"/>
              <a:gd name="connsiteX10" fmla="*/ 2419350 w 3547250"/>
              <a:gd name="connsiteY10" fmla="*/ 2552700 h 4629150"/>
              <a:gd name="connsiteX11" fmla="*/ 2705100 w 3547250"/>
              <a:gd name="connsiteY11" fmla="*/ 2343150 h 4629150"/>
              <a:gd name="connsiteX12" fmla="*/ 2838450 w 3547250"/>
              <a:gd name="connsiteY12" fmla="*/ 2057400 h 4629150"/>
              <a:gd name="connsiteX13" fmla="*/ 2838450 w 3547250"/>
              <a:gd name="connsiteY13" fmla="*/ 1657350 h 4629150"/>
              <a:gd name="connsiteX14" fmla="*/ 2647950 w 3547250"/>
              <a:gd name="connsiteY14" fmla="*/ 1352550 h 4629150"/>
              <a:gd name="connsiteX15" fmla="*/ 2724150 w 3547250"/>
              <a:gd name="connsiteY15" fmla="*/ 1257300 h 4629150"/>
              <a:gd name="connsiteX16" fmla="*/ 3028950 w 3547250"/>
              <a:gd name="connsiteY16" fmla="*/ 1276350 h 4629150"/>
              <a:gd name="connsiteX17" fmla="*/ 3295650 w 3547250"/>
              <a:gd name="connsiteY17" fmla="*/ 1371600 h 4629150"/>
              <a:gd name="connsiteX18" fmla="*/ 3524250 w 3547250"/>
              <a:gd name="connsiteY18" fmla="*/ 1390650 h 4629150"/>
              <a:gd name="connsiteX19" fmla="*/ 3524250 w 3547250"/>
              <a:gd name="connsiteY19" fmla="*/ 1066800 h 4629150"/>
              <a:gd name="connsiteX20" fmla="*/ 3390900 w 3547250"/>
              <a:gd name="connsiteY20" fmla="*/ 838200 h 4629150"/>
              <a:gd name="connsiteX21" fmla="*/ 3143250 w 3547250"/>
              <a:gd name="connsiteY21" fmla="*/ 533400 h 4629150"/>
              <a:gd name="connsiteX22" fmla="*/ 2838450 w 3547250"/>
              <a:gd name="connsiteY22" fmla="*/ 285750 h 4629150"/>
              <a:gd name="connsiteX23" fmla="*/ 2609850 w 3547250"/>
              <a:gd name="connsiteY23" fmla="*/ 171450 h 4629150"/>
              <a:gd name="connsiteX24" fmla="*/ 2247900 w 3547250"/>
              <a:gd name="connsiteY24" fmla="*/ 114300 h 4629150"/>
              <a:gd name="connsiteX25" fmla="*/ 2000250 w 3547250"/>
              <a:gd name="connsiteY25" fmla="*/ 38100 h 4629150"/>
              <a:gd name="connsiteX26" fmla="*/ 1733550 w 3547250"/>
              <a:gd name="connsiteY26" fmla="*/ 0 h 4629150"/>
              <a:gd name="connsiteX0" fmla="*/ 0 w 3547250"/>
              <a:gd name="connsiteY0" fmla="*/ 4629150 h 4629150"/>
              <a:gd name="connsiteX1" fmla="*/ 533400 w 3547250"/>
              <a:gd name="connsiteY1" fmla="*/ 4362450 h 4629150"/>
              <a:gd name="connsiteX2" fmla="*/ 933450 w 3547250"/>
              <a:gd name="connsiteY2" fmla="*/ 4019550 h 4629150"/>
              <a:gd name="connsiteX3" fmla="*/ 1104900 w 3547250"/>
              <a:gd name="connsiteY3" fmla="*/ 3486150 h 4629150"/>
              <a:gd name="connsiteX4" fmla="*/ 1295400 w 3547250"/>
              <a:gd name="connsiteY4" fmla="*/ 3143250 h 4629150"/>
              <a:gd name="connsiteX5" fmla="*/ 1485900 w 3547250"/>
              <a:gd name="connsiteY5" fmla="*/ 3028950 h 4629150"/>
              <a:gd name="connsiteX6" fmla="*/ 1771650 w 3547250"/>
              <a:gd name="connsiteY6" fmla="*/ 2876550 h 4629150"/>
              <a:gd name="connsiteX7" fmla="*/ 1981200 w 3547250"/>
              <a:gd name="connsiteY7" fmla="*/ 2686050 h 4629150"/>
              <a:gd name="connsiteX8" fmla="*/ 2133600 w 3547250"/>
              <a:gd name="connsiteY8" fmla="*/ 2590800 h 4629150"/>
              <a:gd name="connsiteX9" fmla="*/ 2419350 w 3547250"/>
              <a:gd name="connsiteY9" fmla="*/ 2552700 h 4629150"/>
              <a:gd name="connsiteX10" fmla="*/ 2705100 w 3547250"/>
              <a:gd name="connsiteY10" fmla="*/ 2343150 h 4629150"/>
              <a:gd name="connsiteX11" fmla="*/ 2838450 w 3547250"/>
              <a:gd name="connsiteY11" fmla="*/ 2057400 h 4629150"/>
              <a:gd name="connsiteX12" fmla="*/ 2838450 w 3547250"/>
              <a:gd name="connsiteY12" fmla="*/ 1657350 h 4629150"/>
              <a:gd name="connsiteX13" fmla="*/ 2647950 w 3547250"/>
              <a:gd name="connsiteY13" fmla="*/ 1352550 h 4629150"/>
              <a:gd name="connsiteX14" fmla="*/ 2724150 w 3547250"/>
              <a:gd name="connsiteY14" fmla="*/ 1257300 h 4629150"/>
              <a:gd name="connsiteX15" fmla="*/ 3028950 w 3547250"/>
              <a:gd name="connsiteY15" fmla="*/ 1276350 h 4629150"/>
              <a:gd name="connsiteX16" fmla="*/ 3295650 w 3547250"/>
              <a:gd name="connsiteY16" fmla="*/ 1371600 h 4629150"/>
              <a:gd name="connsiteX17" fmla="*/ 3524250 w 3547250"/>
              <a:gd name="connsiteY17" fmla="*/ 1390650 h 4629150"/>
              <a:gd name="connsiteX18" fmla="*/ 3524250 w 3547250"/>
              <a:gd name="connsiteY18" fmla="*/ 1066800 h 4629150"/>
              <a:gd name="connsiteX19" fmla="*/ 3390900 w 3547250"/>
              <a:gd name="connsiteY19" fmla="*/ 838200 h 4629150"/>
              <a:gd name="connsiteX20" fmla="*/ 3143250 w 3547250"/>
              <a:gd name="connsiteY20" fmla="*/ 533400 h 4629150"/>
              <a:gd name="connsiteX21" fmla="*/ 2838450 w 3547250"/>
              <a:gd name="connsiteY21" fmla="*/ 285750 h 4629150"/>
              <a:gd name="connsiteX22" fmla="*/ 2609850 w 3547250"/>
              <a:gd name="connsiteY22" fmla="*/ 171450 h 4629150"/>
              <a:gd name="connsiteX23" fmla="*/ 2247900 w 3547250"/>
              <a:gd name="connsiteY23" fmla="*/ 114300 h 4629150"/>
              <a:gd name="connsiteX24" fmla="*/ 2000250 w 3547250"/>
              <a:gd name="connsiteY24" fmla="*/ 38100 h 4629150"/>
              <a:gd name="connsiteX25" fmla="*/ 1733550 w 3547250"/>
              <a:gd name="connsiteY25" fmla="*/ 0 h 4629150"/>
              <a:gd name="connsiteX0" fmla="*/ 0 w 3318650"/>
              <a:gd name="connsiteY0" fmla="*/ 4552950 h 4552950"/>
              <a:gd name="connsiteX1" fmla="*/ 304800 w 3318650"/>
              <a:gd name="connsiteY1" fmla="*/ 4362450 h 4552950"/>
              <a:gd name="connsiteX2" fmla="*/ 704850 w 3318650"/>
              <a:gd name="connsiteY2" fmla="*/ 4019550 h 4552950"/>
              <a:gd name="connsiteX3" fmla="*/ 876300 w 3318650"/>
              <a:gd name="connsiteY3" fmla="*/ 3486150 h 4552950"/>
              <a:gd name="connsiteX4" fmla="*/ 1066800 w 3318650"/>
              <a:gd name="connsiteY4" fmla="*/ 3143250 h 4552950"/>
              <a:gd name="connsiteX5" fmla="*/ 1257300 w 3318650"/>
              <a:gd name="connsiteY5" fmla="*/ 3028950 h 4552950"/>
              <a:gd name="connsiteX6" fmla="*/ 1543050 w 3318650"/>
              <a:gd name="connsiteY6" fmla="*/ 2876550 h 4552950"/>
              <a:gd name="connsiteX7" fmla="*/ 1752600 w 3318650"/>
              <a:gd name="connsiteY7" fmla="*/ 2686050 h 4552950"/>
              <a:gd name="connsiteX8" fmla="*/ 1905000 w 3318650"/>
              <a:gd name="connsiteY8" fmla="*/ 2590800 h 4552950"/>
              <a:gd name="connsiteX9" fmla="*/ 2190750 w 3318650"/>
              <a:gd name="connsiteY9" fmla="*/ 2552700 h 4552950"/>
              <a:gd name="connsiteX10" fmla="*/ 2476500 w 3318650"/>
              <a:gd name="connsiteY10" fmla="*/ 2343150 h 4552950"/>
              <a:gd name="connsiteX11" fmla="*/ 2609850 w 3318650"/>
              <a:gd name="connsiteY11" fmla="*/ 2057400 h 4552950"/>
              <a:gd name="connsiteX12" fmla="*/ 2609850 w 3318650"/>
              <a:gd name="connsiteY12" fmla="*/ 1657350 h 4552950"/>
              <a:gd name="connsiteX13" fmla="*/ 2419350 w 3318650"/>
              <a:gd name="connsiteY13" fmla="*/ 1352550 h 4552950"/>
              <a:gd name="connsiteX14" fmla="*/ 2495550 w 3318650"/>
              <a:gd name="connsiteY14" fmla="*/ 1257300 h 4552950"/>
              <a:gd name="connsiteX15" fmla="*/ 2800350 w 3318650"/>
              <a:gd name="connsiteY15" fmla="*/ 1276350 h 4552950"/>
              <a:gd name="connsiteX16" fmla="*/ 3067050 w 3318650"/>
              <a:gd name="connsiteY16" fmla="*/ 1371600 h 4552950"/>
              <a:gd name="connsiteX17" fmla="*/ 3295650 w 3318650"/>
              <a:gd name="connsiteY17" fmla="*/ 1390650 h 4552950"/>
              <a:gd name="connsiteX18" fmla="*/ 3295650 w 3318650"/>
              <a:gd name="connsiteY18" fmla="*/ 1066800 h 4552950"/>
              <a:gd name="connsiteX19" fmla="*/ 3162300 w 3318650"/>
              <a:gd name="connsiteY19" fmla="*/ 838200 h 4552950"/>
              <a:gd name="connsiteX20" fmla="*/ 2914650 w 3318650"/>
              <a:gd name="connsiteY20" fmla="*/ 533400 h 4552950"/>
              <a:gd name="connsiteX21" fmla="*/ 2609850 w 3318650"/>
              <a:gd name="connsiteY21" fmla="*/ 285750 h 4552950"/>
              <a:gd name="connsiteX22" fmla="*/ 2381250 w 3318650"/>
              <a:gd name="connsiteY22" fmla="*/ 171450 h 4552950"/>
              <a:gd name="connsiteX23" fmla="*/ 2019300 w 3318650"/>
              <a:gd name="connsiteY23" fmla="*/ 114300 h 4552950"/>
              <a:gd name="connsiteX24" fmla="*/ 1771650 w 3318650"/>
              <a:gd name="connsiteY24" fmla="*/ 38100 h 4552950"/>
              <a:gd name="connsiteX25" fmla="*/ 1504950 w 3318650"/>
              <a:gd name="connsiteY25" fmla="*/ 0 h 4552950"/>
              <a:gd name="connsiteX0" fmla="*/ 0 w 3318650"/>
              <a:gd name="connsiteY0" fmla="*/ 4674252 h 4674252"/>
              <a:gd name="connsiteX1" fmla="*/ 304800 w 3318650"/>
              <a:gd name="connsiteY1" fmla="*/ 4483752 h 4674252"/>
              <a:gd name="connsiteX2" fmla="*/ 704850 w 3318650"/>
              <a:gd name="connsiteY2" fmla="*/ 4140852 h 4674252"/>
              <a:gd name="connsiteX3" fmla="*/ 876300 w 3318650"/>
              <a:gd name="connsiteY3" fmla="*/ 3607452 h 4674252"/>
              <a:gd name="connsiteX4" fmla="*/ 1066800 w 3318650"/>
              <a:gd name="connsiteY4" fmla="*/ 3264552 h 4674252"/>
              <a:gd name="connsiteX5" fmla="*/ 1257300 w 3318650"/>
              <a:gd name="connsiteY5" fmla="*/ 3150252 h 4674252"/>
              <a:gd name="connsiteX6" fmla="*/ 1543050 w 3318650"/>
              <a:gd name="connsiteY6" fmla="*/ 2997852 h 4674252"/>
              <a:gd name="connsiteX7" fmla="*/ 1752600 w 3318650"/>
              <a:gd name="connsiteY7" fmla="*/ 2807352 h 4674252"/>
              <a:gd name="connsiteX8" fmla="*/ 1905000 w 3318650"/>
              <a:gd name="connsiteY8" fmla="*/ 2712102 h 4674252"/>
              <a:gd name="connsiteX9" fmla="*/ 2190750 w 3318650"/>
              <a:gd name="connsiteY9" fmla="*/ 2674002 h 4674252"/>
              <a:gd name="connsiteX10" fmla="*/ 2476500 w 3318650"/>
              <a:gd name="connsiteY10" fmla="*/ 2464452 h 4674252"/>
              <a:gd name="connsiteX11" fmla="*/ 2609850 w 3318650"/>
              <a:gd name="connsiteY11" fmla="*/ 2178702 h 4674252"/>
              <a:gd name="connsiteX12" fmla="*/ 2609850 w 3318650"/>
              <a:gd name="connsiteY12" fmla="*/ 1778652 h 4674252"/>
              <a:gd name="connsiteX13" fmla="*/ 2419350 w 3318650"/>
              <a:gd name="connsiteY13" fmla="*/ 1473852 h 4674252"/>
              <a:gd name="connsiteX14" fmla="*/ 2495550 w 3318650"/>
              <a:gd name="connsiteY14" fmla="*/ 1378602 h 4674252"/>
              <a:gd name="connsiteX15" fmla="*/ 2800350 w 3318650"/>
              <a:gd name="connsiteY15" fmla="*/ 1397652 h 4674252"/>
              <a:gd name="connsiteX16" fmla="*/ 3067050 w 3318650"/>
              <a:gd name="connsiteY16" fmla="*/ 1492902 h 4674252"/>
              <a:gd name="connsiteX17" fmla="*/ 3295650 w 3318650"/>
              <a:gd name="connsiteY17" fmla="*/ 1511952 h 4674252"/>
              <a:gd name="connsiteX18" fmla="*/ 3295650 w 3318650"/>
              <a:gd name="connsiteY18" fmla="*/ 1188102 h 4674252"/>
              <a:gd name="connsiteX19" fmla="*/ 3162300 w 3318650"/>
              <a:gd name="connsiteY19" fmla="*/ 959502 h 4674252"/>
              <a:gd name="connsiteX20" fmla="*/ 2914650 w 3318650"/>
              <a:gd name="connsiteY20" fmla="*/ 654702 h 4674252"/>
              <a:gd name="connsiteX21" fmla="*/ 2609850 w 3318650"/>
              <a:gd name="connsiteY21" fmla="*/ 407052 h 4674252"/>
              <a:gd name="connsiteX22" fmla="*/ 2381250 w 3318650"/>
              <a:gd name="connsiteY22" fmla="*/ 292752 h 4674252"/>
              <a:gd name="connsiteX23" fmla="*/ 2019300 w 3318650"/>
              <a:gd name="connsiteY23" fmla="*/ 235602 h 4674252"/>
              <a:gd name="connsiteX24" fmla="*/ 1771650 w 3318650"/>
              <a:gd name="connsiteY24" fmla="*/ 159402 h 4674252"/>
              <a:gd name="connsiteX25" fmla="*/ 1224731 w 3318650"/>
              <a:gd name="connsiteY25" fmla="*/ 0 h 4674252"/>
              <a:gd name="connsiteX0" fmla="*/ 0 w 3318650"/>
              <a:gd name="connsiteY0" fmla="*/ 4514850 h 4514850"/>
              <a:gd name="connsiteX1" fmla="*/ 304800 w 3318650"/>
              <a:gd name="connsiteY1" fmla="*/ 4324350 h 4514850"/>
              <a:gd name="connsiteX2" fmla="*/ 704850 w 3318650"/>
              <a:gd name="connsiteY2" fmla="*/ 3981450 h 4514850"/>
              <a:gd name="connsiteX3" fmla="*/ 876300 w 3318650"/>
              <a:gd name="connsiteY3" fmla="*/ 3448050 h 4514850"/>
              <a:gd name="connsiteX4" fmla="*/ 1066800 w 3318650"/>
              <a:gd name="connsiteY4" fmla="*/ 3105150 h 4514850"/>
              <a:gd name="connsiteX5" fmla="*/ 1257300 w 3318650"/>
              <a:gd name="connsiteY5" fmla="*/ 2990850 h 4514850"/>
              <a:gd name="connsiteX6" fmla="*/ 1543050 w 3318650"/>
              <a:gd name="connsiteY6" fmla="*/ 2838450 h 4514850"/>
              <a:gd name="connsiteX7" fmla="*/ 1752600 w 3318650"/>
              <a:gd name="connsiteY7" fmla="*/ 2647950 h 4514850"/>
              <a:gd name="connsiteX8" fmla="*/ 1905000 w 3318650"/>
              <a:gd name="connsiteY8" fmla="*/ 2552700 h 4514850"/>
              <a:gd name="connsiteX9" fmla="*/ 2190750 w 3318650"/>
              <a:gd name="connsiteY9" fmla="*/ 2514600 h 4514850"/>
              <a:gd name="connsiteX10" fmla="*/ 2476500 w 3318650"/>
              <a:gd name="connsiteY10" fmla="*/ 2305050 h 4514850"/>
              <a:gd name="connsiteX11" fmla="*/ 2609850 w 3318650"/>
              <a:gd name="connsiteY11" fmla="*/ 2019300 h 4514850"/>
              <a:gd name="connsiteX12" fmla="*/ 2609850 w 3318650"/>
              <a:gd name="connsiteY12" fmla="*/ 1619250 h 4514850"/>
              <a:gd name="connsiteX13" fmla="*/ 2419350 w 3318650"/>
              <a:gd name="connsiteY13" fmla="*/ 1314450 h 4514850"/>
              <a:gd name="connsiteX14" fmla="*/ 2495550 w 3318650"/>
              <a:gd name="connsiteY14" fmla="*/ 1219200 h 4514850"/>
              <a:gd name="connsiteX15" fmla="*/ 2800350 w 3318650"/>
              <a:gd name="connsiteY15" fmla="*/ 1238250 h 4514850"/>
              <a:gd name="connsiteX16" fmla="*/ 3067050 w 3318650"/>
              <a:gd name="connsiteY16" fmla="*/ 1333500 h 4514850"/>
              <a:gd name="connsiteX17" fmla="*/ 3295650 w 3318650"/>
              <a:gd name="connsiteY17" fmla="*/ 1352550 h 4514850"/>
              <a:gd name="connsiteX18" fmla="*/ 3295650 w 3318650"/>
              <a:gd name="connsiteY18" fmla="*/ 1028700 h 4514850"/>
              <a:gd name="connsiteX19" fmla="*/ 3162300 w 3318650"/>
              <a:gd name="connsiteY19" fmla="*/ 800100 h 4514850"/>
              <a:gd name="connsiteX20" fmla="*/ 2914650 w 3318650"/>
              <a:gd name="connsiteY20" fmla="*/ 495300 h 4514850"/>
              <a:gd name="connsiteX21" fmla="*/ 2609850 w 3318650"/>
              <a:gd name="connsiteY21" fmla="*/ 247650 h 4514850"/>
              <a:gd name="connsiteX22" fmla="*/ 2381250 w 3318650"/>
              <a:gd name="connsiteY22" fmla="*/ 133350 h 4514850"/>
              <a:gd name="connsiteX23" fmla="*/ 2019300 w 3318650"/>
              <a:gd name="connsiteY23" fmla="*/ 76200 h 4514850"/>
              <a:gd name="connsiteX24" fmla="*/ 1771650 w 3318650"/>
              <a:gd name="connsiteY24" fmla="*/ 0 h 4514850"/>
              <a:gd name="connsiteX0" fmla="*/ 0 w 3318650"/>
              <a:gd name="connsiteY0" fmla="*/ 4438650 h 4438650"/>
              <a:gd name="connsiteX1" fmla="*/ 304800 w 3318650"/>
              <a:gd name="connsiteY1" fmla="*/ 4248150 h 4438650"/>
              <a:gd name="connsiteX2" fmla="*/ 704850 w 3318650"/>
              <a:gd name="connsiteY2" fmla="*/ 3905250 h 4438650"/>
              <a:gd name="connsiteX3" fmla="*/ 876300 w 3318650"/>
              <a:gd name="connsiteY3" fmla="*/ 3371850 h 4438650"/>
              <a:gd name="connsiteX4" fmla="*/ 1066800 w 3318650"/>
              <a:gd name="connsiteY4" fmla="*/ 3028950 h 4438650"/>
              <a:gd name="connsiteX5" fmla="*/ 1257300 w 3318650"/>
              <a:gd name="connsiteY5" fmla="*/ 2914650 h 4438650"/>
              <a:gd name="connsiteX6" fmla="*/ 1543050 w 3318650"/>
              <a:gd name="connsiteY6" fmla="*/ 2762250 h 4438650"/>
              <a:gd name="connsiteX7" fmla="*/ 1752600 w 3318650"/>
              <a:gd name="connsiteY7" fmla="*/ 2571750 h 4438650"/>
              <a:gd name="connsiteX8" fmla="*/ 1905000 w 3318650"/>
              <a:gd name="connsiteY8" fmla="*/ 2476500 h 4438650"/>
              <a:gd name="connsiteX9" fmla="*/ 2190750 w 3318650"/>
              <a:gd name="connsiteY9" fmla="*/ 2438400 h 4438650"/>
              <a:gd name="connsiteX10" fmla="*/ 2476500 w 3318650"/>
              <a:gd name="connsiteY10" fmla="*/ 2228850 h 4438650"/>
              <a:gd name="connsiteX11" fmla="*/ 2609850 w 3318650"/>
              <a:gd name="connsiteY11" fmla="*/ 1943100 h 4438650"/>
              <a:gd name="connsiteX12" fmla="*/ 2609850 w 3318650"/>
              <a:gd name="connsiteY12" fmla="*/ 1543050 h 4438650"/>
              <a:gd name="connsiteX13" fmla="*/ 2419350 w 3318650"/>
              <a:gd name="connsiteY13" fmla="*/ 1238250 h 4438650"/>
              <a:gd name="connsiteX14" fmla="*/ 2495550 w 3318650"/>
              <a:gd name="connsiteY14" fmla="*/ 1143000 h 4438650"/>
              <a:gd name="connsiteX15" fmla="*/ 2800350 w 3318650"/>
              <a:gd name="connsiteY15" fmla="*/ 1162050 h 4438650"/>
              <a:gd name="connsiteX16" fmla="*/ 3067050 w 3318650"/>
              <a:gd name="connsiteY16" fmla="*/ 1257300 h 4438650"/>
              <a:gd name="connsiteX17" fmla="*/ 3295650 w 3318650"/>
              <a:gd name="connsiteY17" fmla="*/ 1276350 h 4438650"/>
              <a:gd name="connsiteX18" fmla="*/ 3295650 w 3318650"/>
              <a:gd name="connsiteY18" fmla="*/ 952500 h 4438650"/>
              <a:gd name="connsiteX19" fmla="*/ 3162300 w 3318650"/>
              <a:gd name="connsiteY19" fmla="*/ 723900 h 4438650"/>
              <a:gd name="connsiteX20" fmla="*/ 2914650 w 3318650"/>
              <a:gd name="connsiteY20" fmla="*/ 419100 h 4438650"/>
              <a:gd name="connsiteX21" fmla="*/ 2609850 w 3318650"/>
              <a:gd name="connsiteY21" fmla="*/ 171450 h 4438650"/>
              <a:gd name="connsiteX22" fmla="*/ 2381250 w 3318650"/>
              <a:gd name="connsiteY22" fmla="*/ 57150 h 4438650"/>
              <a:gd name="connsiteX23" fmla="*/ 2019300 w 3318650"/>
              <a:gd name="connsiteY23" fmla="*/ 0 h 4438650"/>
              <a:gd name="connsiteX0" fmla="*/ 0 w 3318650"/>
              <a:gd name="connsiteY0" fmla="*/ 4381500 h 4381500"/>
              <a:gd name="connsiteX1" fmla="*/ 304800 w 3318650"/>
              <a:gd name="connsiteY1" fmla="*/ 4191000 h 4381500"/>
              <a:gd name="connsiteX2" fmla="*/ 704850 w 3318650"/>
              <a:gd name="connsiteY2" fmla="*/ 3848100 h 4381500"/>
              <a:gd name="connsiteX3" fmla="*/ 876300 w 3318650"/>
              <a:gd name="connsiteY3" fmla="*/ 3314700 h 4381500"/>
              <a:gd name="connsiteX4" fmla="*/ 1066800 w 3318650"/>
              <a:gd name="connsiteY4" fmla="*/ 2971800 h 4381500"/>
              <a:gd name="connsiteX5" fmla="*/ 1257300 w 3318650"/>
              <a:gd name="connsiteY5" fmla="*/ 2857500 h 4381500"/>
              <a:gd name="connsiteX6" fmla="*/ 1543050 w 3318650"/>
              <a:gd name="connsiteY6" fmla="*/ 2705100 h 4381500"/>
              <a:gd name="connsiteX7" fmla="*/ 1752600 w 3318650"/>
              <a:gd name="connsiteY7" fmla="*/ 2514600 h 4381500"/>
              <a:gd name="connsiteX8" fmla="*/ 1905000 w 3318650"/>
              <a:gd name="connsiteY8" fmla="*/ 2419350 h 4381500"/>
              <a:gd name="connsiteX9" fmla="*/ 2190750 w 3318650"/>
              <a:gd name="connsiteY9" fmla="*/ 2381250 h 4381500"/>
              <a:gd name="connsiteX10" fmla="*/ 2476500 w 3318650"/>
              <a:gd name="connsiteY10" fmla="*/ 2171700 h 4381500"/>
              <a:gd name="connsiteX11" fmla="*/ 2609850 w 3318650"/>
              <a:gd name="connsiteY11" fmla="*/ 1885950 h 4381500"/>
              <a:gd name="connsiteX12" fmla="*/ 2609850 w 3318650"/>
              <a:gd name="connsiteY12" fmla="*/ 1485900 h 4381500"/>
              <a:gd name="connsiteX13" fmla="*/ 2419350 w 3318650"/>
              <a:gd name="connsiteY13" fmla="*/ 1181100 h 4381500"/>
              <a:gd name="connsiteX14" fmla="*/ 2495550 w 3318650"/>
              <a:gd name="connsiteY14" fmla="*/ 1085850 h 4381500"/>
              <a:gd name="connsiteX15" fmla="*/ 2800350 w 3318650"/>
              <a:gd name="connsiteY15" fmla="*/ 1104900 h 4381500"/>
              <a:gd name="connsiteX16" fmla="*/ 3067050 w 3318650"/>
              <a:gd name="connsiteY16" fmla="*/ 1200150 h 4381500"/>
              <a:gd name="connsiteX17" fmla="*/ 3295650 w 3318650"/>
              <a:gd name="connsiteY17" fmla="*/ 1219200 h 4381500"/>
              <a:gd name="connsiteX18" fmla="*/ 3295650 w 3318650"/>
              <a:gd name="connsiteY18" fmla="*/ 895350 h 4381500"/>
              <a:gd name="connsiteX19" fmla="*/ 3162300 w 3318650"/>
              <a:gd name="connsiteY19" fmla="*/ 666750 h 4381500"/>
              <a:gd name="connsiteX20" fmla="*/ 2914650 w 3318650"/>
              <a:gd name="connsiteY20" fmla="*/ 361950 h 4381500"/>
              <a:gd name="connsiteX21" fmla="*/ 2609850 w 3318650"/>
              <a:gd name="connsiteY21" fmla="*/ 114300 h 4381500"/>
              <a:gd name="connsiteX22" fmla="*/ 2381250 w 3318650"/>
              <a:gd name="connsiteY22" fmla="*/ 0 h 4381500"/>
              <a:gd name="connsiteX0" fmla="*/ 0 w 3318650"/>
              <a:gd name="connsiteY0" fmla="*/ 4684754 h 4684754"/>
              <a:gd name="connsiteX1" fmla="*/ 304800 w 3318650"/>
              <a:gd name="connsiteY1" fmla="*/ 4494254 h 4684754"/>
              <a:gd name="connsiteX2" fmla="*/ 704850 w 3318650"/>
              <a:gd name="connsiteY2" fmla="*/ 4151354 h 4684754"/>
              <a:gd name="connsiteX3" fmla="*/ 876300 w 3318650"/>
              <a:gd name="connsiteY3" fmla="*/ 3617954 h 4684754"/>
              <a:gd name="connsiteX4" fmla="*/ 1066800 w 3318650"/>
              <a:gd name="connsiteY4" fmla="*/ 3275054 h 4684754"/>
              <a:gd name="connsiteX5" fmla="*/ 1257300 w 3318650"/>
              <a:gd name="connsiteY5" fmla="*/ 3160754 h 4684754"/>
              <a:gd name="connsiteX6" fmla="*/ 1543050 w 3318650"/>
              <a:gd name="connsiteY6" fmla="*/ 3008354 h 4684754"/>
              <a:gd name="connsiteX7" fmla="*/ 1752600 w 3318650"/>
              <a:gd name="connsiteY7" fmla="*/ 2817854 h 4684754"/>
              <a:gd name="connsiteX8" fmla="*/ 1905000 w 3318650"/>
              <a:gd name="connsiteY8" fmla="*/ 2722604 h 4684754"/>
              <a:gd name="connsiteX9" fmla="*/ 2190750 w 3318650"/>
              <a:gd name="connsiteY9" fmla="*/ 2684504 h 4684754"/>
              <a:gd name="connsiteX10" fmla="*/ 2476500 w 3318650"/>
              <a:gd name="connsiteY10" fmla="*/ 2474954 h 4684754"/>
              <a:gd name="connsiteX11" fmla="*/ 2609850 w 3318650"/>
              <a:gd name="connsiteY11" fmla="*/ 2189204 h 4684754"/>
              <a:gd name="connsiteX12" fmla="*/ 2609850 w 3318650"/>
              <a:gd name="connsiteY12" fmla="*/ 1789154 h 4684754"/>
              <a:gd name="connsiteX13" fmla="*/ 2419350 w 3318650"/>
              <a:gd name="connsiteY13" fmla="*/ 1484354 h 4684754"/>
              <a:gd name="connsiteX14" fmla="*/ 2495550 w 3318650"/>
              <a:gd name="connsiteY14" fmla="*/ 1389104 h 4684754"/>
              <a:gd name="connsiteX15" fmla="*/ 2800350 w 3318650"/>
              <a:gd name="connsiteY15" fmla="*/ 1408154 h 4684754"/>
              <a:gd name="connsiteX16" fmla="*/ 3067050 w 3318650"/>
              <a:gd name="connsiteY16" fmla="*/ 1503404 h 4684754"/>
              <a:gd name="connsiteX17" fmla="*/ 3295650 w 3318650"/>
              <a:gd name="connsiteY17" fmla="*/ 1522454 h 4684754"/>
              <a:gd name="connsiteX18" fmla="*/ 3295650 w 3318650"/>
              <a:gd name="connsiteY18" fmla="*/ 1198604 h 4684754"/>
              <a:gd name="connsiteX19" fmla="*/ 3162300 w 3318650"/>
              <a:gd name="connsiteY19" fmla="*/ 970004 h 4684754"/>
              <a:gd name="connsiteX20" fmla="*/ 2914650 w 3318650"/>
              <a:gd name="connsiteY20" fmla="*/ 665204 h 4684754"/>
              <a:gd name="connsiteX21" fmla="*/ 2609850 w 3318650"/>
              <a:gd name="connsiteY21" fmla="*/ 417554 h 4684754"/>
              <a:gd name="connsiteX22" fmla="*/ 1201379 w 3318650"/>
              <a:gd name="connsiteY22" fmla="*/ 0 h 4684754"/>
              <a:gd name="connsiteX0" fmla="*/ 0 w 3318650"/>
              <a:gd name="connsiteY0" fmla="*/ 4684754 h 4684754"/>
              <a:gd name="connsiteX1" fmla="*/ 304800 w 3318650"/>
              <a:gd name="connsiteY1" fmla="*/ 4494254 h 4684754"/>
              <a:gd name="connsiteX2" fmla="*/ 704850 w 3318650"/>
              <a:gd name="connsiteY2" fmla="*/ 4151354 h 4684754"/>
              <a:gd name="connsiteX3" fmla="*/ 876300 w 3318650"/>
              <a:gd name="connsiteY3" fmla="*/ 3617954 h 4684754"/>
              <a:gd name="connsiteX4" fmla="*/ 1066800 w 3318650"/>
              <a:gd name="connsiteY4" fmla="*/ 3275054 h 4684754"/>
              <a:gd name="connsiteX5" fmla="*/ 1257300 w 3318650"/>
              <a:gd name="connsiteY5" fmla="*/ 3160754 h 4684754"/>
              <a:gd name="connsiteX6" fmla="*/ 1543050 w 3318650"/>
              <a:gd name="connsiteY6" fmla="*/ 3008354 h 4684754"/>
              <a:gd name="connsiteX7" fmla="*/ 1752600 w 3318650"/>
              <a:gd name="connsiteY7" fmla="*/ 2817854 h 4684754"/>
              <a:gd name="connsiteX8" fmla="*/ 1905000 w 3318650"/>
              <a:gd name="connsiteY8" fmla="*/ 2722604 h 4684754"/>
              <a:gd name="connsiteX9" fmla="*/ 2190750 w 3318650"/>
              <a:gd name="connsiteY9" fmla="*/ 2684504 h 4684754"/>
              <a:gd name="connsiteX10" fmla="*/ 2476500 w 3318650"/>
              <a:gd name="connsiteY10" fmla="*/ 2474954 h 4684754"/>
              <a:gd name="connsiteX11" fmla="*/ 2609850 w 3318650"/>
              <a:gd name="connsiteY11" fmla="*/ 2189204 h 4684754"/>
              <a:gd name="connsiteX12" fmla="*/ 2609850 w 3318650"/>
              <a:gd name="connsiteY12" fmla="*/ 1789154 h 4684754"/>
              <a:gd name="connsiteX13" fmla="*/ 2419350 w 3318650"/>
              <a:gd name="connsiteY13" fmla="*/ 1484354 h 4684754"/>
              <a:gd name="connsiteX14" fmla="*/ 2495550 w 3318650"/>
              <a:gd name="connsiteY14" fmla="*/ 1389104 h 4684754"/>
              <a:gd name="connsiteX15" fmla="*/ 2800350 w 3318650"/>
              <a:gd name="connsiteY15" fmla="*/ 1408154 h 4684754"/>
              <a:gd name="connsiteX16" fmla="*/ 3067050 w 3318650"/>
              <a:gd name="connsiteY16" fmla="*/ 1503404 h 4684754"/>
              <a:gd name="connsiteX17" fmla="*/ 3295650 w 3318650"/>
              <a:gd name="connsiteY17" fmla="*/ 1522454 h 4684754"/>
              <a:gd name="connsiteX18" fmla="*/ 3295650 w 3318650"/>
              <a:gd name="connsiteY18" fmla="*/ 1198604 h 4684754"/>
              <a:gd name="connsiteX19" fmla="*/ 3162300 w 3318650"/>
              <a:gd name="connsiteY19" fmla="*/ 970004 h 4684754"/>
              <a:gd name="connsiteX20" fmla="*/ 2914650 w 3318650"/>
              <a:gd name="connsiteY20" fmla="*/ 665204 h 4684754"/>
              <a:gd name="connsiteX21" fmla="*/ 1798689 w 3318650"/>
              <a:gd name="connsiteY21" fmla="*/ 114300 h 4684754"/>
              <a:gd name="connsiteX22" fmla="*/ 1201379 w 3318650"/>
              <a:gd name="connsiteY22" fmla="*/ 0 h 4684754"/>
              <a:gd name="connsiteX0" fmla="*/ 0 w 3318650"/>
              <a:gd name="connsiteY0" fmla="*/ 4684754 h 4684754"/>
              <a:gd name="connsiteX1" fmla="*/ 304800 w 3318650"/>
              <a:gd name="connsiteY1" fmla="*/ 4494254 h 4684754"/>
              <a:gd name="connsiteX2" fmla="*/ 704850 w 3318650"/>
              <a:gd name="connsiteY2" fmla="*/ 4151354 h 4684754"/>
              <a:gd name="connsiteX3" fmla="*/ 876300 w 3318650"/>
              <a:gd name="connsiteY3" fmla="*/ 3617954 h 4684754"/>
              <a:gd name="connsiteX4" fmla="*/ 1066800 w 3318650"/>
              <a:gd name="connsiteY4" fmla="*/ 3275054 h 4684754"/>
              <a:gd name="connsiteX5" fmla="*/ 1257300 w 3318650"/>
              <a:gd name="connsiteY5" fmla="*/ 3160754 h 4684754"/>
              <a:gd name="connsiteX6" fmla="*/ 1543050 w 3318650"/>
              <a:gd name="connsiteY6" fmla="*/ 3008354 h 4684754"/>
              <a:gd name="connsiteX7" fmla="*/ 1752600 w 3318650"/>
              <a:gd name="connsiteY7" fmla="*/ 2817854 h 4684754"/>
              <a:gd name="connsiteX8" fmla="*/ 1905000 w 3318650"/>
              <a:gd name="connsiteY8" fmla="*/ 2722604 h 4684754"/>
              <a:gd name="connsiteX9" fmla="*/ 2190750 w 3318650"/>
              <a:gd name="connsiteY9" fmla="*/ 2684504 h 4684754"/>
              <a:gd name="connsiteX10" fmla="*/ 2476500 w 3318650"/>
              <a:gd name="connsiteY10" fmla="*/ 2474954 h 4684754"/>
              <a:gd name="connsiteX11" fmla="*/ 2609850 w 3318650"/>
              <a:gd name="connsiteY11" fmla="*/ 2189204 h 4684754"/>
              <a:gd name="connsiteX12" fmla="*/ 2609850 w 3318650"/>
              <a:gd name="connsiteY12" fmla="*/ 1789154 h 4684754"/>
              <a:gd name="connsiteX13" fmla="*/ 2419350 w 3318650"/>
              <a:gd name="connsiteY13" fmla="*/ 1484354 h 4684754"/>
              <a:gd name="connsiteX14" fmla="*/ 2495550 w 3318650"/>
              <a:gd name="connsiteY14" fmla="*/ 1389104 h 4684754"/>
              <a:gd name="connsiteX15" fmla="*/ 2800350 w 3318650"/>
              <a:gd name="connsiteY15" fmla="*/ 1408154 h 4684754"/>
              <a:gd name="connsiteX16" fmla="*/ 3067050 w 3318650"/>
              <a:gd name="connsiteY16" fmla="*/ 1503404 h 4684754"/>
              <a:gd name="connsiteX17" fmla="*/ 3295650 w 3318650"/>
              <a:gd name="connsiteY17" fmla="*/ 1522454 h 4684754"/>
              <a:gd name="connsiteX18" fmla="*/ 3295650 w 3318650"/>
              <a:gd name="connsiteY18" fmla="*/ 1198604 h 4684754"/>
              <a:gd name="connsiteX19" fmla="*/ 3162300 w 3318650"/>
              <a:gd name="connsiteY19" fmla="*/ 970004 h 4684754"/>
              <a:gd name="connsiteX20" fmla="*/ 2221476 w 3318650"/>
              <a:gd name="connsiteY20" fmla="*/ 301300 h 4684754"/>
              <a:gd name="connsiteX21" fmla="*/ 1798689 w 3318650"/>
              <a:gd name="connsiteY21" fmla="*/ 114300 h 4684754"/>
              <a:gd name="connsiteX22" fmla="*/ 1201379 w 3318650"/>
              <a:gd name="connsiteY22" fmla="*/ 0 h 4684754"/>
              <a:gd name="connsiteX0" fmla="*/ 0 w 3360879"/>
              <a:gd name="connsiteY0" fmla="*/ 4684754 h 4684754"/>
              <a:gd name="connsiteX1" fmla="*/ 304800 w 3360879"/>
              <a:gd name="connsiteY1" fmla="*/ 4494254 h 4684754"/>
              <a:gd name="connsiteX2" fmla="*/ 704850 w 3360879"/>
              <a:gd name="connsiteY2" fmla="*/ 4151354 h 4684754"/>
              <a:gd name="connsiteX3" fmla="*/ 876300 w 3360879"/>
              <a:gd name="connsiteY3" fmla="*/ 3617954 h 4684754"/>
              <a:gd name="connsiteX4" fmla="*/ 1066800 w 3360879"/>
              <a:gd name="connsiteY4" fmla="*/ 3275054 h 4684754"/>
              <a:gd name="connsiteX5" fmla="*/ 1257300 w 3360879"/>
              <a:gd name="connsiteY5" fmla="*/ 3160754 h 4684754"/>
              <a:gd name="connsiteX6" fmla="*/ 1543050 w 3360879"/>
              <a:gd name="connsiteY6" fmla="*/ 3008354 h 4684754"/>
              <a:gd name="connsiteX7" fmla="*/ 1752600 w 3360879"/>
              <a:gd name="connsiteY7" fmla="*/ 2817854 h 4684754"/>
              <a:gd name="connsiteX8" fmla="*/ 1905000 w 3360879"/>
              <a:gd name="connsiteY8" fmla="*/ 2722604 h 4684754"/>
              <a:gd name="connsiteX9" fmla="*/ 2190750 w 3360879"/>
              <a:gd name="connsiteY9" fmla="*/ 2684504 h 4684754"/>
              <a:gd name="connsiteX10" fmla="*/ 2476500 w 3360879"/>
              <a:gd name="connsiteY10" fmla="*/ 2474954 h 4684754"/>
              <a:gd name="connsiteX11" fmla="*/ 2609850 w 3360879"/>
              <a:gd name="connsiteY11" fmla="*/ 2189204 h 4684754"/>
              <a:gd name="connsiteX12" fmla="*/ 2609850 w 3360879"/>
              <a:gd name="connsiteY12" fmla="*/ 1789154 h 4684754"/>
              <a:gd name="connsiteX13" fmla="*/ 2419350 w 3360879"/>
              <a:gd name="connsiteY13" fmla="*/ 1484354 h 4684754"/>
              <a:gd name="connsiteX14" fmla="*/ 2495550 w 3360879"/>
              <a:gd name="connsiteY14" fmla="*/ 1389104 h 4684754"/>
              <a:gd name="connsiteX15" fmla="*/ 2800350 w 3360879"/>
              <a:gd name="connsiteY15" fmla="*/ 1408154 h 4684754"/>
              <a:gd name="connsiteX16" fmla="*/ 3067050 w 3360879"/>
              <a:gd name="connsiteY16" fmla="*/ 1503404 h 4684754"/>
              <a:gd name="connsiteX17" fmla="*/ 3295650 w 3360879"/>
              <a:gd name="connsiteY17" fmla="*/ 1522454 h 4684754"/>
              <a:gd name="connsiteX18" fmla="*/ 3295650 w 3360879"/>
              <a:gd name="connsiteY18" fmla="*/ 1198604 h 4684754"/>
              <a:gd name="connsiteX19" fmla="*/ 2542868 w 3360879"/>
              <a:gd name="connsiteY19" fmla="*/ 469635 h 4684754"/>
              <a:gd name="connsiteX20" fmla="*/ 2221476 w 3360879"/>
              <a:gd name="connsiteY20" fmla="*/ 301300 h 4684754"/>
              <a:gd name="connsiteX21" fmla="*/ 1798689 w 3360879"/>
              <a:gd name="connsiteY21" fmla="*/ 114300 h 4684754"/>
              <a:gd name="connsiteX22" fmla="*/ 1201379 w 3360879"/>
              <a:gd name="connsiteY22" fmla="*/ 0 h 4684754"/>
              <a:gd name="connsiteX0" fmla="*/ 0 w 3299539"/>
              <a:gd name="connsiteY0" fmla="*/ 4684754 h 4684754"/>
              <a:gd name="connsiteX1" fmla="*/ 304800 w 3299539"/>
              <a:gd name="connsiteY1" fmla="*/ 4494254 h 4684754"/>
              <a:gd name="connsiteX2" fmla="*/ 704850 w 3299539"/>
              <a:gd name="connsiteY2" fmla="*/ 4151354 h 4684754"/>
              <a:gd name="connsiteX3" fmla="*/ 876300 w 3299539"/>
              <a:gd name="connsiteY3" fmla="*/ 3617954 h 4684754"/>
              <a:gd name="connsiteX4" fmla="*/ 1066800 w 3299539"/>
              <a:gd name="connsiteY4" fmla="*/ 3275054 h 4684754"/>
              <a:gd name="connsiteX5" fmla="*/ 1257300 w 3299539"/>
              <a:gd name="connsiteY5" fmla="*/ 3160754 h 4684754"/>
              <a:gd name="connsiteX6" fmla="*/ 1543050 w 3299539"/>
              <a:gd name="connsiteY6" fmla="*/ 3008354 h 4684754"/>
              <a:gd name="connsiteX7" fmla="*/ 1752600 w 3299539"/>
              <a:gd name="connsiteY7" fmla="*/ 2817854 h 4684754"/>
              <a:gd name="connsiteX8" fmla="*/ 1905000 w 3299539"/>
              <a:gd name="connsiteY8" fmla="*/ 2722604 h 4684754"/>
              <a:gd name="connsiteX9" fmla="*/ 2190750 w 3299539"/>
              <a:gd name="connsiteY9" fmla="*/ 2684504 h 4684754"/>
              <a:gd name="connsiteX10" fmla="*/ 2476500 w 3299539"/>
              <a:gd name="connsiteY10" fmla="*/ 2474954 h 4684754"/>
              <a:gd name="connsiteX11" fmla="*/ 2609850 w 3299539"/>
              <a:gd name="connsiteY11" fmla="*/ 2189204 h 4684754"/>
              <a:gd name="connsiteX12" fmla="*/ 2609850 w 3299539"/>
              <a:gd name="connsiteY12" fmla="*/ 1789154 h 4684754"/>
              <a:gd name="connsiteX13" fmla="*/ 2419350 w 3299539"/>
              <a:gd name="connsiteY13" fmla="*/ 1484354 h 4684754"/>
              <a:gd name="connsiteX14" fmla="*/ 2495550 w 3299539"/>
              <a:gd name="connsiteY14" fmla="*/ 1389104 h 4684754"/>
              <a:gd name="connsiteX15" fmla="*/ 2800350 w 3299539"/>
              <a:gd name="connsiteY15" fmla="*/ 1408154 h 4684754"/>
              <a:gd name="connsiteX16" fmla="*/ 3067050 w 3299539"/>
              <a:gd name="connsiteY16" fmla="*/ 1503404 h 4684754"/>
              <a:gd name="connsiteX17" fmla="*/ 3295650 w 3299539"/>
              <a:gd name="connsiteY17" fmla="*/ 1522454 h 4684754"/>
              <a:gd name="connsiteX18" fmla="*/ 2867947 w 3299539"/>
              <a:gd name="connsiteY18" fmla="*/ 849862 h 4684754"/>
              <a:gd name="connsiteX19" fmla="*/ 2542868 w 3299539"/>
              <a:gd name="connsiteY19" fmla="*/ 469635 h 4684754"/>
              <a:gd name="connsiteX20" fmla="*/ 2221476 w 3299539"/>
              <a:gd name="connsiteY20" fmla="*/ 301300 h 4684754"/>
              <a:gd name="connsiteX21" fmla="*/ 1798689 w 3299539"/>
              <a:gd name="connsiteY21" fmla="*/ 114300 h 4684754"/>
              <a:gd name="connsiteX22" fmla="*/ 1201379 w 3299539"/>
              <a:gd name="connsiteY22" fmla="*/ 0 h 4684754"/>
              <a:gd name="connsiteX0" fmla="*/ 0 w 3067772"/>
              <a:gd name="connsiteY0" fmla="*/ 4684754 h 4684754"/>
              <a:gd name="connsiteX1" fmla="*/ 304800 w 3067772"/>
              <a:gd name="connsiteY1" fmla="*/ 4494254 h 4684754"/>
              <a:gd name="connsiteX2" fmla="*/ 704850 w 3067772"/>
              <a:gd name="connsiteY2" fmla="*/ 4151354 h 4684754"/>
              <a:gd name="connsiteX3" fmla="*/ 876300 w 3067772"/>
              <a:gd name="connsiteY3" fmla="*/ 3617954 h 4684754"/>
              <a:gd name="connsiteX4" fmla="*/ 1066800 w 3067772"/>
              <a:gd name="connsiteY4" fmla="*/ 3275054 h 4684754"/>
              <a:gd name="connsiteX5" fmla="*/ 1257300 w 3067772"/>
              <a:gd name="connsiteY5" fmla="*/ 3160754 h 4684754"/>
              <a:gd name="connsiteX6" fmla="*/ 1543050 w 3067772"/>
              <a:gd name="connsiteY6" fmla="*/ 3008354 h 4684754"/>
              <a:gd name="connsiteX7" fmla="*/ 1752600 w 3067772"/>
              <a:gd name="connsiteY7" fmla="*/ 2817854 h 4684754"/>
              <a:gd name="connsiteX8" fmla="*/ 1905000 w 3067772"/>
              <a:gd name="connsiteY8" fmla="*/ 2722604 h 4684754"/>
              <a:gd name="connsiteX9" fmla="*/ 2190750 w 3067772"/>
              <a:gd name="connsiteY9" fmla="*/ 2684504 h 4684754"/>
              <a:gd name="connsiteX10" fmla="*/ 2476500 w 3067772"/>
              <a:gd name="connsiteY10" fmla="*/ 2474954 h 4684754"/>
              <a:gd name="connsiteX11" fmla="*/ 2609850 w 3067772"/>
              <a:gd name="connsiteY11" fmla="*/ 2189204 h 4684754"/>
              <a:gd name="connsiteX12" fmla="*/ 2609850 w 3067772"/>
              <a:gd name="connsiteY12" fmla="*/ 1789154 h 4684754"/>
              <a:gd name="connsiteX13" fmla="*/ 2419350 w 3067772"/>
              <a:gd name="connsiteY13" fmla="*/ 1484354 h 4684754"/>
              <a:gd name="connsiteX14" fmla="*/ 2495550 w 3067772"/>
              <a:gd name="connsiteY14" fmla="*/ 1389104 h 4684754"/>
              <a:gd name="connsiteX15" fmla="*/ 2800350 w 3067772"/>
              <a:gd name="connsiteY15" fmla="*/ 1408154 h 4684754"/>
              <a:gd name="connsiteX16" fmla="*/ 3067050 w 3067772"/>
              <a:gd name="connsiteY16" fmla="*/ 1503404 h 4684754"/>
              <a:gd name="connsiteX17" fmla="*/ 2867947 w 3067772"/>
              <a:gd name="connsiteY17" fmla="*/ 849862 h 4684754"/>
              <a:gd name="connsiteX18" fmla="*/ 2542868 w 3067772"/>
              <a:gd name="connsiteY18" fmla="*/ 469635 h 4684754"/>
              <a:gd name="connsiteX19" fmla="*/ 2221476 w 3067772"/>
              <a:gd name="connsiteY19" fmla="*/ 301300 h 4684754"/>
              <a:gd name="connsiteX20" fmla="*/ 1798689 w 3067772"/>
              <a:gd name="connsiteY20" fmla="*/ 114300 h 4684754"/>
              <a:gd name="connsiteX21" fmla="*/ 1201379 w 3067772"/>
              <a:gd name="connsiteY21" fmla="*/ 0 h 4684754"/>
              <a:gd name="connsiteX0" fmla="*/ 0 w 2884263"/>
              <a:gd name="connsiteY0" fmla="*/ 4684754 h 4684754"/>
              <a:gd name="connsiteX1" fmla="*/ 304800 w 2884263"/>
              <a:gd name="connsiteY1" fmla="*/ 4494254 h 4684754"/>
              <a:gd name="connsiteX2" fmla="*/ 704850 w 2884263"/>
              <a:gd name="connsiteY2" fmla="*/ 4151354 h 4684754"/>
              <a:gd name="connsiteX3" fmla="*/ 876300 w 2884263"/>
              <a:gd name="connsiteY3" fmla="*/ 3617954 h 4684754"/>
              <a:gd name="connsiteX4" fmla="*/ 1066800 w 2884263"/>
              <a:gd name="connsiteY4" fmla="*/ 3275054 h 4684754"/>
              <a:gd name="connsiteX5" fmla="*/ 1257300 w 2884263"/>
              <a:gd name="connsiteY5" fmla="*/ 3160754 h 4684754"/>
              <a:gd name="connsiteX6" fmla="*/ 1543050 w 2884263"/>
              <a:gd name="connsiteY6" fmla="*/ 3008354 h 4684754"/>
              <a:gd name="connsiteX7" fmla="*/ 1752600 w 2884263"/>
              <a:gd name="connsiteY7" fmla="*/ 2817854 h 4684754"/>
              <a:gd name="connsiteX8" fmla="*/ 1905000 w 2884263"/>
              <a:gd name="connsiteY8" fmla="*/ 2722604 h 4684754"/>
              <a:gd name="connsiteX9" fmla="*/ 2190750 w 2884263"/>
              <a:gd name="connsiteY9" fmla="*/ 2684504 h 4684754"/>
              <a:gd name="connsiteX10" fmla="*/ 2476500 w 2884263"/>
              <a:gd name="connsiteY10" fmla="*/ 2474954 h 4684754"/>
              <a:gd name="connsiteX11" fmla="*/ 2609850 w 2884263"/>
              <a:gd name="connsiteY11" fmla="*/ 2189204 h 4684754"/>
              <a:gd name="connsiteX12" fmla="*/ 2609850 w 2884263"/>
              <a:gd name="connsiteY12" fmla="*/ 1789154 h 4684754"/>
              <a:gd name="connsiteX13" fmla="*/ 2419350 w 2884263"/>
              <a:gd name="connsiteY13" fmla="*/ 1484354 h 4684754"/>
              <a:gd name="connsiteX14" fmla="*/ 2495550 w 2884263"/>
              <a:gd name="connsiteY14" fmla="*/ 1389104 h 4684754"/>
              <a:gd name="connsiteX15" fmla="*/ 2800350 w 2884263"/>
              <a:gd name="connsiteY15" fmla="*/ 1408154 h 4684754"/>
              <a:gd name="connsiteX16" fmla="*/ 2867947 w 2884263"/>
              <a:gd name="connsiteY16" fmla="*/ 849862 h 4684754"/>
              <a:gd name="connsiteX17" fmla="*/ 2542868 w 2884263"/>
              <a:gd name="connsiteY17" fmla="*/ 469635 h 4684754"/>
              <a:gd name="connsiteX18" fmla="*/ 2221476 w 2884263"/>
              <a:gd name="connsiteY18" fmla="*/ 301300 h 4684754"/>
              <a:gd name="connsiteX19" fmla="*/ 1798689 w 2884263"/>
              <a:gd name="connsiteY19" fmla="*/ 114300 h 4684754"/>
              <a:gd name="connsiteX20" fmla="*/ 1201379 w 2884263"/>
              <a:gd name="connsiteY20" fmla="*/ 0 h 4684754"/>
              <a:gd name="connsiteX0" fmla="*/ 0 w 2884263"/>
              <a:gd name="connsiteY0" fmla="*/ 4684754 h 4684754"/>
              <a:gd name="connsiteX1" fmla="*/ 304800 w 2884263"/>
              <a:gd name="connsiteY1" fmla="*/ 4494254 h 4684754"/>
              <a:gd name="connsiteX2" fmla="*/ 704850 w 2884263"/>
              <a:gd name="connsiteY2" fmla="*/ 4151354 h 4684754"/>
              <a:gd name="connsiteX3" fmla="*/ 876300 w 2884263"/>
              <a:gd name="connsiteY3" fmla="*/ 3617954 h 4684754"/>
              <a:gd name="connsiteX4" fmla="*/ 1066800 w 2884263"/>
              <a:gd name="connsiteY4" fmla="*/ 3275054 h 4684754"/>
              <a:gd name="connsiteX5" fmla="*/ 1257300 w 2884263"/>
              <a:gd name="connsiteY5" fmla="*/ 3160754 h 4684754"/>
              <a:gd name="connsiteX6" fmla="*/ 1469308 w 2884263"/>
              <a:gd name="connsiteY6" fmla="*/ 2932540 h 4684754"/>
              <a:gd name="connsiteX7" fmla="*/ 1752600 w 2884263"/>
              <a:gd name="connsiteY7" fmla="*/ 2817854 h 4684754"/>
              <a:gd name="connsiteX8" fmla="*/ 1905000 w 2884263"/>
              <a:gd name="connsiteY8" fmla="*/ 2722604 h 4684754"/>
              <a:gd name="connsiteX9" fmla="*/ 2190750 w 2884263"/>
              <a:gd name="connsiteY9" fmla="*/ 2684504 h 4684754"/>
              <a:gd name="connsiteX10" fmla="*/ 2476500 w 2884263"/>
              <a:gd name="connsiteY10" fmla="*/ 2474954 h 4684754"/>
              <a:gd name="connsiteX11" fmla="*/ 2609850 w 2884263"/>
              <a:gd name="connsiteY11" fmla="*/ 2189204 h 4684754"/>
              <a:gd name="connsiteX12" fmla="*/ 2609850 w 2884263"/>
              <a:gd name="connsiteY12" fmla="*/ 1789154 h 4684754"/>
              <a:gd name="connsiteX13" fmla="*/ 2419350 w 2884263"/>
              <a:gd name="connsiteY13" fmla="*/ 1484354 h 4684754"/>
              <a:gd name="connsiteX14" fmla="*/ 2495550 w 2884263"/>
              <a:gd name="connsiteY14" fmla="*/ 1389104 h 4684754"/>
              <a:gd name="connsiteX15" fmla="*/ 2800350 w 2884263"/>
              <a:gd name="connsiteY15" fmla="*/ 1408154 h 4684754"/>
              <a:gd name="connsiteX16" fmla="*/ 2867947 w 2884263"/>
              <a:gd name="connsiteY16" fmla="*/ 849862 h 4684754"/>
              <a:gd name="connsiteX17" fmla="*/ 2542868 w 2884263"/>
              <a:gd name="connsiteY17" fmla="*/ 469635 h 4684754"/>
              <a:gd name="connsiteX18" fmla="*/ 2221476 w 2884263"/>
              <a:gd name="connsiteY18" fmla="*/ 301300 h 4684754"/>
              <a:gd name="connsiteX19" fmla="*/ 1798689 w 2884263"/>
              <a:gd name="connsiteY19" fmla="*/ 114300 h 4684754"/>
              <a:gd name="connsiteX20" fmla="*/ 1201379 w 2884263"/>
              <a:gd name="connsiteY20" fmla="*/ 0 h 4684754"/>
              <a:gd name="connsiteX0" fmla="*/ 0 w 2884263"/>
              <a:gd name="connsiteY0" fmla="*/ 4684754 h 4684754"/>
              <a:gd name="connsiteX1" fmla="*/ 304800 w 2884263"/>
              <a:gd name="connsiteY1" fmla="*/ 4494254 h 4684754"/>
              <a:gd name="connsiteX2" fmla="*/ 704850 w 2884263"/>
              <a:gd name="connsiteY2" fmla="*/ 4151354 h 4684754"/>
              <a:gd name="connsiteX3" fmla="*/ 876300 w 2884263"/>
              <a:gd name="connsiteY3" fmla="*/ 3617954 h 4684754"/>
              <a:gd name="connsiteX4" fmla="*/ 1066800 w 2884263"/>
              <a:gd name="connsiteY4" fmla="*/ 3275054 h 4684754"/>
              <a:gd name="connsiteX5" fmla="*/ 1257300 w 2884263"/>
              <a:gd name="connsiteY5" fmla="*/ 3160754 h 4684754"/>
              <a:gd name="connsiteX6" fmla="*/ 1469308 w 2884263"/>
              <a:gd name="connsiteY6" fmla="*/ 2932540 h 4684754"/>
              <a:gd name="connsiteX7" fmla="*/ 1752600 w 2884263"/>
              <a:gd name="connsiteY7" fmla="*/ 2696552 h 4684754"/>
              <a:gd name="connsiteX8" fmla="*/ 1905000 w 2884263"/>
              <a:gd name="connsiteY8" fmla="*/ 2722604 h 4684754"/>
              <a:gd name="connsiteX9" fmla="*/ 2190750 w 2884263"/>
              <a:gd name="connsiteY9" fmla="*/ 2684504 h 4684754"/>
              <a:gd name="connsiteX10" fmla="*/ 2476500 w 2884263"/>
              <a:gd name="connsiteY10" fmla="*/ 2474954 h 4684754"/>
              <a:gd name="connsiteX11" fmla="*/ 2609850 w 2884263"/>
              <a:gd name="connsiteY11" fmla="*/ 2189204 h 4684754"/>
              <a:gd name="connsiteX12" fmla="*/ 2609850 w 2884263"/>
              <a:gd name="connsiteY12" fmla="*/ 1789154 h 4684754"/>
              <a:gd name="connsiteX13" fmla="*/ 2419350 w 2884263"/>
              <a:gd name="connsiteY13" fmla="*/ 1484354 h 4684754"/>
              <a:gd name="connsiteX14" fmla="*/ 2495550 w 2884263"/>
              <a:gd name="connsiteY14" fmla="*/ 1389104 h 4684754"/>
              <a:gd name="connsiteX15" fmla="*/ 2800350 w 2884263"/>
              <a:gd name="connsiteY15" fmla="*/ 1408154 h 4684754"/>
              <a:gd name="connsiteX16" fmla="*/ 2867947 w 2884263"/>
              <a:gd name="connsiteY16" fmla="*/ 849862 h 4684754"/>
              <a:gd name="connsiteX17" fmla="*/ 2542868 w 2884263"/>
              <a:gd name="connsiteY17" fmla="*/ 469635 h 4684754"/>
              <a:gd name="connsiteX18" fmla="*/ 2221476 w 2884263"/>
              <a:gd name="connsiteY18" fmla="*/ 301300 h 4684754"/>
              <a:gd name="connsiteX19" fmla="*/ 1798689 w 2884263"/>
              <a:gd name="connsiteY19" fmla="*/ 114300 h 4684754"/>
              <a:gd name="connsiteX20" fmla="*/ 1201379 w 2884263"/>
              <a:gd name="connsiteY20" fmla="*/ 0 h 4684754"/>
              <a:gd name="connsiteX0" fmla="*/ 0 w 2884263"/>
              <a:gd name="connsiteY0" fmla="*/ 4684754 h 4684754"/>
              <a:gd name="connsiteX1" fmla="*/ 304800 w 2884263"/>
              <a:gd name="connsiteY1" fmla="*/ 4494254 h 4684754"/>
              <a:gd name="connsiteX2" fmla="*/ 704850 w 2884263"/>
              <a:gd name="connsiteY2" fmla="*/ 4151354 h 4684754"/>
              <a:gd name="connsiteX3" fmla="*/ 876300 w 2884263"/>
              <a:gd name="connsiteY3" fmla="*/ 3617954 h 4684754"/>
              <a:gd name="connsiteX4" fmla="*/ 1066800 w 2884263"/>
              <a:gd name="connsiteY4" fmla="*/ 3275054 h 4684754"/>
              <a:gd name="connsiteX5" fmla="*/ 1257300 w 2884263"/>
              <a:gd name="connsiteY5" fmla="*/ 3160754 h 4684754"/>
              <a:gd name="connsiteX6" fmla="*/ 1469308 w 2884263"/>
              <a:gd name="connsiteY6" fmla="*/ 2932540 h 4684754"/>
              <a:gd name="connsiteX7" fmla="*/ 1752600 w 2884263"/>
              <a:gd name="connsiteY7" fmla="*/ 2696552 h 4684754"/>
              <a:gd name="connsiteX8" fmla="*/ 1934497 w 2884263"/>
              <a:gd name="connsiteY8" fmla="*/ 2555814 h 4684754"/>
              <a:gd name="connsiteX9" fmla="*/ 2190750 w 2884263"/>
              <a:gd name="connsiteY9" fmla="*/ 2684504 h 4684754"/>
              <a:gd name="connsiteX10" fmla="*/ 2476500 w 2884263"/>
              <a:gd name="connsiteY10" fmla="*/ 2474954 h 4684754"/>
              <a:gd name="connsiteX11" fmla="*/ 2609850 w 2884263"/>
              <a:gd name="connsiteY11" fmla="*/ 2189204 h 4684754"/>
              <a:gd name="connsiteX12" fmla="*/ 2609850 w 2884263"/>
              <a:gd name="connsiteY12" fmla="*/ 1789154 h 4684754"/>
              <a:gd name="connsiteX13" fmla="*/ 2419350 w 2884263"/>
              <a:gd name="connsiteY13" fmla="*/ 1484354 h 4684754"/>
              <a:gd name="connsiteX14" fmla="*/ 2495550 w 2884263"/>
              <a:gd name="connsiteY14" fmla="*/ 1389104 h 4684754"/>
              <a:gd name="connsiteX15" fmla="*/ 2800350 w 2884263"/>
              <a:gd name="connsiteY15" fmla="*/ 1408154 h 4684754"/>
              <a:gd name="connsiteX16" fmla="*/ 2867947 w 2884263"/>
              <a:gd name="connsiteY16" fmla="*/ 849862 h 4684754"/>
              <a:gd name="connsiteX17" fmla="*/ 2542868 w 2884263"/>
              <a:gd name="connsiteY17" fmla="*/ 469635 h 4684754"/>
              <a:gd name="connsiteX18" fmla="*/ 2221476 w 2884263"/>
              <a:gd name="connsiteY18" fmla="*/ 301300 h 4684754"/>
              <a:gd name="connsiteX19" fmla="*/ 1798689 w 2884263"/>
              <a:gd name="connsiteY19" fmla="*/ 114300 h 4684754"/>
              <a:gd name="connsiteX20" fmla="*/ 1201379 w 2884263"/>
              <a:gd name="connsiteY20" fmla="*/ 0 h 4684754"/>
              <a:gd name="connsiteX0" fmla="*/ 0 w 2884263"/>
              <a:gd name="connsiteY0" fmla="*/ 4684754 h 4684754"/>
              <a:gd name="connsiteX1" fmla="*/ 304800 w 2884263"/>
              <a:gd name="connsiteY1" fmla="*/ 4494254 h 4684754"/>
              <a:gd name="connsiteX2" fmla="*/ 704850 w 2884263"/>
              <a:gd name="connsiteY2" fmla="*/ 4151354 h 4684754"/>
              <a:gd name="connsiteX3" fmla="*/ 876300 w 2884263"/>
              <a:gd name="connsiteY3" fmla="*/ 3617954 h 4684754"/>
              <a:gd name="connsiteX4" fmla="*/ 1066800 w 2884263"/>
              <a:gd name="connsiteY4" fmla="*/ 3275054 h 4684754"/>
              <a:gd name="connsiteX5" fmla="*/ 1257300 w 2884263"/>
              <a:gd name="connsiteY5" fmla="*/ 3160754 h 4684754"/>
              <a:gd name="connsiteX6" fmla="*/ 1469308 w 2884263"/>
              <a:gd name="connsiteY6" fmla="*/ 2932540 h 4684754"/>
              <a:gd name="connsiteX7" fmla="*/ 1752600 w 2884263"/>
              <a:gd name="connsiteY7" fmla="*/ 2696552 h 4684754"/>
              <a:gd name="connsiteX8" fmla="*/ 1934497 w 2884263"/>
              <a:gd name="connsiteY8" fmla="*/ 2555814 h 4684754"/>
              <a:gd name="connsiteX9" fmla="*/ 2308737 w 2884263"/>
              <a:gd name="connsiteY9" fmla="*/ 2411576 h 4684754"/>
              <a:gd name="connsiteX10" fmla="*/ 2476500 w 2884263"/>
              <a:gd name="connsiteY10" fmla="*/ 2474954 h 4684754"/>
              <a:gd name="connsiteX11" fmla="*/ 2609850 w 2884263"/>
              <a:gd name="connsiteY11" fmla="*/ 2189204 h 4684754"/>
              <a:gd name="connsiteX12" fmla="*/ 2609850 w 2884263"/>
              <a:gd name="connsiteY12" fmla="*/ 1789154 h 4684754"/>
              <a:gd name="connsiteX13" fmla="*/ 2419350 w 2884263"/>
              <a:gd name="connsiteY13" fmla="*/ 1484354 h 4684754"/>
              <a:gd name="connsiteX14" fmla="*/ 2495550 w 2884263"/>
              <a:gd name="connsiteY14" fmla="*/ 1389104 h 4684754"/>
              <a:gd name="connsiteX15" fmla="*/ 2800350 w 2884263"/>
              <a:gd name="connsiteY15" fmla="*/ 1408154 h 4684754"/>
              <a:gd name="connsiteX16" fmla="*/ 2867947 w 2884263"/>
              <a:gd name="connsiteY16" fmla="*/ 849862 h 4684754"/>
              <a:gd name="connsiteX17" fmla="*/ 2542868 w 2884263"/>
              <a:gd name="connsiteY17" fmla="*/ 469635 h 4684754"/>
              <a:gd name="connsiteX18" fmla="*/ 2221476 w 2884263"/>
              <a:gd name="connsiteY18" fmla="*/ 301300 h 4684754"/>
              <a:gd name="connsiteX19" fmla="*/ 1798689 w 2884263"/>
              <a:gd name="connsiteY19" fmla="*/ 114300 h 4684754"/>
              <a:gd name="connsiteX20" fmla="*/ 1201379 w 2884263"/>
              <a:gd name="connsiteY20" fmla="*/ 0 h 4684754"/>
              <a:gd name="connsiteX0" fmla="*/ 0 w 2884263"/>
              <a:gd name="connsiteY0" fmla="*/ 4684754 h 4684754"/>
              <a:gd name="connsiteX1" fmla="*/ 304800 w 2884263"/>
              <a:gd name="connsiteY1" fmla="*/ 4494254 h 4684754"/>
              <a:gd name="connsiteX2" fmla="*/ 704850 w 2884263"/>
              <a:gd name="connsiteY2" fmla="*/ 4151354 h 4684754"/>
              <a:gd name="connsiteX3" fmla="*/ 876300 w 2884263"/>
              <a:gd name="connsiteY3" fmla="*/ 3617954 h 4684754"/>
              <a:gd name="connsiteX4" fmla="*/ 1066800 w 2884263"/>
              <a:gd name="connsiteY4" fmla="*/ 3275054 h 4684754"/>
              <a:gd name="connsiteX5" fmla="*/ 1257300 w 2884263"/>
              <a:gd name="connsiteY5" fmla="*/ 3160754 h 4684754"/>
              <a:gd name="connsiteX6" fmla="*/ 1469308 w 2884263"/>
              <a:gd name="connsiteY6" fmla="*/ 2932540 h 4684754"/>
              <a:gd name="connsiteX7" fmla="*/ 1752600 w 2884263"/>
              <a:gd name="connsiteY7" fmla="*/ 2696552 h 4684754"/>
              <a:gd name="connsiteX8" fmla="*/ 1934497 w 2884263"/>
              <a:gd name="connsiteY8" fmla="*/ 2555814 h 4684754"/>
              <a:gd name="connsiteX9" fmla="*/ 2308737 w 2884263"/>
              <a:gd name="connsiteY9" fmla="*/ 2411576 h 4684754"/>
              <a:gd name="connsiteX10" fmla="*/ 2609850 w 2884263"/>
              <a:gd name="connsiteY10" fmla="*/ 2189204 h 4684754"/>
              <a:gd name="connsiteX11" fmla="*/ 2609850 w 2884263"/>
              <a:gd name="connsiteY11" fmla="*/ 1789154 h 4684754"/>
              <a:gd name="connsiteX12" fmla="*/ 2419350 w 2884263"/>
              <a:gd name="connsiteY12" fmla="*/ 1484354 h 4684754"/>
              <a:gd name="connsiteX13" fmla="*/ 2495550 w 2884263"/>
              <a:gd name="connsiteY13" fmla="*/ 1389104 h 4684754"/>
              <a:gd name="connsiteX14" fmla="*/ 2800350 w 2884263"/>
              <a:gd name="connsiteY14" fmla="*/ 1408154 h 4684754"/>
              <a:gd name="connsiteX15" fmla="*/ 2867947 w 2884263"/>
              <a:gd name="connsiteY15" fmla="*/ 849862 h 4684754"/>
              <a:gd name="connsiteX16" fmla="*/ 2542868 w 2884263"/>
              <a:gd name="connsiteY16" fmla="*/ 469635 h 4684754"/>
              <a:gd name="connsiteX17" fmla="*/ 2221476 w 2884263"/>
              <a:gd name="connsiteY17" fmla="*/ 301300 h 4684754"/>
              <a:gd name="connsiteX18" fmla="*/ 1798689 w 2884263"/>
              <a:gd name="connsiteY18" fmla="*/ 114300 h 4684754"/>
              <a:gd name="connsiteX19" fmla="*/ 1201379 w 2884263"/>
              <a:gd name="connsiteY19" fmla="*/ 0 h 4684754"/>
              <a:gd name="connsiteX0" fmla="*/ 0 w 2884263"/>
              <a:gd name="connsiteY0" fmla="*/ 4684754 h 4684754"/>
              <a:gd name="connsiteX1" fmla="*/ 304800 w 2884263"/>
              <a:gd name="connsiteY1" fmla="*/ 4494254 h 4684754"/>
              <a:gd name="connsiteX2" fmla="*/ 704850 w 2884263"/>
              <a:gd name="connsiteY2" fmla="*/ 4151354 h 4684754"/>
              <a:gd name="connsiteX3" fmla="*/ 876300 w 2884263"/>
              <a:gd name="connsiteY3" fmla="*/ 3617954 h 4684754"/>
              <a:gd name="connsiteX4" fmla="*/ 1066800 w 2884263"/>
              <a:gd name="connsiteY4" fmla="*/ 3275054 h 4684754"/>
              <a:gd name="connsiteX5" fmla="*/ 1257300 w 2884263"/>
              <a:gd name="connsiteY5" fmla="*/ 3160754 h 4684754"/>
              <a:gd name="connsiteX6" fmla="*/ 1469308 w 2884263"/>
              <a:gd name="connsiteY6" fmla="*/ 2932540 h 4684754"/>
              <a:gd name="connsiteX7" fmla="*/ 1752600 w 2884263"/>
              <a:gd name="connsiteY7" fmla="*/ 2696552 h 4684754"/>
              <a:gd name="connsiteX8" fmla="*/ 1934497 w 2884263"/>
              <a:gd name="connsiteY8" fmla="*/ 2555814 h 4684754"/>
              <a:gd name="connsiteX9" fmla="*/ 2308737 w 2884263"/>
              <a:gd name="connsiteY9" fmla="*/ 2411576 h 4684754"/>
              <a:gd name="connsiteX10" fmla="*/ 2491863 w 2884263"/>
              <a:gd name="connsiteY10" fmla="*/ 2067903 h 4684754"/>
              <a:gd name="connsiteX11" fmla="*/ 2609850 w 2884263"/>
              <a:gd name="connsiteY11" fmla="*/ 1789154 h 4684754"/>
              <a:gd name="connsiteX12" fmla="*/ 2419350 w 2884263"/>
              <a:gd name="connsiteY12" fmla="*/ 1484354 h 4684754"/>
              <a:gd name="connsiteX13" fmla="*/ 2495550 w 2884263"/>
              <a:gd name="connsiteY13" fmla="*/ 1389104 h 4684754"/>
              <a:gd name="connsiteX14" fmla="*/ 2800350 w 2884263"/>
              <a:gd name="connsiteY14" fmla="*/ 1408154 h 4684754"/>
              <a:gd name="connsiteX15" fmla="*/ 2867947 w 2884263"/>
              <a:gd name="connsiteY15" fmla="*/ 849862 h 4684754"/>
              <a:gd name="connsiteX16" fmla="*/ 2542868 w 2884263"/>
              <a:gd name="connsiteY16" fmla="*/ 469635 h 4684754"/>
              <a:gd name="connsiteX17" fmla="*/ 2221476 w 2884263"/>
              <a:gd name="connsiteY17" fmla="*/ 301300 h 4684754"/>
              <a:gd name="connsiteX18" fmla="*/ 1798689 w 2884263"/>
              <a:gd name="connsiteY18" fmla="*/ 114300 h 4684754"/>
              <a:gd name="connsiteX19" fmla="*/ 1201379 w 2884263"/>
              <a:gd name="connsiteY19" fmla="*/ 0 h 4684754"/>
              <a:gd name="connsiteX0" fmla="*/ 0 w 2884263"/>
              <a:gd name="connsiteY0" fmla="*/ 4684754 h 4684754"/>
              <a:gd name="connsiteX1" fmla="*/ 304800 w 2884263"/>
              <a:gd name="connsiteY1" fmla="*/ 4494254 h 4684754"/>
              <a:gd name="connsiteX2" fmla="*/ 704850 w 2884263"/>
              <a:gd name="connsiteY2" fmla="*/ 4151354 h 4684754"/>
              <a:gd name="connsiteX3" fmla="*/ 876300 w 2884263"/>
              <a:gd name="connsiteY3" fmla="*/ 3617954 h 4684754"/>
              <a:gd name="connsiteX4" fmla="*/ 1066800 w 2884263"/>
              <a:gd name="connsiteY4" fmla="*/ 3275054 h 4684754"/>
              <a:gd name="connsiteX5" fmla="*/ 1257300 w 2884263"/>
              <a:gd name="connsiteY5" fmla="*/ 3160754 h 4684754"/>
              <a:gd name="connsiteX6" fmla="*/ 1469308 w 2884263"/>
              <a:gd name="connsiteY6" fmla="*/ 2932540 h 4684754"/>
              <a:gd name="connsiteX7" fmla="*/ 1752600 w 2884263"/>
              <a:gd name="connsiteY7" fmla="*/ 2696552 h 4684754"/>
              <a:gd name="connsiteX8" fmla="*/ 1934497 w 2884263"/>
              <a:gd name="connsiteY8" fmla="*/ 2555814 h 4684754"/>
              <a:gd name="connsiteX9" fmla="*/ 2308737 w 2884263"/>
              <a:gd name="connsiteY9" fmla="*/ 2411576 h 4684754"/>
              <a:gd name="connsiteX10" fmla="*/ 2491863 w 2884263"/>
              <a:gd name="connsiteY10" fmla="*/ 2067903 h 4684754"/>
              <a:gd name="connsiteX11" fmla="*/ 2491863 w 2884263"/>
              <a:gd name="connsiteY11" fmla="*/ 1743665 h 4684754"/>
              <a:gd name="connsiteX12" fmla="*/ 2419350 w 2884263"/>
              <a:gd name="connsiteY12" fmla="*/ 1484354 h 4684754"/>
              <a:gd name="connsiteX13" fmla="*/ 2495550 w 2884263"/>
              <a:gd name="connsiteY13" fmla="*/ 1389104 h 4684754"/>
              <a:gd name="connsiteX14" fmla="*/ 2800350 w 2884263"/>
              <a:gd name="connsiteY14" fmla="*/ 1408154 h 4684754"/>
              <a:gd name="connsiteX15" fmla="*/ 2867947 w 2884263"/>
              <a:gd name="connsiteY15" fmla="*/ 849862 h 4684754"/>
              <a:gd name="connsiteX16" fmla="*/ 2542868 w 2884263"/>
              <a:gd name="connsiteY16" fmla="*/ 469635 h 4684754"/>
              <a:gd name="connsiteX17" fmla="*/ 2221476 w 2884263"/>
              <a:gd name="connsiteY17" fmla="*/ 301300 h 4684754"/>
              <a:gd name="connsiteX18" fmla="*/ 1798689 w 2884263"/>
              <a:gd name="connsiteY18" fmla="*/ 114300 h 4684754"/>
              <a:gd name="connsiteX19" fmla="*/ 1201379 w 2884263"/>
              <a:gd name="connsiteY19" fmla="*/ 0 h 4684754"/>
              <a:gd name="connsiteX0" fmla="*/ 0 w 2884263"/>
              <a:gd name="connsiteY0" fmla="*/ 4684754 h 4684754"/>
              <a:gd name="connsiteX1" fmla="*/ 304800 w 2884263"/>
              <a:gd name="connsiteY1" fmla="*/ 4494254 h 4684754"/>
              <a:gd name="connsiteX2" fmla="*/ 704850 w 2884263"/>
              <a:gd name="connsiteY2" fmla="*/ 4151354 h 4684754"/>
              <a:gd name="connsiteX3" fmla="*/ 876300 w 2884263"/>
              <a:gd name="connsiteY3" fmla="*/ 3617954 h 4684754"/>
              <a:gd name="connsiteX4" fmla="*/ 1066800 w 2884263"/>
              <a:gd name="connsiteY4" fmla="*/ 3275054 h 4684754"/>
              <a:gd name="connsiteX5" fmla="*/ 1257300 w 2884263"/>
              <a:gd name="connsiteY5" fmla="*/ 3160754 h 4684754"/>
              <a:gd name="connsiteX6" fmla="*/ 1469308 w 2884263"/>
              <a:gd name="connsiteY6" fmla="*/ 2932540 h 4684754"/>
              <a:gd name="connsiteX7" fmla="*/ 1752600 w 2884263"/>
              <a:gd name="connsiteY7" fmla="*/ 2696552 h 4684754"/>
              <a:gd name="connsiteX8" fmla="*/ 1934497 w 2884263"/>
              <a:gd name="connsiteY8" fmla="*/ 2555814 h 4684754"/>
              <a:gd name="connsiteX9" fmla="*/ 2308737 w 2884263"/>
              <a:gd name="connsiteY9" fmla="*/ 2411576 h 4684754"/>
              <a:gd name="connsiteX10" fmla="*/ 2491863 w 2884263"/>
              <a:gd name="connsiteY10" fmla="*/ 2067903 h 4684754"/>
              <a:gd name="connsiteX11" fmla="*/ 2491863 w 2884263"/>
              <a:gd name="connsiteY11" fmla="*/ 1743665 h 4684754"/>
              <a:gd name="connsiteX12" fmla="*/ 2242369 w 2884263"/>
              <a:gd name="connsiteY12" fmla="*/ 1393379 h 4684754"/>
              <a:gd name="connsiteX13" fmla="*/ 2495550 w 2884263"/>
              <a:gd name="connsiteY13" fmla="*/ 1389104 h 4684754"/>
              <a:gd name="connsiteX14" fmla="*/ 2800350 w 2884263"/>
              <a:gd name="connsiteY14" fmla="*/ 1408154 h 4684754"/>
              <a:gd name="connsiteX15" fmla="*/ 2867947 w 2884263"/>
              <a:gd name="connsiteY15" fmla="*/ 849862 h 4684754"/>
              <a:gd name="connsiteX16" fmla="*/ 2542868 w 2884263"/>
              <a:gd name="connsiteY16" fmla="*/ 469635 h 4684754"/>
              <a:gd name="connsiteX17" fmla="*/ 2221476 w 2884263"/>
              <a:gd name="connsiteY17" fmla="*/ 301300 h 4684754"/>
              <a:gd name="connsiteX18" fmla="*/ 1798689 w 2884263"/>
              <a:gd name="connsiteY18" fmla="*/ 114300 h 4684754"/>
              <a:gd name="connsiteX19" fmla="*/ 1201379 w 2884263"/>
              <a:gd name="connsiteY19" fmla="*/ 0 h 4684754"/>
              <a:gd name="connsiteX0" fmla="*/ 0 w 2884263"/>
              <a:gd name="connsiteY0" fmla="*/ 4684754 h 4684754"/>
              <a:gd name="connsiteX1" fmla="*/ 304800 w 2884263"/>
              <a:gd name="connsiteY1" fmla="*/ 4494254 h 4684754"/>
              <a:gd name="connsiteX2" fmla="*/ 704850 w 2884263"/>
              <a:gd name="connsiteY2" fmla="*/ 4151354 h 4684754"/>
              <a:gd name="connsiteX3" fmla="*/ 876300 w 2884263"/>
              <a:gd name="connsiteY3" fmla="*/ 3617954 h 4684754"/>
              <a:gd name="connsiteX4" fmla="*/ 1066800 w 2884263"/>
              <a:gd name="connsiteY4" fmla="*/ 3275054 h 4684754"/>
              <a:gd name="connsiteX5" fmla="*/ 1257300 w 2884263"/>
              <a:gd name="connsiteY5" fmla="*/ 3160754 h 4684754"/>
              <a:gd name="connsiteX6" fmla="*/ 1469308 w 2884263"/>
              <a:gd name="connsiteY6" fmla="*/ 2932540 h 4684754"/>
              <a:gd name="connsiteX7" fmla="*/ 1752600 w 2884263"/>
              <a:gd name="connsiteY7" fmla="*/ 2696552 h 4684754"/>
              <a:gd name="connsiteX8" fmla="*/ 1934497 w 2884263"/>
              <a:gd name="connsiteY8" fmla="*/ 2555814 h 4684754"/>
              <a:gd name="connsiteX9" fmla="*/ 2308737 w 2884263"/>
              <a:gd name="connsiteY9" fmla="*/ 2411576 h 4684754"/>
              <a:gd name="connsiteX10" fmla="*/ 2491863 w 2884263"/>
              <a:gd name="connsiteY10" fmla="*/ 2067903 h 4684754"/>
              <a:gd name="connsiteX11" fmla="*/ 2491863 w 2884263"/>
              <a:gd name="connsiteY11" fmla="*/ 1743665 h 4684754"/>
              <a:gd name="connsiteX12" fmla="*/ 2242369 w 2884263"/>
              <a:gd name="connsiteY12" fmla="*/ 1393379 h 4684754"/>
              <a:gd name="connsiteX13" fmla="*/ 2421808 w 2884263"/>
              <a:gd name="connsiteY13" fmla="*/ 1207151 h 4684754"/>
              <a:gd name="connsiteX14" fmla="*/ 2800350 w 2884263"/>
              <a:gd name="connsiteY14" fmla="*/ 1408154 h 4684754"/>
              <a:gd name="connsiteX15" fmla="*/ 2867947 w 2884263"/>
              <a:gd name="connsiteY15" fmla="*/ 849862 h 4684754"/>
              <a:gd name="connsiteX16" fmla="*/ 2542868 w 2884263"/>
              <a:gd name="connsiteY16" fmla="*/ 469635 h 4684754"/>
              <a:gd name="connsiteX17" fmla="*/ 2221476 w 2884263"/>
              <a:gd name="connsiteY17" fmla="*/ 301300 h 4684754"/>
              <a:gd name="connsiteX18" fmla="*/ 1798689 w 2884263"/>
              <a:gd name="connsiteY18" fmla="*/ 114300 h 4684754"/>
              <a:gd name="connsiteX19" fmla="*/ 1201379 w 2884263"/>
              <a:gd name="connsiteY19" fmla="*/ 0 h 4684754"/>
              <a:gd name="connsiteX0" fmla="*/ 0 w 3026517"/>
              <a:gd name="connsiteY0" fmla="*/ 4684754 h 4684754"/>
              <a:gd name="connsiteX1" fmla="*/ 304800 w 3026517"/>
              <a:gd name="connsiteY1" fmla="*/ 4494254 h 4684754"/>
              <a:gd name="connsiteX2" fmla="*/ 704850 w 3026517"/>
              <a:gd name="connsiteY2" fmla="*/ 4151354 h 4684754"/>
              <a:gd name="connsiteX3" fmla="*/ 876300 w 3026517"/>
              <a:gd name="connsiteY3" fmla="*/ 3617954 h 4684754"/>
              <a:gd name="connsiteX4" fmla="*/ 1066800 w 3026517"/>
              <a:gd name="connsiteY4" fmla="*/ 3275054 h 4684754"/>
              <a:gd name="connsiteX5" fmla="*/ 1257300 w 3026517"/>
              <a:gd name="connsiteY5" fmla="*/ 3160754 h 4684754"/>
              <a:gd name="connsiteX6" fmla="*/ 1469308 w 3026517"/>
              <a:gd name="connsiteY6" fmla="*/ 2932540 h 4684754"/>
              <a:gd name="connsiteX7" fmla="*/ 1752600 w 3026517"/>
              <a:gd name="connsiteY7" fmla="*/ 2696552 h 4684754"/>
              <a:gd name="connsiteX8" fmla="*/ 1934497 w 3026517"/>
              <a:gd name="connsiteY8" fmla="*/ 2555814 h 4684754"/>
              <a:gd name="connsiteX9" fmla="*/ 2308737 w 3026517"/>
              <a:gd name="connsiteY9" fmla="*/ 2411576 h 4684754"/>
              <a:gd name="connsiteX10" fmla="*/ 2491863 w 3026517"/>
              <a:gd name="connsiteY10" fmla="*/ 2067903 h 4684754"/>
              <a:gd name="connsiteX11" fmla="*/ 2491863 w 3026517"/>
              <a:gd name="connsiteY11" fmla="*/ 1743665 h 4684754"/>
              <a:gd name="connsiteX12" fmla="*/ 2242369 w 3026517"/>
              <a:gd name="connsiteY12" fmla="*/ 1393379 h 4684754"/>
              <a:gd name="connsiteX13" fmla="*/ 2421808 w 3026517"/>
              <a:gd name="connsiteY13" fmla="*/ 1207151 h 4684754"/>
              <a:gd name="connsiteX14" fmla="*/ 3009900 w 3026517"/>
              <a:gd name="connsiteY14" fmla="*/ 1545250 h 4684754"/>
              <a:gd name="connsiteX15" fmla="*/ 2867947 w 3026517"/>
              <a:gd name="connsiteY15" fmla="*/ 849862 h 4684754"/>
              <a:gd name="connsiteX16" fmla="*/ 2542868 w 3026517"/>
              <a:gd name="connsiteY16" fmla="*/ 469635 h 4684754"/>
              <a:gd name="connsiteX17" fmla="*/ 2221476 w 3026517"/>
              <a:gd name="connsiteY17" fmla="*/ 301300 h 4684754"/>
              <a:gd name="connsiteX18" fmla="*/ 1798689 w 3026517"/>
              <a:gd name="connsiteY18" fmla="*/ 114300 h 4684754"/>
              <a:gd name="connsiteX19" fmla="*/ 1201379 w 3026517"/>
              <a:gd name="connsiteY19" fmla="*/ 0 h 4684754"/>
              <a:gd name="connsiteX0" fmla="*/ 0 w 3174651"/>
              <a:gd name="connsiteY0" fmla="*/ 4684754 h 4684754"/>
              <a:gd name="connsiteX1" fmla="*/ 304800 w 3174651"/>
              <a:gd name="connsiteY1" fmla="*/ 4494254 h 4684754"/>
              <a:gd name="connsiteX2" fmla="*/ 704850 w 3174651"/>
              <a:gd name="connsiteY2" fmla="*/ 4151354 h 4684754"/>
              <a:gd name="connsiteX3" fmla="*/ 876300 w 3174651"/>
              <a:gd name="connsiteY3" fmla="*/ 3617954 h 4684754"/>
              <a:gd name="connsiteX4" fmla="*/ 1066800 w 3174651"/>
              <a:gd name="connsiteY4" fmla="*/ 3275054 h 4684754"/>
              <a:gd name="connsiteX5" fmla="*/ 1257300 w 3174651"/>
              <a:gd name="connsiteY5" fmla="*/ 3160754 h 4684754"/>
              <a:gd name="connsiteX6" fmla="*/ 1469308 w 3174651"/>
              <a:gd name="connsiteY6" fmla="*/ 2932540 h 4684754"/>
              <a:gd name="connsiteX7" fmla="*/ 1752600 w 3174651"/>
              <a:gd name="connsiteY7" fmla="*/ 2696552 h 4684754"/>
              <a:gd name="connsiteX8" fmla="*/ 1934497 w 3174651"/>
              <a:gd name="connsiteY8" fmla="*/ 2555814 h 4684754"/>
              <a:gd name="connsiteX9" fmla="*/ 2308737 w 3174651"/>
              <a:gd name="connsiteY9" fmla="*/ 2411576 h 4684754"/>
              <a:gd name="connsiteX10" fmla="*/ 2491863 w 3174651"/>
              <a:gd name="connsiteY10" fmla="*/ 2067903 h 4684754"/>
              <a:gd name="connsiteX11" fmla="*/ 2491863 w 3174651"/>
              <a:gd name="connsiteY11" fmla="*/ 1743665 h 4684754"/>
              <a:gd name="connsiteX12" fmla="*/ 2242369 w 3174651"/>
              <a:gd name="connsiteY12" fmla="*/ 1393379 h 4684754"/>
              <a:gd name="connsiteX13" fmla="*/ 2421808 w 3174651"/>
              <a:gd name="connsiteY13" fmla="*/ 1207151 h 4684754"/>
              <a:gd name="connsiteX14" fmla="*/ 3009900 w 3174651"/>
              <a:gd name="connsiteY14" fmla="*/ 1545250 h 4684754"/>
              <a:gd name="connsiteX15" fmla="*/ 3153697 w 3174651"/>
              <a:gd name="connsiteY15" fmla="*/ 810692 h 4684754"/>
              <a:gd name="connsiteX16" fmla="*/ 2542868 w 3174651"/>
              <a:gd name="connsiteY16" fmla="*/ 469635 h 4684754"/>
              <a:gd name="connsiteX17" fmla="*/ 2221476 w 3174651"/>
              <a:gd name="connsiteY17" fmla="*/ 301300 h 4684754"/>
              <a:gd name="connsiteX18" fmla="*/ 1798689 w 3174651"/>
              <a:gd name="connsiteY18" fmla="*/ 114300 h 4684754"/>
              <a:gd name="connsiteX19" fmla="*/ 1201379 w 3174651"/>
              <a:gd name="connsiteY19" fmla="*/ 0 h 4684754"/>
              <a:gd name="connsiteX0" fmla="*/ 0 w 3174651"/>
              <a:gd name="connsiteY0" fmla="*/ 4684754 h 4684754"/>
              <a:gd name="connsiteX1" fmla="*/ 304800 w 3174651"/>
              <a:gd name="connsiteY1" fmla="*/ 4494254 h 4684754"/>
              <a:gd name="connsiteX2" fmla="*/ 704850 w 3174651"/>
              <a:gd name="connsiteY2" fmla="*/ 4151354 h 4684754"/>
              <a:gd name="connsiteX3" fmla="*/ 876300 w 3174651"/>
              <a:gd name="connsiteY3" fmla="*/ 3617954 h 4684754"/>
              <a:gd name="connsiteX4" fmla="*/ 1066800 w 3174651"/>
              <a:gd name="connsiteY4" fmla="*/ 3275054 h 4684754"/>
              <a:gd name="connsiteX5" fmla="*/ 1257300 w 3174651"/>
              <a:gd name="connsiteY5" fmla="*/ 3160754 h 4684754"/>
              <a:gd name="connsiteX6" fmla="*/ 1469308 w 3174651"/>
              <a:gd name="connsiteY6" fmla="*/ 2932540 h 4684754"/>
              <a:gd name="connsiteX7" fmla="*/ 1752600 w 3174651"/>
              <a:gd name="connsiteY7" fmla="*/ 2696552 h 4684754"/>
              <a:gd name="connsiteX8" fmla="*/ 1934497 w 3174651"/>
              <a:gd name="connsiteY8" fmla="*/ 2555814 h 4684754"/>
              <a:gd name="connsiteX9" fmla="*/ 2308737 w 3174651"/>
              <a:gd name="connsiteY9" fmla="*/ 2411576 h 4684754"/>
              <a:gd name="connsiteX10" fmla="*/ 2491863 w 3174651"/>
              <a:gd name="connsiteY10" fmla="*/ 2067903 h 4684754"/>
              <a:gd name="connsiteX11" fmla="*/ 2491863 w 3174651"/>
              <a:gd name="connsiteY11" fmla="*/ 1743665 h 4684754"/>
              <a:gd name="connsiteX12" fmla="*/ 2242369 w 3174651"/>
              <a:gd name="connsiteY12" fmla="*/ 1393379 h 4684754"/>
              <a:gd name="connsiteX13" fmla="*/ 2421808 w 3174651"/>
              <a:gd name="connsiteY13" fmla="*/ 1207151 h 4684754"/>
              <a:gd name="connsiteX14" fmla="*/ 3009900 w 3174651"/>
              <a:gd name="connsiteY14" fmla="*/ 1545250 h 4684754"/>
              <a:gd name="connsiteX15" fmla="*/ 3153697 w 3174651"/>
              <a:gd name="connsiteY15" fmla="*/ 810692 h 4684754"/>
              <a:gd name="connsiteX16" fmla="*/ 2542868 w 3174651"/>
              <a:gd name="connsiteY16" fmla="*/ 469635 h 4684754"/>
              <a:gd name="connsiteX17" fmla="*/ 2316726 w 3174651"/>
              <a:gd name="connsiteY17" fmla="*/ 125033 h 4684754"/>
              <a:gd name="connsiteX18" fmla="*/ 1798689 w 3174651"/>
              <a:gd name="connsiteY18" fmla="*/ 114300 h 4684754"/>
              <a:gd name="connsiteX19" fmla="*/ 1201379 w 3174651"/>
              <a:gd name="connsiteY19" fmla="*/ 0 h 4684754"/>
              <a:gd name="connsiteX0" fmla="*/ 0 w 3174651"/>
              <a:gd name="connsiteY0" fmla="*/ 4711385 h 4711385"/>
              <a:gd name="connsiteX1" fmla="*/ 304800 w 3174651"/>
              <a:gd name="connsiteY1" fmla="*/ 4520885 h 4711385"/>
              <a:gd name="connsiteX2" fmla="*/ 704850 w 3174651"/>
              <a:gd name="connsiteY2" fmla="*/ 4177985 h 4711385"/>
              <a:gd name="connsiteX3" fmla="*/ 876300 w 3174651"/>
              <a:gd name="connsiteY3" fmla="*/ 3644585 h 4711385"/>
              <a:gd name="connsiteX4" fmla="*/ 1066800 w 3174651"/>
              <a:gd name="connsiteY4" fmla="*/ 3301685 h 4711385"/>
              <a:gd name="connsiteX5" fmla="*/ 1257300 w 3174651"/>
              <a:gd name="connsiteY5" fmla="*/ 3187385 h 4711385"/>
              <a:gd name="connsiteX6" fmla="*/ 1469308 w 3174651"/>
              <a:gd name="connsiteY6" fmla="*/ 2959171 h 4711385"/>
              <a:gd name="connsiteX7" fmla="*/ 1752600 w 3174651"/>
              <a:gd name="connsiteY7" fmla="*/ 2723183 h 4711385"/>
              <a:gd name="connsiteX8" fmla="*/ 1934497 w 3174651"/>
              <a:gd name="connsiteY8" fmla="*/ 2582445 h 4711385"/>
              <a:gd name="connsiteX9" fmla="*/ 2308737 w 3174651"/>
              <a:gd name="connsiteY9" fmla="*/ 2438207 h 4711385"/>
              <a:gd name="connsiteX10" fmla="*/ 2491863 w 3174651"/>
              <a:gd name="connsiteY10" fmla="*/ 2094534 h 4711385"/>
              <a:gd name="connsiteX11" fmla="*/ 2491863 w 3174651"/>
              <a:gd name="connsiteY11" fmla="*/ 1770296 h 4711385"/>
              <a:gd name="connsiteX12" fmla="*/ 2242369 w 3174651"/>
              <a:gd name="connsiteY12" fmla="*/ 1420010 h 4711385"/>
              <a:gd name="connsiteX13" fmla="*/ 2421808 w 3174651"/>
              <a:gd name="connsiteY13" fmla="*/ 1233782 h 4711385"/>
              <a:gd name="connsiteX14" fmla="*/ 3009900 w 3174651"/>
              <a:gd name="connsiteY14" fmla="*/ 1571881 h 4711385"/>
              <a:gd name="connsiteX15" fmla="*/ 3153697 w 3174651"/>
              <a:gd name="connsiteY15" fmla="*/ 837323 h 4711385"/>
              <a:gd name="connsiteX16" fmla="*/ 2542868 w 3174651"/>
              <a:gd name="connsiteY16" fmla="*/ 496266 h 4711385"/>
              <a:gd name="connsiteX17" fmla="*/ 2316726 w 3174651"/>
              <a:gd name="connsiteY17" fmla="*/ 151664 h 4711385"/>
              <a:gd name="connsiteX18" fmla="*/ 1817739 w 3174651"/>
              <a:gd name="connsiteY18" fmla="*/ 3835 h 4711385"/>
              <a:gd name="connsiteX19" fmla="*/ 1201379 w 3174651"/>
              <a:gd name="connsiteY19" fmla="*/ 26631 h 4711385"/>
              <a:gd name="connsiteX0" fmla="*/ 0 w 3174651"/>
              <a:gd name="connsiteY0" fmla="*/ 4902063 h 4902063"/>
              <a:gd name="connsiteX1" fmla="*/ 304800 w 3174651"/>
              <a:gd name="connsiteY1" fmla="*/ 4711563 h 4902063"/>
              <a:gd name="connsiteX2" fmla="*/ 704850 w 3174651"/>
              <a:gd name="connsiteY2" fmla="*/ 4368663 h 4902063"/>
              <a:gd name="connsiteX3" fmla="*/ 876300 w 3174651"/>
              <a:gd name="connsiteY3" fmla="*/ 3835263 h 4902063"/>
              <a:gd name="connsiteX4" fmla="*/ 1066800 w 3174651"/>
              <a:gd name="connsiteY4" fmla="*/ 3492363 h 4902063"/>
              <a:gd name="connsiteX5" fmla="*/ 1257300 w 3174651"/>
              <a:gd name="connsiteY5" fmla="*/ 3378063 h 4902063"/>
              <a:gd name="connsiteX6" fmla="*/ 1469308 w 3174651"/>
              <a:gd name="connsiteY6" fmla="*/ 3149849 h 4902063"/>
              <a:gd name="connsiteX7" fmla="*/ 1752600 w 3174651"/>
              <a:gd name="connsiteY7" fmla="*/ 2913861 h 4902063"/>
              <a:gd name="connsiteX8" fmla="*/ 1934497 w 3174651"/>
              <a:gd name="connsiteY8" fmla="*/ 2773123 h 4902063"/>
              <a:gd name="connsiteX9" fmla="*/ 2308737 w 3174651"/>
              <a:gd name="connsiteY9" fmla="*/ 2628885 h 4902063"/>
              <a:gd name="connsiteX10" fmla="*/ 2491863 w 3174651"/>
              <a:gd name="connsiteY10" fmla="*/ 2285212 h 4902063"/>
              <a:gd name="connsiteX11" fmla="*/ 2491863 w 3174651"/>
              <a:gd name="connsiteY11" fmla="*/ 1960974 h 4902063"/>
              <a:gd name="connsiteX12" fmla="*/ 2242369 w 3174651"/>
              <a:gd name="connsiteY12" fmla="*/ 1610688 h 4902063"/>
              <a:gd name="connsiteX13" fmla="*/ 2421808 w 3174651"/>
              <a:gd name="connsiteY13" fmla="*/ 1424460 h 4902063"/>
              <a:gd name="connsiteX14" fmla="*/ 3009900 w 3174651"/>
              <a:gd name="connsiteY14" fmla="*/ 1762559 h 4902063"/>
              <a:gd name="connsiteX15" fmla="*/ 3153697 w 3174651"/>
              <a:gd name="connsiteY15" fmla="*/ 1028001 h 4902063"/>
              <a:gd name="connsiteX16" fmla="*/ 2542868 w 3174651"/>
              <a:gd name="connsiteY16" fmla="*/ 686944 h 4902063"/>
              <a:gd name="connsiteX17" fmla="*/ 2316726 w 3174651"/>
              <a:gd name="connsiteY17" fmla="*/ 342342 h 4902063"/>
              <a:gd name="connsiteX18" fmla="*/ 1817739 w 3174651"/>
              <a:gd name="connsiteY18" fmla="*/ 194513 h 4902063"/>
              <a:gd name="connsiteX19" fmla="*/ 1567334 w 3174651"/>
              <a:gd name="connsiteY19" fmla="*/ 75 h 4902063"/>
              <a:gd name="connsiteX20" fmla="*/ 1201379 w 3174651"/>
              <a:gd name="connsiteY20" fmla="*/ 217309 h 4902063"/>
              <a:gd name="connsiteX0" fmla="*/ 0 w 3174651"/>
              <a:gd name="connsiteY0" fmla="*/ 4902074 h 4902074"/>
              <a:gd name="connsiteX1" fmla="*/ 304800 w 3174651"/>
              <a:gd name="connsiteY1" fmla="*/ 4711574 h 4902074"/>
              <a:gd name="connsiteX2" fmla="*/ 704850 w 3174651"/>
              <a:gd name="connsiteY2" fmla="*/ 4368674 h 4902074"/>
              <a:gd name="connsiteX3" fmla="*/ 876300 w 3174651"/>
              <a:gd name="connsiteY3" fmla="*/ 3835274 h 4902074"/>
              <a:gd name="connsiteX4" fmla="*/ 1066800 w 3174651"/>
              <a:gd name="connsiteY4" fmla="*/ 3492374 h 4902074"/>
              <a:gd name="connsiteX5" fmla="*/ 1257300 w 3174651"/>
              <a:gd name="connsiteY5" fmla="*/ 3378074 h 4902074"/>
              <a:gd name="connsiteX6" fmla="*/ 1469308 w 3174651"/>
              <a:gd name="connsiteY6" fmla="*/ 3149860 h 4902074"/>
              <a:gd name="connsiteX7" fmla="*/ 1752600 w 3174651"/>
              <a:gd name="connsiteY7" fmla="*/ 2913872 h 4902074"/>
              <a:gd name="connsiteX8" fmla="*/ 1934497 w 3174651"/>
              <a:gd name="connsiteY8" fmla="*/ 2773134 h 4902074"/>
              <a:gd name="connsiteX9" fmla="*/ 2308737 w 3174651"/>
              <a:gd name="connsiteY9" fmla="*/ 2628896 h 4902074"/>
              <a:gd name="connsiteX10" fmla="*/ 2491863 w 3174651"/>
              <a:gd name="connsiteY10" fmla="*/ 2285223 h 4902074"/>
              <a:gd name="connsiteX11" fmla="*/ 2491863 w 3174651"/>
              <a:gd name="connsiteY11" fmla="*/ 1960985 h 4902074"/>
              <a:gd name="connsiteX12" fmla="*/ 2242369 w 3174651"/>
              <a:gd name="connsiteY12" fmla="*/ 1610699 h 4902074"/>
              <a:gd name="connsiteX13" fmla="*/ 2421808 w 3174651"/>
              <a:gd name="connsiteY13" fmla="*/ 1424471 h 4902074"/>
              <a:gd name="connsiteX14" fmla="*/ 3009900 w 3174651"/>
              <a:gd name="connsiteY14" fmla="*/ 1762570 h 4902074"/>
              <a:gd name="connsiteX15" fmla="*/ 3153697 w 3174651"/>
              <a:gd name="connsiteY15" fmla="*/ 1028012 h 4902074"/>
              <a:gd name="connsiteX16" fmla="*/ 2542868 w 3174651"/>
              <a:gd name="connsiteY16" fmla="*/ 686955 h 4902074"/>
              <a:gd name="connsiteX17" fmla="*/ 2316726 w 3174651"/>
              <a:gd name="connsiteY17" fmla="*/ 342353 h 4902074"/>
              <a:gd name="connsiteX18" fmla="*/ 1951089 w 3174651"/>
              <a:gd name="connsiteY18" fmla="*/ 174939 h 4902074"/>
              <a:gd name="connsiteX19" fmla="*/ 1567334 w 3174651"/>
              <a:gd name="connsiteY19" fmla="*/ 86 h 4902074"/>
              <a:gd name="connsiteX20" fmla="*/ 1201379 w 3174651"/>
              <a:gd name="connsiteY20" fmla="*/ 217320 h 4902074"/>
              <a:gd name="connsiteX0" fmla="*/ 0 w 3174651"/>
              <a:gd name="connsiteY0" fmla="*/ 4902074 h 4902074"/>
              <a:gd name="connsiteX1" fmla="*/ 304800 w 3174651"/>
              <a:gd name="connsiteY1" fmla="*/ 4711574 h 4902074"/>
              <a:gd name="connsiteX2" fmla="*/ 704850 w 3174651"/>
              <a:gd name="connsiteY2" fmla="*/ 4368674 h 4902074"/>
              <a:gd name="connsiteX3" fmla="*/ 876300 w 3174651"/>
              <a:gd name="connsiteY3" fmla="*/ 3835274 h 4902074"/>
              <a:gd name="connsiteX4" fmla="*/ 1066800 w 3174651"/>
              <a:gd name="connsiteY4" fmla="*/ 3492374 h 4902074"/>
              <a:gd name="connsiteX5" fmla="*/ 1257300 w 3174651"/>
              <a:gd name="connsiteY5" fmla="*/ 3378074 h 4902074"/>
              <a:gd name="connsiteX6" fmla="*/ 1469308 w 3174651"/>
              <a:gd name="connsiteY6" fmla="*/ 3149860 h 4902074"/>
              <a:gd name="connsiteX7" fmla="*/ 1752600 w 3174651"/>
              <a:gd name="connsiteY7" fmla="*/ 2913872 h 4902074"/>
              <a:gd name="connsiteX8" fmla="*/ 1934497 w 3174651"/>
              <a:gd name="connsiteY8" fmla="*/ 2773134 h 4902074"/>
              <a:gd name="connsiteX9" fmla="*/ 2308737 w 3174651"/>
              <a:gd name="connsiteY9" fmla="*/ 2628896 h 4902074"/>
              <a:gd name="connsiteX10" fmla="*/ 2491863 w 3174651"/>
              <a:gd name="connsiteY10" fmla="*/ 2285223 h 4902074"/>
              <a:gd name="connsiteX11" fmla="*/ 2491863 w 3174651"/>
              <a:gd name="connsiteY11" fmla="*/ 1960985 h 4902074"/>
              <a:gd name="connsiteX12" fmla="*/ 2242369 w 3174651"/>
              <a:gd name="connsiteY12" fmla="*/ 1610699 h 4902074"/>
              <a:gd name="connsiteX13" fmla="*/ 2421808 w 3174651"/>
              <a:gd name="connsiteY13" fmla="*/ 1424471 h 4902074"/>
              <a:gd name="connsiteX14" fmla="*/ 3009900 w 3174651"/>
              <a:gd name="connsiteY14" fmla="*/ 1762570 h 4902074"/>
              <a:gd name="connsiteX15" fmla="*/ 3153697 w 3174651"/>
              <a:gd name="connsiteY15" fmla="*/ 1028012 h 4902074"/>
              <a:gd name="connsiteX16" fmla="*/ 2542868 w 3174651"/>
              <a:gd name="connsiteY16" fmla="*/ 686955 h 4902074"/>
              <a:gd name="connsiteX17" fmla="*/ 2316726 w 3174651"/>
              <a:gd name="connsiteY17" fmla="*/ 342353 h 4902074"/>
              <a:gd name="connsiteX18" fmla="*/ 1951089 w 3174651"/>
              <a:gd name="connsiteY18" fmla="*/ 174939 h 4902074"/>
              <a:gd name="connsiteX19" fmla="*/ 1567334 w 3174651"/>
              <a:gd name="connsiteY19" fmla="*/ 86 h 4902074"/>
              <a:gd name="connsiteX20" fmla="*/ 1391879 w 3174651"/>
              <a:gd name="connsiteY20" fmla="*/ 21469 h 4902074"/>
              <a:gd name="connsiteX0" fmla="*/ 0 w 3168880"/>
              <a:gd name="connsiteY0" fmla="*/ 4902074 h 4902074"/>
              <a:gd name="connsiteX1" fmla="*/ 304800 w 3168880"/>
              <a:gd name="connsiteY1" fmla="*/ 4711574 h 4902074"/>
              <a:gd name="connsiteX2" fmla="*/ 704850 w 3168880"/>
              <a:gd name="connsiteY2" fmla="*/ 4368674 h 4902074"/>
              <a:gd name="connsiteX3" fmla="*/ 876300 w 3168880"/>
              <a:gd name="connsiteY3" fmla="*/ 3835274 h 4902074"/>
              <a:gd name="connsiteX4" fmla="*/ 1066800 w 3168880"/>
              <a:gd name="connsiteY4" fmla="*/ 3492374 h 4902074"/>
              <a:gd name="connsiteX5" fmla="*/ 1257300 w 3168880"/>
              <a:gd name="connsiteY5" fmla="*/ 3378074 h 4902074"/>
              <a:gd name="connsiteX6" fmla="*/ 1469308 w 3168880"/>
              <a:gd name="connsiteY6" fmla="*/ 3149860 h 4902074"/>
              <a:gd name="connsiteX7" fmla="*/ 1752600 w 3168880"/>
              <a:gd name="connsiteY7" fmla="*/ 2913872 h 4902074"/>
              <a:gd name="connsiteX8" fmla="*/ 1934497 w 3168880"/>
              <a:gd name="connsiteY8" fmla="*/ 2773134 h 4902074"/>
              <a:gd name="connsiteX9" fmla="*/ 2308737 w 3168880"/>
              <a:gd name="connsiteY9" fmla="*/ 2628896 h 4902074"/>
              <a:gd name="connsiteX10" fmla="*/ 2491863 w 3168880"/>
              <a:gd name="connsiteY10" fmla="*/ 2285223 h 4902074"/>
              <a:gd name="connsiteX11" fmla="*/ 2491863 w 3168880"/>
              <a:gd name="connsiteY11" fmla="*/ 1960985 h 4902074"/>
              <a:gd name="connsiteX12" fmla="*/ 2242369 w 3168880"/>
              <a:gd name="connsiteY12" fmla="*/ 1610699 h 4902074"/>
              <a:gd name="connsiteX13" fmla="*/ 2421808 w 3168880"/>
              <a:gd name="connsiteY13" fmla="*/ 1424471 h 4902074"/>
              <a:gd name="connsiteX14" fmla="*/ 3009900 w 3168880"/>
              <a:gd name="connsiteY14" fmla="*/ 1762570 h 4902074"/>
              <a:gd name="connsiteX15" fmla="*/ 3153697 w 3168880"/>
              <a:gd name="connsiteY15" fmla="*/ 1028012 h 4902074"/>
              <a:gd name="connsiteX16" fmla="*/ 2638118 w 3168880"/>
              <a:gd name="connsiteY16" fmla="*/ 608614 h 4902074"/>
              <a:gd name="connsiteX17" fmla="*/ 2316726 w 3168880"/>
              <a:gd name="connsiteY17" fmla="*/ 342353 h 4902074"/>
              <a:gd name="connsiteX18" fmla="*/ 1951089 w 3168880"/>
              <a:gd name="connsiteY18" fmla="*/ 174939 h 4902074"/>
              <a:gd name="connsiteX19" fmla="*/ 1567334 w 3168880"/>
              <a:gd name="connsiteY19" fmla="*/ 86 h 4902074"/>
              <a:gd name="connsiteX20" fmla="*/ 1391879 w 3168880"/>
              <a:gd name="connsiteY20" fmla="*/ 21469 h 4902074"/>
              <a:gd name="connsiteX0" fmla="*/ 0 w 3168880"/>
              <a:gd name="connsiteY0" fmla="*/ 4902074 h 4902074"/>
              <a:gd name="connsiteX1" fmla="*/ 304800 w 3168880"/>
              <a:gd name="connsiteY1" fmla="*/ 4711574 h 4902074"/>
              <a:gd name="connsiteX2" fmla="*/ 704850 w 3168880"/>
              <a:gd name="connsiteY2" fmla="*/ 4368674 h 4902074"/>
              <a:gd name="connsiteX3" fmla="*/ 876300 w 3168880"/>
              <a:gd name="connsiteY3" fmla="*/ 3835274 h 4902074"/>
              <a:gd name="connsiteX4" fmla="*/ 1066800 w 3168880"/>
              <a:gd name="connsiteY4" fmla="*/ 3492374 h 4902074"/>
              <a:gd name="connsiteX5" fmla="*/ 1257300 w 3168880"/>
              <a:gd name="connsiteY5" fmla="*/ 3378074 h 4902074"/>
              <a:gd name="connsiteX6" fmla="*/ 1469308 w 3168880"/>
              <a:gd name="connsiteY6" fmla="*/ 3149860 h 4902074"/>
              <a:gd name="connsiteX7" fmla="*/ 1752600 w 3168880"/>
              <a:gd name="connsiteY7" fmla="*/ 2913872 h 4902074"/>
              <a:gd name="connsiteX8" fmla="*/ 1934497 w 3168880"/>
              <a:gd name="connsiteY8" fmla="*/ 2773134 h 4902074"/>
              <a:gd name="connsiteX9" fmla="*/ 2308737 w 3168880"/>
              <a:gd name="connsiteY9" fmla="*/ 2628896 h 4902074"/>
              <a:gd name="connsiteX10" fmla="*/ 2491863 w 3168880"/>
              <a:gd name="connsiteY10" fmla="*/ 2285223 h 4902074"/>
              <a:gd name="connsiteX11" fmla="*/ 2491863 w 3168880"/>
              <a:gd name="connsiteY11" fmla="*/ 1960985 h 4902074"/>
              <a:gd name="connsiteX12" fmla="*/ 2242369 w 3168880"/>
              <a:gd name="connsiteY12" fmla="*/ 1610699 h 4902074"/>
              <a:gd name="connsiteX13" fmla="*/ 2478958 w 3168880"/>
              <a:gd name="connsiteY13" fmla="*/ 1522397 h 4902074"/>
              <a:gd name="connsiteX14" fmla="*/ 3009900 w 3168880"/>
              <a:gd name="connsiteY14" fmla="*/ 1762570 h 4902074"/>
              <a:gd name="connsiteX15" fmla="*/ 3153697 w 3168880"/>
              <a:gd name="connsiteY15" fmla="*/ 1028012 h 4902074"/>
              <a:gd name="connsiteX16" fmla="*/ 2638118 w 3168880"/>
              <a:gd name="connsiteY16" fmla="*/ 608614 h 4902074"/>
              <a:gd name="connsiteX17" fmla="*/ 2316726 w 3168880"/>
              <a:gd name="connsiteY17" fmla="*/ 342353 h 4902074"/>
              <a:gd name="connsiteX18" fmla="*/ 1951089 w 3168880"/>
              <a:gd name="connsiteY18" fmla="*/ 174939 h 4902074"/>
              <a:gd name="connsiteX19" fmla="*/ 1567334 w 3168880"/>
              <a:gd name="connsiteY19" fmla="*/ 86 h 4902074"/>
              <a:gd name="connsiteX20" fmla="*/ 1391879 w 3168880"/>
              <a:gd name="connsiteY20" fmla="*/ 21469 h 4902074"/>
              <a:gd name="connsiteX0" fmla="*/ 0 w 3168880"/>
              <a:gd name="connsiteY0" fmla="*/ 4902074 h 4902074"/>
              <a:gd name="connsiteX1" fmla="*/ 304800 w 3168880"/>
              <a:gd name="connsiteY1" fmla="*/ 4711574 h 4902074"/>
              <a:gd name="connsiteX2" fmla="*/ 704850 w 3168880"/>
              <a:gd name="connsiteY2" fmla="*/ 4368674 h 4902074"/>
              <a:gd name="connsiteX3" fmla="*/ 876300 w 3168880"/>
              <a:gd name="connsiteY3" fmla="*/ 3835274 h 4902074"/>
              <a:gd name="connsiteX4" fmla="*/ 1066800 w 3168880"/>
              <a:gd name="connsiteY4" fmla="*/ 3492374 h 4902074"/>
              <a:gd name="connsiteX5" fmla="*/ 1257300 w 3168880"/>
              <a:gd name="connsiteY5" fmla="*/ 3378074 h 4902074"/>
              <a:gd name="connsiteX6" fmla="*/ 1469308 w 3168880"/>
              <a:gd name="connsiteY6" fmla="*/ 3149860 h 4902074"/>
              <a:gd name="connsiteX7" fmla="*/ 1752600 w 3168880"/>
              <a:gd name="connsiteY7" fmla="*/ 2913872 h 4902074"/>
              <a:gd name="connsiteX8" fmla="*/ 1934497 w 3168880"/>
              <a:gd name="connsiteY8" fmla="*/ 2773134 h 4902074"/>
              <a:gd name="connsiteX9" fmla="*/ 2308737 w 3168880"/>
              <a:gd name="connsiteY9" fmla="*/ 2628896 h 4902074"/>
              <a:gd name="connsiteX10" fmla="*/ 2491863 w 3168880"/>
              <a:gd name="connsiteY10" fmla="*/ 2285223 h 4902074"/>
              <a:gd name="connsiteX11" fmla="*/ 2491863 w 3168880"/>
              <a:gd name="connsiteY11" fmla="*/ 1960985 h 4902074"/>
              <a:gd name="connsiteX12" fmla="*/ 2356669 w 3168880"/>
              <a:gd name="connsiteY12" fmla="*/ 1610699 h 4902074"/>
              <a:gd name="connsiteX13" fmla="*/ 2478958 w 3168880"/>
              <a:gd name="connsiteY13" fmla="*/ 1522397 h 4902074"/>
              <a:gd name="connsiteX14" fmla="*/ 3009900 w 3168880"/>
              <a:gd name="connsiteY14" fmla="*/ 1762570 h 4902074"/>
              <a:gd name="connsiteX15" fmla="*/ 3153697 w 3168880"/>
              <a:gd name="connsiteY15" fmla="*/ 1028012 h 4902074"/>
              <a:gd name="connsiteX16" fmla="*/ 2638118 w 3168880"/>
              <a:gd name="connsiteY16" fmla="*/ 608614 h 4902074"/>
              <a:gd name="connsiteX17" fmla="*/ 2316726 w 3168880"/>
              <a:gd name="connsiteY17" fmla="*/ 342353 h 4902074"/>
              <a:gd name="connsiteX18" fmla="*/ 1951089 w 3168880"/>
              <a:gd name="connsiteY18" fmla="*/ 174939 h 4902074"/>
              <a:gd name="connsiteX19" fmla="*/ 1567334 w 3168880"/>
              <a:gd name="connsiteY19" fmla="*/ 86 h 4902074"/>
              <a:gd name="connsiteX20" fmla="*/ 1391879 w 3168880"/>
              <a:gd name="connsiteY20" fmla="*/ 21469 h 4902074"/>
              <a:gd name="connsiteX0" fmla="*/ 0 w 3165598"/>
              <a:gd name="connsiteY0" fmla="*/ 4902074 h 4902074"/>
              <a:gd name="connsiteX1" fmla="*/ 304800 w 3165598"/>
              <a:gd name="connsiteY1" fmla="*/ 4711574 h 4902074"/>
              <a:gd name="connsiteX2" fmla="*/ 704850 w 3165598"/>
              <a:gd name="connsiteY2" fmla="*/ 4368674 h 4902074"/>
              <a:gd name="connsiteX3" fmla="*/ 876300 w 3165598"/>
              <a:gd name="connsiteY3" fmla="*/ 3835274 h 4902074"/>
              <a:gd name="connsiteX4" fmla="*/ 1066800 w 3165598"/>
              <a:gd name="connsiteY4" fmla="*/ 3492374 h 4902074"/>
              <a:gd name="connsiteX5" fmla="*/ 1257300 w 3165598"/>
              <a:gd name="connsiteY5" fmla="*/ 3378074 h 4902074"/>
              <a:gd name="connsiteX6" fmla="*/ 1469308 w 3165598"/>
              <a:gd name="connsiteY6" fmla="*/ 3149860 h 4902074"/>
              <a:gd name="connsiteX7" fmla="*/ 1752600 w 3165598"/>
              <a:gd name="connsiteY7" fmla="*/ 2913872 h 4902074"/>
              <a:gd name="connsiteX8" fmla="*/ 1934497 w 3165598"/>
              <a:gd name="connsiteY8" fmla="*/ 2773134 h 4902074"/>
              <a:gd name="connsiteX9" fmla="*/ 2308737 w 3165598"/>
              <a:gd name="connsiteY9" fmla="*/ 2628896 h 4902074"/>
              <a:gd name="connsiteX10" fmla="*/ 2491863 w 3165598"/>
              <a:gd name="connsiteY10" fmla="*/ 2285223 h 4902074"/>
              <a:gd name="connsiteX11" fmla="*/ 2491863 w 3165598"/>
              <a:gd name="connsiteY11" fmla="*/ 1960985 h 4902074"/>
              <a:gd name="connsiteX12" fmla="*/ 2356669 w 3165598"/>
              <a:gd name="connsiteY12" fmla="*/ 1610699 h 4902074"/>
              <a:gd name="connsiteX13" fmla="*/ 2478958 w 3165598"/>
              <a:gd name="connsiteY13" fmla="*/ 1522397 h 4902074"/>
              <a:gd name="connsiteX14" fmla="*/ 3009900 w 3165598"/>
              <a:gd name="connsiteY14" fmla="*/ 1762570 h 4902074"/>
              <a:gd name="connsiteX15" fmla="*/ 3153697 w 3165598"/>
              <a:gd name="connsiteY15" fmla="*/ 1028012 h 4902074"/>
              <a:gd name="connsiteX16" fmla="*/ 2695268 w 3165598"/>
              <a:gd name="connsiteY16" fmla="*/ 569444 h 4902074"/>
              <a:gd name="connsiteX17" fmla="*/ 2316726 w 3165598"/>
              <a:gd name="connsiteY17" fmla="*/ 342353 h 4902074"/>
              <a:gd name="connsiteX18" fmla="*/ 1951089 w 3165598"/>
              <a:gd name="connsiteY18" fmla="*/ 174939 h 4902074"/>
              <a:gd name="connsiteX19" fmla="*/ 1567334 w 3165598"/>
              <a:gd name="connsiteY19" fmla="*/ 86 h 4902074"/>
              <a:gd name="connsiteX20" fmla="*/ 1391879 w 3165598"/>
              <a:gd name="connsiteY20" fmla="*/ 21469 h 4902074"/>
              <a:gd name="connsiteX0" fmla="*/ 0 w 3165598"/>
              <a:gd name="connsiteY0" fmla="*/ 4902071 h 4902071"/>
              <a:gd name="connsiteX1" fmla="*/ 304800 w 3165598"/>
              <a:gd name="connsiteY1" fmla="*/ 4711571 h 4902071"/>
              <a:gd name="connsiteX2" fmla="*/ 704850 w 3165598"/>
              <a:gd name="connsiteY2" fmla="*/ 4368671 h 4902071"/>
              <a:gd name="connsiteX3" fmla="*/ 876300 w 3165598"/>
              <a:gd name="connsiteY3" fmla="*/ 3835271 h 4902071"/>
              <a:gd name="connsiteX4" fmla="*/ 1066800 w 3165598"/>
              <a:gd name="connsiteY4" fmla="*/ 3492371 h 4902071"/>
              <a:gd name="connsiteX5" fmla="*/ 1257300 w 3165598"/>
              <a:gd name="connsiteY5" fmla="*/ 3378071 h 4902071"/>
              <a:gd name="connsiteX6" fmla="*/ 1469308 w 3165598"/>
              <a:gd name="connsiteY6" fmla="*/ 3149857 h 4902071"/>
              <a:gd name="connsiteX7" fmla="*/ 1752600 w 3165598"/>
              <a:gd name="connsiteY7" fmla="*/ 2913869 h 4902071"/>
              <a:gd name="connsiteX8" fmla="*/ 1934497 w 3165598"/>
              <a:gd name="connsiteY8" fmla="*/ 2773131 h 4902071"/>
              <a:gd name="connsiteX9" fmla="*/ 2308737 w 3165598"/>
              <a:gd name="connsiteY9" fmla="*/ 2628893 h 4902071"/>
              <a:gd name="connsiteX10" fmla="*/ 2491863 w 3165598"/>
              <a:gd name="connsiteY10" fmla="*/ 2285220 h 4902071"/>
              <a:gd name="connsiteX11" fmla="*/ 2491863 w 3165598"/>
              <a:gd name="connsiteY11" fmla="*/ 1960982 h 4902071"/>
              <a:gd name="connsiteX12" fmla="*/ 2356669 w 3165598"/>
              <a:gd name="connsiteY12" fmla="*/ 1610696 h 4902071"/>
              <a:gd name="connsiteX13" fmla="*/ 2478958 w 3165598"/>
              <a:gd name="connsiteY13" fmla="*/ 1522394 h 4902071"/>
              <a:gd name="connsiteX14" fmla="*/ 3009900 w 3165598"/>
              <a:gd name="connsiteY14" fmla="*/ 1762567 h 4902071"/>
              <a:gd name="connsiteX15" fmla="*/ 3153697 w 3165598"/>
              <a:gd name="connsiteY15" fmla="*/ 1028009 h 4902071"/>
              <a:gd name="connsiteX16" fmla="*/ 2695268 w 3165598"/>
              <a:gd name="connsiteY16" fmla="*/ 569441 h 4902071"/>
              <a:gd name="connsiteX17" fmla="*/ 2373876 w 3165598"/>
              <a:gd name="connsiteY17" fmla="*/ 303179 h 4902071"/>
              <a:gd name="connsiteX18" fmla="*/ 1951089 w 3165598"/>
              <a:gd name="connsiteY18" fmla="*/ 174936 h 4902071"/>
              <a:gd name="connsiteX19" fmla="*/ 1567334 w 3165598"/>
              <a:gd name="connsiteY19" fmla="*/ 83 h 4902071"/>
              <a:gd name="connsiteX20" fmla="*/ 1391879 w 3165598"/>
              <a:gd name="connsiteY20" fmla="*/ 21466 h 4902071"/>
              <a:gd name="connsiteX0" fmla="*/ 0 w 3165598"/>
              <a:gd name="connsiteY0" fmla="*/ 4902071 h 4902071"/>
              <a:gd name="connsiteX1" fmla="*/ 304800 w 3165598"/>
              <a:gd name="connsiteY1" fmla="*/ 4711571 h 4902071"/>
              <a:gd name="connsiteX2" fmla="*/ 704850 w 3165598"/>
              <a:gd name="connsiteY2" fmla="*/ 4368671 h 4902071"/>
              <a:gd name="connsiteX3" fmla="*/ 876300 w 3165598"/>
              <a:gd name="connsiteY3" fmla="*/ 3835271 h 4902071"/>
              <a:gd name="connsiteX4" fmla="*/ 1066800 w 3165598"/>
              <a:gd name="connsiteY4" fmla="*/ 3492371 h 4902071"/>
              <a:gd name="connsiteX5" fmla="*/ 1257300 w 3165598"/>
              <a:gd name="connsiteY5" fmla="*/ 3378071 h 4902071"/>
              <a:gd name="connsiteX6" fmla="*/ 1469308 w 3165598"/>
              <a:gd name="connsiteY6" fmla="*/ 3149857 h 4902071"/>
              <a:gd name="connsiteX7" fmla="*/ 1752600 w 3165598"/>
              <a:gd name="connsiteY7" fmla="*/ 2913869 h 4902071"/>
              <a:gd name="connsiteX8" fmla="*/ 1934497 w 3165598"/>
              <a:gd name="connsiteY8" fmla="*/ 2773131 h 4902071"/>
              <a:gd name="connsiteX9" fmla="*/ 2308737 w 3165598"/>
              <a:gd name="connsiteY9" fmla="*/ 2628893 h 4902071"/>
              <a:gd name="connsiteX10" fmla="*/ 2491863 w 3165598"/>
              <a:gd name="connsiteY10" fmla="*/ 2285220 h 4902071"/>
              <a:gd name="connsiteX11" fmla="*/ 2491863 w 3165598"/>
              <a:gd name="connsiteY11" fmla="*/ 1960982 h 4902071"/>
              <a:gd name="connsiteX12" fmla="*/ 2356669 w 3165598"/>
              <a:gd name="connsiteY12" fmla="*/ 1610696 h 4902071"/>
              <a:gd name="connsiteX13" fmla="*/ 2478958 w 3165598"/>
              <a:gd name="connsiteY13" fmla="*/ 1522394 h 4902071"/>
              <a:gd name="connsiteX14" fmla="*/ 3009900 w 3165598"/>
              <a:gd name="connsiteY14" fmla="*/ 1762567 h 4902071"/>
              <a:gd name="connsiteX15" fmla="*/ 3153697 w 3165598"/>
              <a:gd name="connsiteY15" fmla="*/ 1028009 h 4902071"/>
              <a:gd name="connsiteX16" fmla="*/ 2695268 w 3165598"/>
              <a:gd name="connsiteY16" fmla="*/ 569441 h 4902071"/>
              <a:gd name="connsiteX17" fmla="*/ 2373876 w 3165598"/>
              <a:gd name="connsiteY17" fmla="*/ 303179 h 4902071"/>
              <a:gd name="connsiteX18" fmla="*/ 1951089 w 3165598"/>
              <a:gd name="connsiteY18" fmla="*/ 174936 h 4902071"/>
              <a:gd name="connsiteX19" fmla="*/ 1567334 w 3165598"/>
              <a:gd name="connsiteY19" fmla="*/ 83 h 4902071"/>
              <a:gd name="connsiteX0" fmla="*/ 0 w 3165598"/>
              <a:gd name="connsiteY0" fmla="*/ 4727135 h 4727135"/>
              <a:gd name="connsiteX1" fmla="*/ 304800 w 3165598"/>
              <a:gd name="connsiteY1" fmla="*/ 4536635 h 4727135"/>
              <a:gd name="connsiteX2" fmla="*/ 704850 w 3165598"/>
              <a:gd name="connsiteY2" fmla="*/ 4193735 h 4727135"/>
              <a:gd name="connsiteX3" fmla="*/ 876300 w 3165598"/>
              <a:gd name="connsiteY3" fmla="*/ 3660335 h 4727135"/>
              <a:gd name="connsiteX4" fmla="*/ 1066800 w 3165598"/>
              <a:gd name="connsiteY4" fmla="*/ 3317435 h 4727135"/>
              <a:gd name="connsiteX5" fmla="*/ 1257300 w 3165598"/>
              <a:gd name="connsiteY5" fmla="*/ 3203135 h 4727135"/>
              <a:gd name="connsiteX6" fmla="*/ 1469308 w 3165598"/>
              <a:gd name="connsiteY6" fmla="*/ 2974921 h 4727135"/>
              <a:gd name="connsiteX7" fmla="*/ 1752600 w 3165598"/>
              <a:gd name="connsiteY7" fmla="*/ 2738933 h 4727135"/>
              <a:gd name="connsiteX8" fmla="*/ 1934497 w 3165598"/>
              <a:gd name="connsiteY8" fmla="*/ 2598195 h 4727135"/>
              <a:gd name="connsiteX9" fmla="*/ 2308737 w 3165598"/>
              <a:gd name="connsiteY9" fmla="*/ 2453957 h 4727135"/>
              <a:gd name="connsiteX10" fmla="*/ 2491863 w 3165598"/>
              <a:gd name="connsiteY10" fmla="*/ 2110284 h 4727135"/>
              <a:gd name="connsiteX11" fmla="*/ 2491863 w 3165598"/>
              <a:gd name="connsiteY11" fmla="*/ 1786046 h 4727135"/>
              <a:gd name="connsiteX12" fmla="*/ 2356669 w 3165598"/>
              <a:gd name="connsiteY12" fmla="*/ 1435760 h 4727135"/>
              <a:gd name="connsiteX13" fmla="*/ 2478958 w 3165598"/>
              <a:gd name="connsiteY13" fmla="*/ 1347458 h 4727135"/>
              <a:gd name="connsiteX14" fmla="*/ 3009900 w 3165598"/>
              <a:gd name="connsiteY14" fmla="*/ 1587631 h 4727135"/>
              <a:gd name="connsiteX15" fmla="*/ 3153697 w 3165598"/>
              <a:gd name="connsiteY15" fmla="*/ 853073 h 4727135"/>
              <a:gd name="connsiteX16" fmla="*/ 2695268 w 3165598"/>
              <a:gd name="connsiteY16" fmla="*/ 394505 h 4727135"/>
              <a:gd name="connsiteX17" fmla="*/ 2373876 w 3165598"/>
              <a:gd name="connsiteY17" fmla="*/ 128243 h 4727135"/>
              <a:gd name="connsiteX18" fmla="*/ 1951089 w 3165598"/>
              <a:gd name="connsiteY18" fmla="*/ 0 h 4727135"/>
              <a:gd name="connsiteX0" fmla="*/ 0 w 3165598"/>
              <a:gd name="connsiteY0" fmla="*/ 4598892 h 4598892"/>
              <a:gd name="connsiteX1" fmla="*/ 304800 w 3165598"/>
              <a:gd name="connsiteY1" fmla="*/ 4408392 h 4598892"/>
              <a:gd name="connsiteX2" fmla="*/ 704850 w 3165598"/>
              <a:gd name="connsiteY2" fmla="*/ 4065492 h 4598892"/>
              <a:gd name="connsiteX3" fmla="*/ 876300 w 3165598"/>
              <a:gd name="connsiteY3" fmla="*/ 3532092 h 4598892"/>
              <a:gd name="connsiteX4" fmla="*/ 1066800 w 3165598"/>
              <a:gd name="connsiteY4" fmla="*/ 3189192 h 4598892"/>
              <a:gd name="connsiteX5" fmla="*/ 1257300 w 3165598"/>
              <a:gd name="connsiteY5" fmla="*/ 3074892 h 4598892"/>
              <a:gd name="connsiteX6" fmla="*/ 1469308 w 3165598"/>
              <a:gd name="connsiteY6" fmla="*/ 2846678 h 4598892"/>
              <a:gd name="connsiteX7" fmla="*/ 1752600 w 3165598"/>
              <a:gd name="connsiteY7" fmla="*/ 2610690 h 4598892"/>
              <a:gd name="connsiteX8" fmla="*/ 1934497 w 3165598"/>
              <a:gd name="connsiteY8" fmla="*/ 2469952 h 4598892"/>
              <a:gd name="connsiteX9" fmla="*/ 2308737 w 3165598"/>
              <a:gd name="connsiteY9" fmla="*/ 2325714 h 4598892"/>
              <a:gd name="connsiteX10" fmla="*/ 2491863 w 3165598"/>
              <a:gd name="connsiteY10" fmla="*/ 1982041 h 4598892"/>
              <a:gd name="connsiteX11" fmla="*/ 2491863 w 3165598"/>
              <a:gd name="connsiteY11" fmla="*/ 1657803 h 4598892"/>
              <a:gd name="connsiteX12" fmla="*/ 2356669 w 3165598"/>
              <a:gd name="connsiteY12" fmla="*/ 1307517 h 4598892"/>
              <a:gd name="connsiteX13" fmla="*/ 2478958 w 3165598"/>
              <a:gd name="connsiteY13" fmla="*/ 1219215 h 4598892"/>
              <a:gd name="connsiteX14" fmla="*/ 3009900 w 3165598"/>
              <a:gd name="connsiteY14" fmla="*/ 1459388 h 4598892"/>
              <a:gd name="connsiteX15" fmla="*/ 3153697 w 3165598"/>
              <a:gd name="connsiteY15" fmla="*/ 724830 h 4598892"/>
              <a:gd name="connsiteX16" fmla="*/ 2695268 w 3165598"/>
              <a:gd name="connsiteY16" fmla="*/ 266262 h 4598892"/>
              <a:gd name="connsiteX17" fmla="*/ 2373876 w 3165598"/>
              <a:gd name="connsiteY17" fmla="*/ 0 h 4598892"/>
              <a:gd name="connsiteX0" fmla="*/ 0 w 3165598"/>
              <a:gd name="connsiteY0" fmla="*/ 4332631 h 4332631"/>
              <a:gd name="connsiteX1" fmla="*/ 304800 w 3165598"/>
              <a:gd name="connsiteY1" fmla="*/ 4142131 h 4332631"/>
              <a:gd name="connsiteX2" fmla="*/ 704850 w 3165598"/>
              <a:gd name="connsiteY2" fmla="*/ 3799231 h 4332631"/>
              <a:gd name="connsiteX3" fmla="*/ 876300 w 3165598"/>
              <a:gd name="connsiteY3" fmla="*/ 3265831 h 4332631"/>
              <a:gd name="connsiteX4" fmla="*/ 1066800 w 3165598"/>
              <a:gd name="connsiteY4" fmla="*/ 2922931 h 4332631"/>
              <a:gd name="connsiteX5" fmla="*/ 1257300 w 3165598"/>
              <a:gd name="connsiteY5" fmla="*/ 2808631 h 4332631"/>
              <a:gd name="connsiteX6" fmla="*/ 1469308 w 3165598"/>
              <a:gd name="connsiteY6" fmla="*/ 2580417 h 4332631"/>
              <a:gd name="connsiteX7" fmla="*/ 1752600 w 3165598"/>
              <a:gd name="connsiteY7" fmla="*/ 2344429 h 4332631"/>
              <a:gd name="connsiteX8" fmla="*/ 1934497 w 3165598"/>
              <a:gd name="connsiteY8" fmla="*/ 2203691 h 4332631"/>
              <a:gd name="connsiteX9" fmla="*/ 2308737 w 3165598"/>
              <a:gd name="connsiteY9" fmla="*/ 2059453 h 4332631"/>
              <a:gd name="connsiteX10" fmla="*/ 2491863 w 3165598"/>
              <a:gd name="connsiteY10" fmla="*/ 1715780 h 4332631"/>
              <a:gd name="connsiteX11" fmla="*/ 2491863 w 3165598"/>
              <a:gd name="connsiteY11" fmla="*/ 1391542 h 4332631"/>
              <a:gd name="connsiteX12" fmla="*/ 2356669 w 3165598"/>
              <a:gd name="connsiteY12" fmla="*/ 1041256 h 4332631"/>
              <a:gd name="connsiteX13" fmla="*/ 2478958 w 3165598"/>
              <a:gd name="connsiteY13" fmla="*/ 952954 h 4332631"/>
              <a:gd name="connsiteX14" fmla="*/ 3009900 w 3165598"/>
              <a:gd name="connsiteY14" fmla="*/ 1193127 h 4332631"/>
              <a:gd name="connsiteX15" fmla="*/ 3153697 w 3165598"/>
              <a:gd name="connsiteY15" fmla="*/ 458569 h 4332631"/>
              <a:gd name="connsiteX16" fmla="*/ 2695268 w 3165598"/>
              <a:gd name="connsiteY16" fmla="*/ 1 h 4332631"/>
              <a:gd name="connsiteX0" fmla="*/ 0 w 3165598"/>
              <a:gd name="connsiteY0" fmla="*/ 3874062 h 3874062"/>
              <a:gd name="connsiteX1" fmla="*/ 304800 w 3165598"/>
              <a:gd name="connsiteY1" fmla="*/ 3683562 h 3874062"/>
              <a:gd name="connsiteX2" fmla="*/ 704850 w 3165598"/>
              <a:gd name="connsiteY2" fmla="*/ 3340662 h 3874062"/>
              <a:gd name="connsiteX3" fmla="*/ 876300 w 3165598"/>
              <a:gd name="connsiteY3" fmla="*/ 2807262 h 3874062"/>
              <a:gd name="connsiteX4" fmla="*/ 1066800 w 3165598"/>
              <a:gd name="connsiteY4" fmla="*/ 2464362 h 3874062"/>
              <a:gd name="connsiteX5" fmla="*/ 1257300 w 3165598"/>
              <a:gd name="connsiteY5" fmla="*/ 2350062 h 3874062"/>
              <a:gd name="connsiteX6" fmla="*/ 1469308 w 3165598"/>
              <a:gd name="connsiteY6" fmla="*/ 2121848 h 3874062"/>
              <a:gd name="connsiteX7" fmla="*/ 1752600 w 3165598"/>
              <a:gd name="connsiteY7" fmla="*/ 1885860 h 3874062"/>
              <a:gd name="connsiteX8" fmla="*/ 1934497 w 3165598"/>
              <a:gd name="connsiteY8" fmla="*/ 1745122 h 3874062"/>
              <a:gd name="connsiteX9" fmla="*/ 2308737 w 3165598"/>
              <a:gd name="connsiteY9" fmla="*/ 1600884 h 3874062"/>
              <a:gd name="connsiteX10" fmla="*/ 2491863 w 3165598"/>
              <a:gd name="connsiteY10" fmla="*/ 1257211 h 3874062"/>
              <a:gd name="connsiteX11" fmla="*/ 2491863 w 3165598"/>
              <a:gd name="connsiteY11" fmla="*/ 932973 h 3874062"/>
              <a:gd name="connsiteX12" fmla="*/ 2356669 w 3165598"/>
              <a:gd name="connsiteY12" fmla="*/ 582687 h 3874062"/>
              <a:gd name="connsiteX13" fmla="*/ 2478958 w 3165598"/>
              <a:gd name="connsiteY13" fmla="*/ 494385 h 3874062"/>
              <a:gd name="connsiteX14" fmla="*/ 3009900 w 3165598"/>
              <a:gd name="connsiteY14" fmla="*/ 734558 h 3874062"/>
              <a:gd name="connsiteX15" fmla="*/ 3153697 w 3165598"/>
              <a:gd name="connsiteY15" fmla="*/ 0 h 3874062"/>
              <a:gd name="connsiteX0" fmla="*/ 0 w 3009900"/>
              <a:gd name="connsiteY0" fmla="*/ 3386641 h 3386641"/>
              <a:gd name="connsiteX1" fmla="*/ 304800 w 3009900"/>
              <a:gd name="connsiteY1" fmla="*/ 3196141 h 3386641"/>
              <a:gd name="connsiteX2" fmla="*/ 704850 w 3009900"/>
              <a:gd name="connsiteY2" fmla="*/ 2853241 h 3386641"/>
              <a:gd name="connsiteX3" fmla="*/ 876300 w 3009900"/>
              <a:gd name="connsiteY3" fmla="*/ 2319841 h 3386641"/>
              <a:gd name="connsiteX4" fmla="*/ 1066800 w 3009900"/>
              <a:gd name="connsiteY4" fmla="*/ 1976941 h 3386641"/>
              <a:gd name="connsiteX5" fmla="*/ 1257300 w 3009900"/>
              <a:gd name="connsiteY5" fmla="*/ 1862641 h 3386641"/>
              <a:gd name="connsiteX6" fmla="*/ 1469308 w 3009900"/>
              <a:gd name="connsiteY6" fmla="*/ 1634427 h 3386641"/>
              <a:gd name="connsiteX7" fmla="*/ 1752600 w 3009900"/>
              <a:gd name="connsiteY7" fmla="*/ 1398439 h 3386641"/>
              <a:gd name="connsiteX8" fmla="*/ 1934497 w 3009900"/>
              <a:gd name="connsiteY8" fmla="*/ 1257701 h 3386641"/>
              <a:gd name="connsiteX9" fmla="*/ 2308737 w 3009900"/>
              <a:gd name="connsiteY9" fmla="*/ 1113463 h 3386641"/>
              <a:gd name="connsiteX10" fmla="*/ 2491863 w 3009900"/>
              <a:gd name="connsiteY10" fmla="*/ 769790 h 3386641"/>
              <a:gd name="connsiteX11" fmla="*/ 2491863 w 3009900"/>
              <a:gd name="connsiteY11" fmla="*/ 445552 h 3386641"/>
              <a:gd name="connsiteX12" fmla="*/ 2356669 w 3009900"/>
              <a:gd name="connsiteY12" fmla="*/ 95266 h 3386641"/>
              <a:gd name="connsiteX13" fmla="*/ 2478958 w 3009900"/>
              <a:gd name="connsiteY13" fmla="*/ 6964 h 3386641"/>
              <a:gd name="connsiteX14" fmla="*/ 3009900 w 3009900"/>
              <a:gd name="connsiteY14" fmla="*/ 247137 h 3386641"/>
              <a:gd name="connsiteX0" fmla="*/ 0 w 3009900"/>
              <a:gd name="connsiteY0" fmla="*/ 3386641 h 3386641"/>
              <a:gd name="connsiteX1" fmla="*/ 304800 w 3009900"/>
              <a:gd name="connsiteY1" fmla="*/ 3196141 h 3386641"/>
              <a:gd name="connsiteX2" fmla="*/ 649432 w 3009900"/>
              <a:gd name="connsiteY2" fmla="*/ 2748787 h 3386641"/>
              <a:gd name="connsiteX3" fmla="*/ 876300 w 3009900"/>
              <a:gd name="connsiteY3" fmla="*/ 2319841 h 3386641"/>
              <a:gd name="connsiteX4" fmla="*/ 1066800 w 3009900"/>
              <a:gd name="connsiteY4" fmla="*/ 1976941 h 3386641"/>
              <a:gd name="connsiteX5" fmla="*/ 1257300 w 3009900"/>
              <a:gd name="connsiteY5" fmla="*/ 1862641 h 3386641"/>
              <a:gd name="connsiteX6" fmla="*/ 1469308 w 3009900"/>
              <a:gd name="connsiteY6" fmla="*/ 1634427 h 3386641"/>
              <a:gd name="connsiteX7" fmla="*/ 1752600 w 3009900"/>
              <a:gd name="connsiteY7" fmla="*/ 1398439 h 3386641"/>
              <a:gd name="connsiteX8" fmla="*/ 1934497 w 3009900"/>
              <a:gd name="connsiteY8" fmla="*/ 1257701 h 3386641"/>
              <a:gd name="connsiteX9" fmla="*/ 2308737 w 3009900"/>
              <a:gd name="connsiteY9" fmla="*/ 1113463 h 3386641"/>
              <a:gd name="connsiteX10" fmla="*/ 2491863 w 3009900"/>
              <a:gd name="connsiteY10" fmla="*/ 769790 h 3386641"/>
              <a:gd name="connsiteX11" fmla="*/ 2491863 w 3009900"/>
              <a:gd name="connsiteY11" fmla="*/ 445552 h 3386641"/>
              <a:gd name="connsiteX12" fmla="*/ 2356669 w 3009900"/>
              <a:gd name="connsiteY12" fmla="*/ 95266 h 3386641"/>
              <a:gd name="connsiteX13" fmla="*/ 2478958 w 3009900"/>
              <a:gd name="connsiteY13" fmla="*/ 6964 h 3386641"/>
              <a:gd name="connsiteX14" fmla="*/ 3009900 w 3009900"/>
              <a:gd name="connsiteY14" fmla="*/ 247137 h 3386641"/>
              <a:gd name="connsiteX0" fmla="*/ 0 w 3009900"/>
              <a:gd name="connsiteY0" fmla="*/ 3386641 h 3386641"/>
              <a:gd name="connsiteX1" fmla="*/ 277091 w 3009900"/>
              <a:gd name="connsiteY1" fmla="*/ 3158157 h 3386641"/>
              <a:gd name="connsiteX2" fmla="*/ 649432 w 3009900"/>
              <a:gd name="connsiteY2" fmla="*/ 2748787 h 3386641"/>
              <a:gd name="connsiteX3" fmla="*/ 876300 w 3009900"/>
              <a:gd name="connsiteY3" fmla="*/ 2319841 h 3386641"/>
              <a:gd name="connsiteX4" fmla="*/ 1066800 w 3009900"/>
              <a:gd name="connsiteY4" fmla="*/ 1976941 h 3386641"/>
              <a:gd name="connsiteX5" fmla="*/ 1257300 w 3009900"/>
              <a:gd name="connsiteY5" fmla="*/ 1862641 h 3386641"/>
              <a:gd name="connsiteX6" fmla="*/ 1469308 w 3009900"/>
              <a:gd name="connsiteY6" fmla="*/ 1634427 h 3386641"/>
              <a:gd name="connsiteX7" fmla="*/ 1752600 w 3009900"/>
              <a:gd name="connsiteY7" fmla="*/ 1398439 h 3386641"/>
              <a:gd name="connsiteX8" fmla="*/ 1934497 w 3009900"/>
              <a:gd name="connsiteY8" fmla="*/ 1257701 h 3386641"/>
              <a:gd name="connsiteX9" fmla="*/ 2308737 w 3009900"/>
              <a:gd name="connsiteY9" fmla="*/ 1113463 h 3386641"/>
              <a:gd name="connsiteX10" fmla="*/ 2491863 w 3009900"/>
              <a:gd name="connsiteY10" fmla="*/ 769790 h 3386641"/>
              <a:gd name="connsiteX11" fmla="*/ 2491863 w 3009900"/>
              <a:gd name="connsiteY11" fmla="*/ 445552 h 3386641"/>
              <a:gd name="connsiteX12" fmla="*/ 2356669 w 3009900"/>
              <a:gd name="connsiteY12" fmla="*/ 95266 h 3386641"/>
              <a:gd name="connsiteX13" fmla="*/ 2478958 w 3009900"/>
              <a:gd name="connsiteY13" fmla="*/ 6964 h 3386641"/>
              <a:gd name="connsiteX14" fmla="*/ 3009900 w 3009900"/>
              <a:gd name="connsiteY14" fmla="*/ 247137 h 3386641"/>
              <a:gd name="connsiteX0" fmla="*/ 0 w 3009900"/>
              <a:gd name="connsiteY0" fmla="*/ 3386641 h 3386641"/>
              <a:gd name="connsiteX1" fmla="*/ 277091 w 3009900"/>
              <a:gd name="connsiteY1" fmla="*/ 3158157 h 3386641"/>
              <a:gd name="connsiteX2" fmla="*/ 649432 w 3009900"/>
              <a:gd name="connsiteY2" fmla="*/ 2748787 h 3386641"/>
              <a:gd name="connsiteX3" fmla="*/ 876300 w 3009900"/>
              <a:gd name="connsiteY3" fmla="*/ 2319841 h 3386641"/>
              <a:gd name="connsiteX4" fmla="*/ 1066800 w 3009900"/>
              <a:gd name="connsiteY4" fmla="*/ 1976941 h 3386641"/>
              <a:gd name="connsiteX5" fmla="*/ 1257300 w 3009900"/>
              <a:gd name="connsiteY5" fmla="*/ 1862641 h 3386641"/>
              <a:gd name="connsiteX6" fmla="*/ 1469308 w 3009900"/>
              <a:gd name="connsiteY6" fmla="*/ 1634427 h 3386641"/>
              <a:gd name="connsiteX7" fmla="*/ 1697181 w 3009900"/>
              <a:gd name="connsiteY7" fmla="*/ 1322473 h 3386641"/>
              <a:gd name="connsiteX8" fmla="*/ 1934497 w 3009900"/>
              <a:gd name="connsiteY8" fmla="*/ 1257701 h 3386641"/>
              <a:gd name="connsiteX9" fmla="*/ 2308737 w 3009900"/>
              <a:gd name="connsiteY9" fmla="*/ 1113463 h 3386641"/>
              <a:gd name="connsiteX10" fmla="*/ 2491863 w 3009900"/>
              <a:gd name="connsiteY10" fmla="*/ 769790 h 3386641"/>
              <a:gd name="connsiteX11" fmla="*/ 2491863 w 3009900"/>
              <a:gd name="connsiteY11" fmla="*/ 445552 h 3386641"/>
              <a:gd name="connsiteX12" fmla="*/ 2356669 w 3009900"/>
              <a:gd name="connsiteY12" fmla="*/ 95266 h 3386641"/>
              <a:gd name="connsiteX13" fmla="*/ 2478958 w 3009900"/>
              <a:gd name="connsiteY13" fmla="*/ 6964 h 3386641"/>
              <a:gd name="connsiteX14" fmla="*/ 3009900 w 3009900"/>
              <a:gd name="connsiteY14" fmla="*/ 247137 h 3386641"/>
              <a:gd name="connsiteX0" fmla="*/ 0 w 3009900"/>
              <a:gd name="connsiteY0" fmla="*/ 3386641 h 3386641"/>
              <a:gd name="connsiteX1" fmla="*/ 277091 w 3009900"/>
              <a:gd name="connsiteY1" fmla="*/ 3158157 h 3386641"/>
              <a:gd name="connsiteX2" fmla="*/ 649432 w 3009900"/>
              <a:gd name="connsiteY2" fmla="*/ 2748787 h 3386641"/>
              <a:gd name="connsiteX3" fmla="*/ 876300 w 3009900"/>
              <a:gd name="connsiteY3" fmla="*/ 2319841 h 3386641"/>
              <a:gd name="connsiteX4" fmla="*/ 1066800 w 3009900"/>
              <a:gd name="connsiteY4" fmla="*/ 1976941 h 3386641"/>
              <a:gd name="connsiteX5" fmla="*/ 1257300 w 3009900"/>
              <a:gd name="connsiteY5" fmla="*/ 1862641 h 3386641"/>
              <a:gd name="connsiteX6" fmla="*/ 1469308 w 3009900"/>
              <a:gd name="connsiteY6" fmla="*/ 1634427 h 3386641"/>
              <a:gd name="connsiteX7" fmla="*/ 1697181 w 3009900"/>
              <a:gd name="connsiteY7" fmla="*/ 1322473 h 3386641"/>
              <a:gd name="connsiteX8" fmla="*/ 1952970 w 3009900"/>
              <a:gd name="connsiteY8" fmla="*/ 1153247 h 3386641"/>
              <a:gd name="connsiteX9" fmla="*/ 2308737 w 3009900"/>
              <a:gd name="connsiteY9" fmla="*/ 1113463 h 3386641"/>
              <a:gd name="connsiteX10" fmla="*/ 2491863 w 3009900"/>
              <a:gd name="connsiteY10" fmla="*/ 769790 h 3386641"/>
              <a:gd name="connsiteX11" fmla="*/ 2491863 w 3009900"/>
              <a:gd name="connsiteY11" fmla="*/ 445552 h 3386641"/>
              <a:gd name="connsiteX12" fmla="*/ 2356669 w 3009900"/>
              <a:gd name="connsiteY12" fmla="*/ 95266 h 3386641"/>
              <a:gd name="connsiteX13" fmla="*/ 2478958 w 3009900"/>
              <a:gd name="connsiteY13" fmla="*/ 6964 h 3386641"/>
              <a:gd name="connsiteX14" fmla="*/ 3009900 w 3009900"/>
              <a:gd name="connsiteY14" fmla="*/ 247137 h 3386641"/>
              <a:gd name="connsiteX0" fmla="*/ 0 w 3009900"/>
              <a:gd name="connsiteY0" fmla="*/ 3386641 h 3386641"/>
              <a:gd name="connsiteX1" fmla="*/ 277091 w 3009900"/>
              <a:gd name="connsiteY1" fmla="*/ 3158157 h 3386641"/>
              <a:gd name="connsiteX2" fmla="*/ 649432 w 3009900"/>
              <a:gd name="connsiteY2" fmla="*/ 2748787 h 3386641"/>
              <a:gd name="connsiteX3" fmla="*/ 876300 w 3009900"/>
              <a:gd name="connsiteY3" fmla="*/ 2319841 h 3386641"/>
              <a:gd name="connsiteX4" fmla="*/ 1066800 w 3009900"/>
              <a:gd name="connsiteY4" fmla="*/ 1976941 h 3386641"/>
              <a:gd name="connsiteX5" fmla="*/ 1257300 w 3009900"/>
              <a:gd name="connsiteY5" fmla="*/ 1862641 h 3386641"/>
              <a:gd name="connsiteX6" fmla="*/ 1469308 w 3009900"/>
              <a:gd name="connsiteY6" fmla="*/ 1634427 h 3386641"/>
              <a:gd name="connsiteX7" fmla="*/ 1697181 w 3009900"/>
              <a:gd name="connsiteY7" fmla="*/ 1322473 h 3386641"/>
              <a:gd name="connsiteX8" fmla="*/ 1952970 w 3009900"/>
              <a:gd name="connsiteY8" fmla="*/ 1153247 h 3386641"/>
              <a:gd name="connsiteX9" fmla="*/ 2216374 w 3009900"/>
              <a:gd name="connsiteY9" fmla="*/ 990017 h 3386641"/>
              <a:gd name="connsiteX10" fmla="*/ 2491863 w 3009900"/>
              <a:gd name="connsiteY10" fmla="*/ 769790 h 3386641"/>
              <a:gd name="connsiteX11" fmla="*/ 2491863 w 3009900"/>
              <a:gd name="connsiteY11" fmla="*/ 445552 h 3386641"/>
              <a:gd name="connsiteX12" fmla="*/ 2356669 w 3009900"/>
              <a:gd name="connsiteY12" fmla="*/ 95266 h 3386641"/>
              <a:gd name="connsiteX13" fmla="*/ 2478958 w 3009900"/>
              <a:gd name="connsiteY13" fmla="*/ 6964 h 3386641"/>
              <a:gd name="connsiteX14" fmla="*/ 3009900 w 3009900"/>
              <a:gd name="connsiteY14" fmla="*/ 247137 h 3386641"/>
              <a:gd name="connsiteX0" fmla="*/ 0 w 3009900"/>
              <a:gd name="connsiteY0" fmla="*/ 3386641 h 3386641"/>
              <a:gd name="connsiteX1" fmla="*/ 277091 w 3009900"/>
              <a:gd name="connsiteY1" fmla="*/ 3158157 h 3386641"/>
              <a:gd name="connsiteX2" fmla="*/ 649432 w 3009900"/>
              <a:gd name="connsiteY2" fmla="*/ 2748787 h 3386641"/>
              <a:gd name="connsiteX3" fmla="*/ 876300 w 3009900"/>
              <a:gd name="connsiteY3" fmla="*/ 2319841 h 3386641"/>
              <a:gd name="connsiteX4" fmla="*/ 1066800 w 3009900"/>
              <a:gd name="connsiteY4" fmla="*/ 1976941 h 3386641"/>
              <a:gd name="connsiteX5" fmla="*/ 1257300 w 3009900"/>
              <a:gd name="connsiteY5" fmla="*/ 1862641 h 3386641"/>
              <a:gd name="connsiteX6" fmla="*/ 1469308 w 3009900"/>
              <a:gd name="connsiteY6" fmla="*/ 1634427 h 3386641"/>
              <a:gd name="connsiteX7" fmla="*/ 1697181 w 3009900"/>
              <a:gd name="connsiteY7" fmla="*/ 1322473 h 3386641"/>
              <a:gd name="connsiteX8" fmla="*/ 1952970 w 3009900"/>
              <a:gd name="connsiteY8" fmla="*/ 1153247 h 3386641"/>
              <a:gd name="connsiteX9" fmla="*/ 2216374 w 3009900"/>
              <a:gd name="connsiteY9" fmla="*/ 990017 h 3386641"/>
              <a:gd name="connsiteX10" fmla="*/ 2491863 w 3009900"/>
              <a:gd name="connsiteY10" fmla="*/ 769790 h 3386641"/>
              <a:gd name="connsiteX11" fmla="*/ 2491863 w 3009900"/>
              <a:gd name="connsiteY11" fmla="*/ 445552 h 3386641"/>
              <a:gd name="connsiteX12" fmla="*/ 2356669 w 3009900"/>
              <a:gd name="connsiteY12" fmla="*/ 95266 h 3386641"/>
              <a:gd name="connsiteX13" fmla="*/ 2478958 w 3009900"/>
              <a:gd name="connsiteY13" fmla="*/ 6964 h 3386641"/>
              <a:gd name="connsiteX14" fmla="*/ 3009900 w 3009900"/>
              <a:gd name="connsiteY14" fmla="*/ 247137 h 3386641"/>
              <a:gd name="connsiteX0" fmla="*/ 0 w 3009900"/>
              <a:gd name="connsiteY0" fmla="*/ 3386641 h 3386641"/>
              <a:gd name="connsiteX1" fmla="*/ 277091 w 3009900"/>
              <a:gd name="connsiteY1" fmla="*/ 3158157 h 3386641"/>
              <a:gd name="connsiteX2" fmla="*/ 649432 w 3009900"/>
              <a:gd name="connsiteY2" fmla="*/ 2748787 h 3386641"/>
              <a:gd name="connsiteX3" fmla="*/ 876300 w 3009900"/>
              <a:gd name="connsiteY3" fmla="*/ 2319841 h 3386641"/>
              <a:gd name="connsiteX4" fmla="*/ 1066800 w 3009900"/>
              <a:gd name="connsiteY4" fmla="*/ 1976941 h 3386641"/>
              <a:gd name="connsiteX5" fmla="*/ 1257300 w 3009900"/>
              <a:gd name="connsiteY5" fmla="*/ 1862641 h 3386641"/>
              <a:gd name="connsiteX6" fmla="*/ 1469308 w 3009900"/>
              <a:gd name="connsiteY6" fmla="*/ 1634427 h 3386641"/>
              <a:gd name="connsiteX7" fmla="*/ 1697181 w 3009900"/>
              <a:gd name="connsiteY7" fmla="*/ 1322473 h 3386641"/>
              <a:gd name="connsiteX8" fmla="*/ 1952970 w 3009900"/>
              <a:gd name="connsiteY8" fmla="*/ 1153247 h 3386641"/>
              <a:gd name="connsiteX9" fmla="*/ 2216374 w 3009900"/>
              <a:gd name="connsiteY9" fmla="*/ 990017 h 3386641"/>
              <a:gd name="connsiteX10" fmla="*/ 2251718 w 3009900"/>
              <a:gd name="connsiteY10" fmla="*/ 731807 h 3386641"/>
              <a:gd name="connsiteX11" fmla="*/ 2491863 w 3009900"/>
              <a:gd name="connsiteY11" fmla="*/ 445552 h 3386641"/>
              <a:gd name="connsiteX12" fmla="*/ 2356669 w 3009900"/>
              <a:gd name="connsiteY12" fmla="*/ 95266 h 3386641"/>
              <a:gd name="connsiteX13" fmla="*/ 2478958 w 3009900"/>
              <a:gd name="connsiteY13" fmla="*/ 6964 h 3386641"/>
              <a:gd name="connsiteX14" fmla="*/ 3009900 w 3009900"/>
              <a:gd name="connsiteY14" fmla="*/ 247137 h 3386641"/>
              <a:gd name="connsiteX0" fmla="*/ 0 w 3009900"/>
              <a:gd name="connsiteY0" fmla="*/ 3386641 h 3386641"/>
              <a:gd name="connsiteX1" fmla="*/ 277091 w 3009900"/>
              <a:gd name="connsiteY1" fmla="*/ 3158157 h 3386641"/>
              <a:gd name="connsiteX2" fmla="*/ 649432 w 3009900"/>
              <a:gd name="connsiteY2" fmla="*/ 2748787 h 3386641"/>
              <a:gd name="connsiteX3" fmla="*/ 876300 w 3009900"/>
              <a:gd name="connsiteY3" fmla="*/ 2319841 h 3386641"/>
              <a:gd name="connsiteX4" fmla="*/ 1066800 w 3009900"/>
              <a:gd name="connsiteY4" fmla="*/ 1976941 h 3386641"/>
              <a:gd name="connsiteX5" fmla="*/ 1257300 w 3009900"/>
              <a:gd name="connsiteY5" fmla="*/ 1862641 h 3386641"/>
              <a:gd name="connsiteX6" fmla="*/ 1469308 w 3009900"/>
              <a:gd name="connsiteY6" fmla="*/ 1634427 h 3386641"/>
              <a:gd name="connsiteX7" fmla="*/ 1697181 w 3009900"/>
              <a:gd name="connsiteY7" fmla="*/ 1322473 h 3386641"/>
              <a:gd name="connsiteX8" fmla="*/ 1952970 w 3009900"/>
              <a:gd name="connsiteY8" fmla="*/ 1153247 h 3386641"/>
              <a:gd name="connsiteX9" fmla="*/ 2124010 w 3009900"/>
              <a:gd name="connsiteY9" fmla="*/ 952034 h 3386641"/>
              <a:gd name="connsiteX10" fmla="*/ 2251718 w 3009900"/>
              <a:gd name="connsiteY10" fmla="*/ 731807 h 3386641"/>
              <a:gd name="connsiteX11" fmla="*/ 2491863 w 3009900"/>
              <a:gd name="connsiteY11" fmla="*/ 445552 h 3386641"/>
              <a:gd name="connsiteX12" fmla="*/ 2356669 w 3009900"/>
              <a:gd name="connsiteY12" fmla="*/ 95266 h 3386641"/>
              <a:gd name="connsiteX13" fmla="*/ 2478958 w 3009900"/>
              <a:gd name="connsiteY13" fmla="*/ 6964 h 3386641"/>
              <a:gd name="connsiteX14" fmla="*/ 3009900 w 3009900"/>
              <a:gd name="connsiteY14" fmla="*/ 247137 h 3386641"/>
              <a:gd name="connsiteX0" fmla="*/ 0 w 3009900"/>
              <a:gd name="connsiteY0" fmla="*/ 3386641 h 3386641"/>
              <a:gd name="connsiteX1" fmla="*/ 277091 w 3009900"/>
              <a:gd name="connsiteY1" fmla="*/ 3158157 h 3386641"/>
              <a:gd name="connsiteX2" fmla="*/ 649432 w 3009900"/>
              <a:gd name="connsiteY2" fmla="*/ 2748787 h 3386641"/>
              <a:gd name="connsiteX3" fmla="*/ 876300 w 3009900"/>
              <a:gd name="connsiteY3" fmla="*/ 2319841 h 3386641"/>
              <a:gd name="connsiteX4" fmla="*/ 1066800 w 3009900"/>
              <a:gd name="connsiteY4" fmla="*/ 1976941 h 3386641"/>
              <a:gd name="connsiteX5" fmla="*/ 1257300 w 3009900"/>
              <a:gd name="connsiteY5" fmla="*/ 1862641 h 3386641"/>
              <a:gd name="connsiteX6" fmla="*/ 1469308 w 3009900"/>
              <a:gd name="connsiteY6" fmla="*/ 1634427 h 3386641"/>
              <a:gd name="connsiteX7" fmla="*/ 1697181 w 3009900"/>
              <a:gd name="connsiteY7" fmla="*/ 1322473 h 3386641"/>
              <a:gd name="connsiteX8" fmla="*/ 1952970 w 3009900"/>
              <a:gd name="connsiteY8" fmla="*/ 1153247 h 3386641"/>
              <a:gd name="connsiteX9" fmla="*/ 2124010 w 3009900"/>
              <a:gd name="connsiteY9" fmla="*/ 952034 h 3386641"/>
              <a:gd name="connsiteX10" fmla="*/ 2251718 w 3009900"/>
              <a:gd name="connsiteY10" fmla="*/ 731807 h 3386641"/>
              <a:gd name="connsiteX11" fmla="*/ 2491863 w 3009900"/>
              <a:gd name="connsiteY11" fmla="*/ 445552 h 3386641"/>
              <a:gd name="connsiteX12" fmla="*/ 2356669 w 3009900"/>
              <a:gd name="connsiteY12" fmla="*/ 95266 h 3386641"/>
              <a:gd name="connsiteX13" fmla="*/ 2478958 w 3009900"/>
              <a:gd name="connsiteY13" fmla="*/ 6964 h 3386641"/>
              <a:gd name="connsiteX14" fmla="*/ 3009900 w 3009900"/>
              <a:gd name="connsiteY14" fmla="*/ 247137 h 3386641"/>
              <a:gd name="connsiteX0" fmla="*/ 0 w 3009900"/>
              <a:gd name="connsiteY0" fmla="*/ 3386641 h 3386641"/>
              <a:gd name="connsiteX1" fmla="*/ 277091 w 3009900"/>
              <a:gd name="connsiteY1" fmla="*/ 3158157 h 3386641"/>
              <a:gd name="connsiteX2" fmla="*/ 649432 w 3009900"/>
              <a:gd name="connsiteY2" fmla="*/ 2748787 h 3386641"/>
              <a:gd name="connsiteX3" fmla="*/ 876300 w 3009900"/>
              <a:gd name="connsiteY3" fmla="*/ 2319841 h 3386641"/>
              <a:gd name="connsiteX4" fmla="*/ 1066800 w 3009900"/>
              <a:gd name="connsiteY4" fmla="*/ 1976941 h 3386641"/>
              <a:gd name="connsiteX5" fmla="*/ 1257300 w 3009900"/>
              <a:gd name="connsiteY5" fmla="*/ 1862641 h 3386641"/>
              <a:gd name="connsiteX6" fmla="*/ 1469308 w 3009900"/>
              <a:gd name="connsiteY6" fmla="*/ 1634427 h 3386641"/>
              <a:gd name="connsiteX7" fmla="*/ 1697181 w 3009900"/>
              <a:gd name="connsiteY7" fmla="*/ 1322473 h 3386641"/>
              <a:gd name="connsiteX8" fmla="*/ 1952970 w 3009900"/>
              <a:gd name="connsiteY8" fmla="*/ 1153247 h 3386641"/>
              <a:gd name="connsiteX9" fmla="*/ 2124010 w 3009900"/>
              <a:gd name="connsiteY9" fmla="*/ 952034 h 3386641"/>
              <a:gd name="connsiteX10" fmla="*/ 2251718 w 3009900"/>
              <a:gd name="connsiteY10" fmla="*/ 731807 h 3386641"/>
              <a:gd name="connsiteX11" fmla="*/ 2242481 w 3009900"/>
              <a:gd name="connsiteY11" fmla="*/ 445552 h 3386641"/>
              <a:gd name="connsiteX12" fmla="*/ 2356669 w 3009900"/>
              <a:gd name="connsiteY12" fmla="*/ 95266 h 3386641"/>
              <a:gd name="connsiteX13" fmla="*/ 2478958 w 3009900"/>
              <a:gd name="connsiteY13" fmla="*/ 6964 h 3386641"/>
              <a:gd name="connsiteX14" fmla="*/ 3009900 w 3009900"/>
              <a:gd name="connsiteY14" fmla="*/ 247137 h 3386641"/>
              <a:gd name="connsiteX0" fmla="*/ 0 w 3009900"/>
              <a:gd name="connsiteY0" fmla="*/ 3386641 h 3386641"/>
              <a:gd name="connsiteX1" fmla="*/ 277091 w 3009900"/>
              <a:gd name="connsiteY1" fmla="*/ 3158157 h 3386641"/>
              <a:gd name="connsiteX2" fmla="*/ 649432 w 3009900"/>
              <a:gd name="connsiteY2" fmla="*/ 2748787 h 3386641"/>
              <a:gd name="connsiteX3" fmla="*/ 876300 w 3009900"/>
              <a:gd name="connsiteY3" fmla="*/ 2319841 h 3386641"/>
              <a:gd name="connsiteX4" fmla="*/ 1066800 w 3009900"/>
              <a:gd name="connsiteY4" fmla="*/ 1976941 h 3386641"/>
              <a:gd name="connsiteX5" fmla="*/ 1257300 w 3009900"/>
              <a:gd name="connsiteY5" fmla="*/ 1862641 h 3386641"/>
              <a:gd name="connsiteX6" fmla="*/ 1469308 w 3009900"/>
              <a:gd name="connsiteY6" fmla="*/ 1634427 h 3386641"/>
              <a:gd name="connsiteX7" fmla="*/ 1697181 w 3009900"/>
              <a:gd name="connsiteY7" fmla="*/ 1322473 h 3386641"/>
              <a:gd name="connsiteX8" fmla="*/ 1952970 w 3009900"/>
              <a:gd name="connsiteY8" fmla="*/ 1153247 h 3386641"/>
              <a:gd name="connsiteX9" fmla="*/ 2124010 w 3009900"/>
              <a:gd name="connsiteY9" fmla="*/ 952034 h 3386641"/>
              <a:gd name="connsiteX10" fmla="*/ 2251718 w 3009900"/>
              <a:gd name="connsiteY10" fmla="*/ 731807 h 3386641"/>
              <a:gd name="connsiteX11" fmla="*/ 2242481 w 3009900"/>
              <a:gd name="connsiteY11" fmla="*/ 445552 h 3386641"/>
              <a:gd name="connsiteX12" fmla="*/ 2356669 w 3009900"/>
              <a:gd name="connsiteY12" fmla="*/ 95266 h 3386641"/>
              <a:gd name="connsiteX13" fmla="*/ 2478958 w 3009900"/>
              <a:gd name="connsiteY13" fmla="*/ 6964 h 3386641"/>
              <a:gd name="connsiteX14" fmla="*/ 3009900 w 3009900"/>
              <a:gd name="connsiteY14" fmla="*/ 247137 h 3386641"/>
              <a:gd name="connsiteX0" fmla="*/ 0 w 3009900"/>
              <a:gd name="connsiteY0" fmla="*/ 3387633 h 3387633"/>
              <a:gd name="connsiteX1" fmla="*/ 277091 w 3009900"/>
              <a:gd name="connsiteY1" fmla="*/ 3159149 h 3387633"/>
              <a:gd name="connsiteX2" fmla="*/ 649432 w 3009900"/>
              <a:gd name="connsiteY2" fmla="*/ 2749779 h 3387633"/>
              <a:gd name="connsiteX3" fmla="*/ 876300 w 3009900"/>
              <a:gd name="connsiteY3" fmla="*/ 2320833 h 3387633"/>
              <a:gd name="connsiteX4" fmla="*/ 1066800 w 3009900"/>
              <a:gd name="connsiteY4" fmla="*/ 1977933 h 3387633"/>
              <a:gd name="connsiteX5" fmla="*/ 1257300 w 3009900"/>
              <a:gd name="connsiteY5" fmla="*/ 1863633 h 3387633"/>
              <a:gd name="connsiteX6" fmla="*/ 1469308 w 3009900"/>
              <a:gd name="connsiteY6" fmla="*/ 1635419 h 3387633"/>
              <a:gd name="connsiteX7" fmla="*/ 1697181 w 3009900"/>
              <a:gd name="connsiteY7" fmla="*/ 1323465 h 3387633"/>
              <a:gd name="connsiteX8" fmla="*/ 1952970 w 3009900"/>
              <a:gd name="connsiteY8" fmla="*/ 1154239 h 3387633"/>
              <a:gd name="connsiteX9" fmla="*/ 2124010 w 3009900"/>
              <a:gd name="connsiteY9" fmla="*/ 953026 h 3387633"/>
              <a:gd name="connsiteX10" fmla="*/ 2251718 w 3009900"/>
              <a:gd name="connsiteY10" fmla="*/ 732799 h 3387633"/>
              <a:gd name="connsiteX11" fmla="*/ 2242481 w 3009900"/>
              <a:gd name="connsiteY11" fmla="*/ 446544 h 3387633"/>
              <a:gd name="connsiteX12" fmla="*/ 2236596 w 3009900"/>
              <a:gd name="connsiteY12" fmla="*/ 86763 h 3387633"/>
              <a:gd name="connsiteX13" fmla="*/ 2478958 w 3009900"/>
              <a:gd name="connsiteY13" fmla="*/ 7956 h 3387633"/>
              <a:gd name="connsiteX14" fmla="*/ 3009900 w 3009900"/>
              <a:gd name="connsiteY14" fmla="*/ 248129 h 3387633"/>
              <a:gd name="connsiteX0" fmla="*/ 0 w 3009900"/>
              <a:gd name="connsiteY0" fmla="*/ 3395993 h 3395993"/>
              <a:gd name="connsiteX1" fmla="*/ 277091 w 3009900"/>
              <a:gd name="connsiteY1" fmla="*/ 3167509 h 3395993"/>
              <a:gd name="connsiteX2" fmla="*/ 649432 w 3009900"/>
              <a:gd name="connsiteY2" fmla="*/ 2758139 h 3395993"/>
              <a:gd name="connsiteX3" fmla="*/ 876300 w 3009900"/>
              <a:gd name="connsiteY3" fmla="*/ 2329193 h 3395993"/>
              <a:gd name="connsiteX4" fmla="*/ 1066800 w 3009900"/>
              <a:gd name="connsiteY4" fmla="*/ 1986293 h 3395993"/>
              <a:gd name="connsiteX5" fmla="*/ 1257300 w 3009900"/>
              <a:gd name="connsiteY5" fmla="*/ 1871993 h 3395993"/>
              <a:gd name="connsiteX6" fmla="*/ 1469308 w 3009900"/>
              <a:gd name="connsiteY6" fmla="*/ 1643779 h 3395993"/>
              <a:gd name="connsiteX7" fmla="*/ 1697181 w 3009900"/>
              <a:gd name="connsiteY7" fmla="*/ 1331825 h 3395993"/>
              <a:gd name="connsiteX8" fmla="*/ 1952970 w 3009900"/>
              <a:gd name="connsiteY8" fmla="*/ 1162599 h 3395993"/>
              <a:gd name="connsiteX9" fmla="*/ 2124010 w 3009900"/>
              <a:gd name="connsiteY9" fmla="*/ 961386 h 3395993"/>
              <a:gd name="connsiteX10" fmla="*/ 2251718 w 3009900"/>
              <a:gd name="connsiteY10" fmla="*/ 741159 h 3395993"/>
              <a:gd name="connsiteX11" fmla="*/ 2242481 w 3009900"/>
              <a:gd name="connsiteY11" fmla="*/ 454904 h 3395993"/>
              <a:gd name="connsiteX12" fmla="*/ 2236596 w 3009900"/>
              <a:gd name="connsiteY12" fmla="*/ 95123 h 3395993"/>
              <a:gd name="connsiteX13" fmla="*/ 2478958 w 3009900"/>
              <a:gd name="connsiteY13" fmla="*/ 16316 h 3395993"/>
              <a:gd name="connsiteX14" fmla="*/ 3009900 w 3009900"/>
              <a:gd name="connsiteY14" fmla="*/ 256489 h 3395993"/>
              <a:gd name="connsiteX0" fmla="*/ 0 w 3009900"/>
              <a:gd name="connsiteY0" fmla="*/ 3395993 h 3395993"/>
              <a:gd name="connsiteX1" fmla="*/ 277091 w 3009900"/>
              <a:gd name="connsiteY1" fmla="*/ 3167509 h 3395993"/>
              <a:gd name="connsiteX2" fmla="*/ 649432 w 3009900"/>
              <a:gd name="connsiteY2" fmla="*/ 2758139 h 3395993"/>
              <a:gd name="connsiteX3" fmla="*/ 876300 w 3009900"/>
              <a:gd name="connsiteY3" fmla="*/ 2329193 h 3395993"/>
              <a:gd name="connsiteX4" fmla="*/ 1066800 w 3009900"/>
              <a:gd name="connsiteY4" fmla="*/ 1986293 h 3395993"/>
              <a:gd name="connsiteX5" fmla="*/ 1257300 w 3009900"/>
              <a:gd name="connsiteY5" fmla="*/ 1871993 h 3395993"/>
              <a:gd name="connsiteX6" fmla="*/ 1469308 w 3009900"/>
              <a:gd name="connsiteY6" fmla="*/ 1643779 h 3395993"/>
              <a:gd name="connsiteX7" fmla="*/ 1697181 w 3009900"/>
              <a:gd name="connsiteY7" fmla="*/ 1331825 h 3395993"/>
              <a:gd name="connsiteX8" fmla="*/ 1952970 w 3009900"/>
              <a:gd name="connsiteY8" fmla="*/ 1162599 h 3395993"/>
              <a:gd name="connsiteX9" fmla="*/ 2124010 w 3009900"/>
              <a:gd name="connsiteY9" fmla="*/ 961386 h 3395993"/>
              <a:gd name="connsiteX10" fmla="*/ 2168591 w 3009900"/>
              <a:gd name="connsiteY10" fmla="*/ 712671 h 3395993"/>
              <a:gd name="connsiteX11" fmla="*/ 2242481 w 3009900"/>
              <a:gd name="connsiteY11" fmla="*/ 454904 h 3395993"/>
              <a:gd name="connsiteX12" fmla="*/ 2236596 w 3009900"/>
              <a:gd name="connsiteY12" fmla="*/ 95123 h 3395993"/>
              <a:gd name="connsiteX13" fmla="*/ 2478958 w 3009900"/>
              <a:gd name="connsiteY13" fmla="*/ 16316 h 3395993"/>
              <a:gd name="connsiteX14" fmla="*/ 3009900 w 3009900"/>
              <a:gd name="connsiteY14" fmla="*/ 256489 h 3395993"/>
              <a:gd name="connsiteX0" fmla="*/ 0 w 3009900"/>
              <a:gd name="connsiteY0" fmla="*/ 3395993 h 3395993"/>
              <a:gd name="connsiteX1" fmla="*/ 277091 w 3009900"/>
              <a:gd name="connsiteY1" fmla="*/ 3167509 h 3395993"/>
              <a:gd name="connsiteX2" fmla="*/ 649432 w 3009900"/>
              <a:gd name="connsiteY2" fmla="*/ 2758139 h 3395993"/>
              <a:gd name="connsiteX3" fmla="*/ 876300 w 3009900"/>
              <a:gd name="connsiteY3" fmla="*/ 2329193 h 3395993"/>
              <a:gd name="connsiteX4" fmla="*/ 1066800 w 3009900"/>
              <a:gd name="connsiteY4" fmla="*/ 1986293 h 3395993"/>
              <a:gd name="connsiteX5" fmla="*/ 1257300 w 3009900"/>
              <a:gd name="connsiteY5" fmla="*/ 1871993 h 3395993"/>
              <a:gd name="connsiteX6" fmla="*/ 1469308 w 3009900"/>
              <a:gd name="connsiteY6" fmla="*/ 1643779 h 3395993"/>
              <a:gd name="connsiteX7" fmla="*/ 1697181 w 3009900"/>
              <a:gd name="connsiteY7" fmla="*/ 1331825 h 3395993"/>
              <a:gd name="connsiteX8" fmla="*/ 1952970 w 3009900"/>
              <a:gd name="connsiteY8" fmla="*/ 1162599 h 3395993"/>
              <a:gd name="connsiteX9" fmla="*/ 2124010 w 3009900"/>
              <a:gd name="connsiteY9" fmla="*/ 961386 h 3395993"/>
              <a:gd name="connsiteX10" fmla="*/ 2168591 w 3009900"/>
              <a:gd name="connsiteY10" fmla="*/ 712671 h 3395993"/>
              <a:gd name="connsiteX11" fmla="*/ 2242481 w 3009900"/>
              <a:gd name="connsiteY11" fmla="*/ 454904 h 3395993"/>
              <a:gd name="connsiteX12" fmla="*/ 2236596 w 3009900"/>
              <a:gd name="connsiteY12" fmla="*/ 95123 h 3395993"/>
              <a:gd name="connsiteX13" fmla="*/ 2478958 w 3009900"/>
              <a:gd name="connsiteY13" fmla="*/ 16316 h 3395993"/>
              <a:gd name="connsiteX14" fmla="*/ 3009900 w 3009900"/>
              <a:gd name="connsiteY14" fmla="*/ 256489 h 3395993"/>
              <a:gd name="connsiteX0" fmla="*/ 0 w 2705100"/>
              <a:gd name="connsiteY0" fmla="*/ 3395993 h 3395993"/>
              <a:gd name="connsiteX1" fmla="*/ 277091 w 2705100"/>
              <a:gd name="connsiteY1" fmla="*/ 3167509 h 3395993"/>
              <a:gd name="connsiteX2" fmla="*/ 649432 w 2705100"/>
              <a:gd name="connsiteY2" fmla="*/ 2758139 h 3395993"/>
              <a:gd name="connsiteX3" fmla="*/ 876300 w 2705100"/>
              <a:gd name="connsiteY3" fmla="*/ 2329193 h 3395993"/>
              <a:gd name="connsiteX4" fmla="*/ 1066800 w 2705100"/>
              <a:gd name="connsiteY4" fmla="*/ 1986293 h 3395993"/>
              <a:gd name="connsiteX5" fmla="*/ 1257300 w 2705100"/>
              <a:gd name="connsiteY5" fmla="*/ 1871993 h 3395993"/>
              <a:gd name="connsiteX6" fmla="*/ 1469308 w 2705100"/>
              <a:gd name="connsiteY6" fmla="*/ 1643779 h 3395993"/>
              <a:gd name="connsiteX7" fmla="*/ 1697181 w 2705100"/>
              <a:gd name="connsiteY7" fmla="*/ 1331825 h 3395993"/>
              <a:gd name="connsiteX8" fmla="*/ 1952970 w 2705100"/>
              <a:gd name="connsiteY8" fmla="*/ 1162599 h 3395993"/>
              <a:gd name="connsiteX9" fmla="*/ 2124010 w 2705100"/>
              <a:gd name="connsiteY9" fmla="*/ 961386 h 3395993"/>
              <a:gd name="connsiteX10" fmla="*/ 2168591 w 2705100"/>
              <a:gd name="connsiteY10" fmla="*/ 712671 h 3395993"/>
              <a:gd name="connsiteX11" fmla="*/ 2242481 w 2705100"/>
              <a:gd name="connsiteY11" fmla="*/ 454904 h 3395993"/>
              <a:gd name="connsiteX12" fmla="*/ 2236596 w 2705100"/>
              <a:gd name="connsiteY12" fmla="*/ 95123 h 3395993"/>
              <a:gd name="connsiteX13" fmla="*/ 2478958 w 2705100"/>
              <a:gd name="connsiteY13" fmla="*/ 16316 h 3395993"/>
              <a:gd name="connsiteX14" fmla="*/ 2705100 w 2705100"/>
              <a:gd name="connsiteY14" fmla="*/ 161532 h 3395993"/>
              <a:gd name="connsiteX0" fmla="*/ 0 w 2705100"/>
              <a:gd name="connsiteY0" fmla="*/ 3395993 h 3395993"/>
              <a:gd name="connsiteX1" fmla="*/ 277091 w 2705100"/>
              <a:gd name="connsiteY1" fmla="*/ 3167509 h 3395993"/>
              <a:gd name="connsiteX2" fmla="*/ 649432 w 2705100"/>
              <a:gd name="connsiteY2" fmla="*/ 2758139 h 3395993"/>
              <a:gd name="connsiteX3" fmla="*/ 876300 w 2705100"/>
              <a:gd name="connsiteY3" fmla="*/ 2329193 h 3395993"/>
              <a:gd name="connsiteX4" fmla="*/ 1066800 w 2705100"/>
              <a:gd name="connsiteY4" fmla="*/ 1986293 h 3395993"/>
              <a:gd name="connsiteX5" fmla="*/ 1257300 w 2705100"/>
              <a:gd name="connsiteY5" fmla="*/ 1871993 h 3395993"/>
              <a:gd name="connsiteX6" fmla="*/ 1469308 w 2705100"/>
              <a:gd name="connsiteY6" fmla="*/ 1643779 h 3395993"/>
              <a:gd name="connsiteX7" fmla="*/ 1697181 w 2705100"/>
              <a:gd name="connsiteY7" fmla="*/ 1331825 h 3395993"/>
              <a:gd name="connsiteX8" fmla="*/ 1952970 w 2705100"/>
              <a:gd name="connsiteY8" fmla="*/ 1162599 h 3395993"/>
              <a:gd name="connsiteX9" fmla="*/ 2124010 w 2705100"/>
              <a:gd name="connsiteY9" fmla="*/ 961386 h 3395993"/>
              <a:gd name="connsiteX10" fmla="*/ 2168591 w 2705100"/>
              <a:gd name="connsiteY10" fmla="*/ 712671 h 3395993"/>
              <a:gd name="connsiteX11" fmla="*/ 2196299 w 2705100"/>
              <a:gd name="connsiteY11" fmla="*/ 445408 h 3395993"/>
              <a:gd name="connsiteX12" fmla="*/ 2236596 w 2705100"/>
              <a:gd name="connsiteY12" fmla="*/ 95123 h 3395993"/>
              <a:gd name="connsiteX13" fmla="*/ 2478958 w 2705100"/>
              <a:gd name="connsiteY13" fmla="*/ 16316 h 3395993"/>
              <a:gd name="connsiteX14" fmla="*/ 2705100 w 2705100"/>
              <a:gd name="connsiteY14" fmla="*/ 161532 h 3395993"/>
              <a:gd name="connsiteX0" fmla="*/ 0 w 2705100"/>
              <a:gd name="connsiteY0" fmla="*/ 3395993 h 3395993"/>
              <a:gd name="connsiteX1" fmla="*/ 277091 w 2705100"/>
              <a:gd name="connsiteY1" fmla="*/ 3167509 h 3395993"/>
              <a:gd name="connsiteX2" fmla="*/ 649432 w 2705100"/>
              <a:gd name="connsiteY2" fmla="*/ 2758139 h 3395993"/>
              <a:gd name="connsiteX3" fmla="*/ 876300 w 2705100"/>
              <a:gd name="connsiteY3" fmla="*/ 2329193 h 3395993"/>
              <a:gd name="connsiteX4" fmla="*/ 1066800 w 2705100"/>
              <a:gd name="connsiteY4" fmla="*/ 1986293 h 3395993"/>
              <a:gd name="connsiteX5" fmla="*/ 1257300 w 2705100"/>
              <a:gd name="connsiteY5" fmla="*/ 1871993 h 3395993"/>
              <a:gd name="connsiteX6" fmla="*/ 1469308 w 2705100"/>
              <a:gd name="connsiteY6" fmla="*/ 1643779 h 3395993"/>
              <a:gd name="connsiteX7" fmla="*/ 1697181 w 2705100"/>
              <a:gd name="connsiteY7" fmla="*/ 1331825 h 3395993"/>
              <a:gd name="connsiteX8" fmla="*/ 1952970 w 2705100"/>
              <a:gd name="connsiteY8" fmla="*/ 1162599 h 3395993"/>
              <a:gd name="connsiteX9" fmla="*/ 2068591 w 2705100"/>
              <a:gd name="connsiteY9" fmla="*/ 932899 h 3395993"/>
              <a:gd name="connsiteX10" fmla="*/ 2168591 w 2705100"/>
              <a:gd name="connsiteY10" fmla="*/ 712671 h 3395993"/>
              <a:gd name="connsiteX11" fmla="*/ 2196299 w 2705100"/>
              <a:gd name="connsiteY11" fmla="*/ 445408 h 3395993"/>
              <a:gd name="connsiteX12" fmla="*/ 2236596 w 2705100"/>
              <a:gd name="connsiteY12" fmla="*/ 95123 h 3395993"/>
              <a:gd name="connsiteX13" fmla="*/ 2478958 w 2705100"/>
              <a:gd name="connsiteY13" fmla="*/ 16316 h 3395993"/>
              <a:gd name="connsiteX14" fmla="*/ 2705100 w 2705100"/>
              <a:gd name="connsiteY14" fmla="*/ 161532 h 3395993"/>
              <a:gd name="connsiteX0" fmla="*/ 0 w 2705100"/>
              <a:gd name="connsiteY0" fmla="*/ 3395993 h 3395993"/>
              <a:gd name="connsiteX1" fmla="*/ 277091 w 2705100"/>
              <a:gd name="connsiteY1" fmla="*/ 3167509 h 3395993"/>
              <a:gd name="connsiteX2" fmla="*/ 649432 w 2705100"/>
              <a:gd name="connsiteY2" fmla="*/ 2758139 h 3395993"/>
              <a:gd name="connsiteX3" fmla="*/ 876300 w 2705100"/>
              <a:gd name="connsiteY3" fmla="*/ 2329193 h 3395993"/>
              <a:gd name="connsiteX4" fmla="*/ 1066800 w 2705100"/>
              <a:gd name="connsiteY4" fmla="*/ 1986293 h 3395993"/>
              <a:gd name="connsiteX5" fmla="*/ 1257300 w 2705100"/>
              <a:gd name="connsiteY5" fmla="*/ 1871993 h 3395993"/>
              <a:gd name="connsiteX6" fmla="*/ 1469308 w 2705100"/>
              <a:gd name="connsiteY6" fmla="*/ 1643779 h 3395993"/>
              <a:gd name="connsiteX7" fmla="*/ 1697181 w 2705100"/>
              <a:gd name="connsiteY7" fmla="*/ 1331825 h 3395993"/>
              <a:gd name="connsiteX8" fmla="*/ 1952970 w 2705100"/>
              <a:gd name="connsiteY8" fmla="*/ 1162599 h 3395993"/>
              <a:gd name="connsiteX9" fmla="*/ 2068591 w 2705100"/>
              <a:gd name="connsiteY9" fmla="*/ 932899 h 3395993"/>
              <a:gd name="connsiteX10" fmla="*/ 2168591 w 2705100"/>
              <a:gd name="connsiteY10" fmla="*/ 712671 h 3395993"/>
              <a:gd name="connsiteX11" fmla="*/ 2196299 w 2705100"/>
              <a:gd name="connsiteY11" fmla="*/ 445408 h 3395993"/>
              <a:gd name="connsiteX12" fmla="*/ 2236596 w 2705100"/>
              <a:gd name="connsiteY12" fmla="*/ 95123 h 3395993"/>
              <a:gd name="connsiteX13" fmla="*/ 2478958 w 2705100"/>
              <a:gd name="connsiteY13" fmla="*/ 16316 h 3395993"/>
              <a:gd name="connsiteX14" fmla="*/ 2705100 w 2705100"/>
              <a:gd name="connsiteY14" fmla="*/ 161532 h 3395993"/>
              <a:gd name="connsiteX0" fmla="*/ 0 w 2705100"/>
              <a:gd name="connsiteY0" fmla="*/ 3395993 h 3395993"/>
              <a:gd name="connsiteX1" fmla="*/ 277091 w 2705100"/>
              <a:gd name="connsiteY1" fmla="*/ 3167509 h 3395993"/>
              <a:gd name="connsiteX2" fmla="*/ 649432 w 2705100"/>
              <a:gd name="connsiteY2" fmla="*/ 2758139 h 3395993"/>
              <a:gd name="connsiteX3" fmla="*/ 876300 w 2705100"/>
              <a:gd name="connsiteY3" fmla="*/ 2329193 h 3395993"/>
              <a:gd name="connsiteX4" fmla="*/ 1066800 w 2705100"/>
              <a:gd name="connsiteY4" fmla="*/ 1986293 h 3395993"/>
              <a:gd name="connsiteX5" fmla="*/ 1257300 w 2705100"/>
              <a:gd name="connsiteY5" fmla="*/ 1871993 h 3395993"/>
              <a:gd name="connsiteX6" fmla="*/ 1469308 w 2705100"/>
              <a:gd name="connsiteY6" fmla="*/ 1643779 h 3395993"/>
              <a:gd name="connsiteX7" fmla="*/ 1697181 w 2705100"/>
              <a:gd name="connsiteY7" fmla="*/ 1331825 h 3395993"/>
              <a:gd name="connsiteX8" fmla="*/ 1952970 w 2705100"/>
              <a:gd name="connsiteY8" fmla="*/ 1162599 h 3395993"/>
              <a:gd name="connsiteX9" fmla="*/ 2068591 w 2705100"/>
              <a:gd name="connsiteY9" fmla="*/ 932899 h 3395993"/>
              <a:gd name="connsiteX10" fmla="*/ 2168591 w 2705100"/>
              <a:gd name="connsiteY10" fmla="*/ 712671 h 3395993"/>
              <a:gd name="connsiteX11" fmla="*/ 2196299 w 2705100"/>
              <a:gd name="connsiteY11" fmla="*/ 445408 h 3395993"/>
              <a:gd name="connsiteX12" fmla="*/ 2236596 w 2705100"/>
              <a:gd name="connsiteY12" fmla="*/ 95123 h 3395993"/>
              <a:gd name="connsiteX13" fmla="*/ 2478958 w 2705100"/>
              <a:gd name="connsiteY13" fmla="*/ 16316 h 3395993"/>
              <a:gd name="connsiteX14" fmla="*/ 2705100 w 2705100"/>
              <a:gd name="connsiteY14" fmla="*/ 161532 h 3395993"/>
              <a:gd name="connsiteX0" fmla="*/ 0 w 2705100"/>
              <a:gd name="connsiteY0" fmla="*/ 3395993 h 3395993"/>
              <a:gd name="connsiteX1" fmla="*/ 277091 w 2705100"/>
              <a:gd name="connsiteY1" fmla="*/ 3167509 h 3395993"/>
              <a:gd name="connsiteX2" fmla="*/ 649432 w 2705100"/>
              <a:gd name="connsiteY2" fmla="*/ 2758139 h 3395993"/>
              <a:gd name="connsiteX3" fmla="*/ 876300 w 2705100"/>
              <a:gd name="connsiteY3" fmla="*/ 2329193 h 3395993"/>
              <a:gd name="connsiteX4" fmla="*/ 1066800 w 2705100"/>
              <a:gd name="connsiteY4" fmla="*/ 1986293 h 3395993"/>
              <a:gd name="connsiteX5" fmla="*/ 1257300 w 2705100"/>
              <a:gd name="connsiteY5" fmla="*/ 1871993 h 3395993"/>
              <a:gd name="connsiteX6" fmla="*/ 1469308 w 2705100"/>
              <a:gd name="connsiteY6" fmla="*/ 1643779 h 3395993"/>
              <a:gd name="connsiteX7" fmla="*/ 1697181 w 2705100"/>
              <a:gd name="connsiteY7" fmla="*/ 1331825 h 3395993"/>
              <a:gd name="connsiteX8" fmla="*/ 1952970 w 2705100"/>
              <a:gd name="connsiteY8" fmla="*/ 1162599 h 3395993"/>
              <a:gd name="connsiteX9" fmla="*/ 2068591 w 2705100"/>
              <a:gd name="connsiteY9" fmla="*/ 932899 h 3395993"/>
              <a:gd name="connsiteX10" fmla="*/ 2168591 w 2705100"/>
              <a:gd name="connsiteY10" fmla="*/ 712671 h 3395993"/>
              <a:gd name="connsiteX11" fmla="*/ 2196299 w 2705100"/>
              <a:gd name="connsiteY11" fmla="*/ 445408 h 3395993"/>
              <a:gd name="connsiteX12" fmla="*/ 2236596 w 2705100"/>
              <a:gd name="connsiteY12" fmla="*/ 95123 h 3395993"/>
              <a:gd name="connsiteX13" fmla="*/ 2478958 w 2705100"/>
              <a:gd name="connsiteY13" fmla="*/ 16316 h 3395993"/>
              <a:gd name="connsiteX14" fmla="*/ 2705100 w 2705100"/>
              <a:gd name="connsiteY14" fmla="*/ 161532 h 3395993"/>
              <a:gd name="connsiteX0" fmla="*/ 0 w 2705100"/>
              <a:gd name="connsiteY0" fmla="*/ 3395993 h 3395993"/>
              <a:gd name="connsiteX1" fmla="*/ 277091 w 2705100"/>
              <a:gd name="connsiteY1" fmla="*/ 3167509 h 3395993"/>
              <a:gd name="connsiteX2" fmla="*/ 649432 w 2705100"/>
              <a:gd name="connsiteY2" fmla="*/ 2758139 h 3395993"/>
              <a:gd name="connsiteX3" fmla="*/ 876300 w 2705100"/>
              <a:gd name="connsiteY3" fmla="*/ 2329193 h 3395993"/>
              <a:gd name="connsiteX4" fmla="*/ 1066800 w 2705100"/>
              <a:gd name="connsiteY4" fmla="*/ 1986293 h 3395993"/>
              <a:gd name="connsiteX5" fmla="*/ 1257300 w 2705100"/>
              <a:gd name="connsiteY5" fmla="*/ 1871993 h 3395993"/>
              <a:gd name="connsiteX6" fmla="*/ 1469308 w 2705100"/>
              <a:gd name="connsiteY6" fmla="*/ 1643779 h 3395993"/>
              <a:gd name="connsiteX7" fmla="*/ 1952970 w 2705100"/>
              <a:gd name="connsiteY7" fmla="*/ 1162599 h 3395993"/>
              <a:gd name="connsiteX8" fmla="*/ 2068591 w 2705100"/>
              <a:gd name="connsiteY8" fmla="*/ 932899 h 3395993"/>
              <a:gd name="connsiteX9" fmla="*/ 2168591 w 2705100"/>
              <a:gd name="connsiteY9" fmla="*/ 712671 h 3395993"/>
              <a:gd name="connsiteX10" fmla="*/ 2196299 w 2705100"/>
              <a:gd name="connsiteY10" fmla="*/ 445408 h 3395993"/>
              <a:gd name="connsiteX11" fmla="*/ 2236596 w 2705100"/>
              <a:gd name="connsiteY11" fmla="*/ 95123 h 3395993"/>
              <a:gd name="connsiteX12" fmla="*/ 2478958 w 2705100"/>
              <a:gd name="connsiteY12" fmla="*/ 16316 h 3395993"/>
              <a:gd name="connsiteX13" fmla="*/ 2705100 w 2705100"/>
              <a:gd name="connsiteY13" fmla="*/ 161532 h 3395993"/>
              <a:gd name="connsiteX0" fmla="*/ 0 w 2705100"/>
              <a:gd name="connsiteY0" fmla="*/ 3395993 h 3395993"/>
              <a:gd name="connsiteX1" fmla="*/ 277091 w 2705100"/>
              <a:gd name="connsiteY1" fmla="*/ 3167509 h 3395993"/>
              <a:gd name="connsiteX2" fmla="*/ 649432 w 2705100"/>
              <a:gd name="connsiteY2" fmla="*/ 2758139 h 3395993"/>
              <a:gd name="connsiteX3" fmla="*/ 876300 w 2705100"/>
              <a:gd name="connsiteY3" fmla="*/ 2329193 h 3395993"/>
              <a:gd name="connsiteX4" fmla="*/ 1066800 w 2705100"/>
              <a:gd name="connsiteY4" fmla="*/ 1986293 h 3395993"/>
              <a:gd name="connsiteX5" fmla="*/ 1257300 w 2705100"/>
              <a:gd name="connsiteY5" fmla="*/ 1871993 h 3395993"/>
              <a:gd name="connsiteX6" fmla="*/ 1469308 w 2705100"/>
              <a:gd name="connsiteY6" fmla="*/ 1643779 h 3395993"/>
              <a:gd name="connsiteX7" fmla="*/ 1952970 w 2705100"/>
              <a:gd name="connsiteY7" fmla="*/ 1162599 h 3395993"/>
              <a:gd name="connsiteX8" fmla="*/ 2068591 w 2705100"/>
              <a:gd name="connsiteY8" fmla="*/ 932899 h 3395993"/>
              <a:gd name="connsiteX9" fmla="*/ 2168591 w 2705100"/>
              <a:gd name="connsiteY9" fmla="*/ 712671 h 3395993"/>
              <a:gd name="connsiteX10" fmla="*/ 2196299 w 2705100"/>
              <a:gd name="connsiteY10" fmla="*/ 445408 h 3395993"/>
              <a:gd name="connsiteX11" fmla="*/ 2236596 w 2705100"/>
              <a:gd name="connsiteY11" fmla="*/ 95123 h 3395993"/>
              <a:gd name="connsiteX12" fmla="*/ 2478958 w 2705100"/>
              <a:gd name="connsiteY12" fmla="*/ 16316 h 3395993"/>
              <a:gd name="connsiteX13" fmla="*/ 2705100 w 2705100"/>
              <a:gd name="connsiteY13" fmla="*/ 161532 h 3395993"/>
              <a:gd name="connsiteX0" fmla="*/ 0 w 2705100"/>
              <a:gd name="connsiteY0" fmla="*/ 3395993 h 3395993"/>
              <a:gd name="connsiteX1" fmla="*/ 277091 w 2705100"/>
              <a:gd name="connsiteY1" fmla="*/ 3167509 h 3395993"/>
              <a:gd name="connsiteX2" fmla="*/ 649432 w 2705100"/>
              <a:gd name="connsiteY2" fmla="*/ 2758139 h 3395993"/>
              <a:gd name="connsiteX3" fmla="*/ 876300 w 2705100"/>
              <a:gd name="connsiteY3" fmla="*/ 2329193 h 3395993"/>
              <a:gd name="connsiteX4" fmla="*/ 1066800 w 2705100"/>
              <a:gd name="connsiteY4" fmla="*/ 1986293 h 3395993"/>
              <a:gd name="connsiteX5" fmla="*/ 1257300 w 2705100"/>
              <a:gd name="connsiteY5" fmla="*/ 1871993 h 3395993"/>
              <a:gd name="connsiteX6" fmla="*/ 1469308 w 2705100"/>
              <a:gd name="connsiteY6" fmla="*/ 1643779 h 3395993"/>
              <a:gd name="connsiteX7" fmla="*/ 2068591 w 2705100"/>
              <a:gd name="connsiteY7" fmla="*/ 932899 h 3395993"/>
              <a:gd name="connsiteX8" fmla="*/ 2168591 w 2705100"/>
              <a:gd name="connsiteY8" fmla="*/ 712671 h 3395993"/>
              <a:gd name="connsiteX9" fmla="*/ 2196299 w 2705100"/>
              <a:gd name="connsiteY9" fmla="*/ 445408 h 3395993"/>
              <a:gd name="connsiteX10" fmla="*/ 2236596 w 2705100"/>
              <a:gd name="connsiteY10" fmla="*/ 95123 h 3395993"/>
              <a:gd name="connsiteX11" fmla="*/ 2478958 w 2705100"/>
              <a:gd name="connsiteY11" fmla="*/ 16316 h 3395993"/>
              <a:gd name="connsiteX12" fmla="*/ 2705100 w 2705100"/>
              <a:gd name="connsiteY12" fmla="*/ 161532 h 3395993"/>
              <a:gd name="connsiteX0" fmla="*/ 0 w 2705100"/>
              <a:gd name="connsiteY0" fmla="*/ 3393421 h 3393421"/>
              <a:gd name="connsiteX1" fmla="*/ 277091 w 2705100"/>
              <a:gd name="connsiteY1" fmla="*/ 3164937 h 3393421"/>
              <a:gd name="connsiteX2" fmla="*/ 649432 w 2705100"/>
              <a:gd name="connsiteY2" fmla="*/ 2755567 h 3393421"/>
              <a:gd name="connsiteX3" fmla="*/ 876300 w 2705100"/>
              <a:gd name="connsiteY3" fmla="*/ 2326621 h 3393421"/>
              <a:gd name="connsiteX4" fmla="*/ 1066800 w 2705100"/>
              <a:gd name="connsiteY4" fmla="*/ 1983721 h 3393421"/>
              <a:gd name="connsiteX5" fmla="*/ 1257300 w 2705100"/>
              <a:gd name="connsiteY5" fmla="*/ 1869421 h 3393421"/>
              <a:gd name="connsiteX6" fmla="*/ 1469308 w 2705100"/>
              <a:gd name="connsiteY6" fmla="*/ 1641207 h 3393421"/>
              <a:gd name="connsiteX7" fmla="*/ 2068591 w 2705100"/>
              <a:gd name="connsiteY7" fmla="*/ 930327 h 3393421"/>
              <a:gd name="connsiteX8" fmla="*/ 2168591 w 2705100"/>
              <a:gd name="connsiteY8" fmla="*/ 710099 h 3393421"/>
              <a:gd name="connsiteX9" fmla="*/ 2196299 w 2705100"/>
              <a:gd name="connsiteY9" fmla="*/ 442836 h 3393421"/>
              <a:gd name="connsiteX10" fmla="*/ 2245832 w 2705100"/>
              <a:gd name="connsiteY10" fmla="*/ 102047 h 3393421"/>
              <a:gd name="connsiteX11" fmla="*/ 2478958 w 2705100"/>
              <a:gd name="connsiteY11" fmla="*/ 13744 h 3393421"/>
              <a:gd name="connsiteX12" fmla="*/ 2705100 w 2705100"/>
              <a:gd name="connsiteY12" fmla="*/ 158960 h 3393421"/>
              <a:gd name="connsiteX0" fmla="*/ 0 w 2705100"/>
              <a:gd name="connsiteY0" fmla="*/ 3387544 h 3387544"/>
              <a:gd name="connsiteX1" fmla="*/ 277091 w 2705100"/>
              <a:gd name="connsiteY1" fmla="*/ 3159060 h 3387544"/>
              <a:gd name="connsiteX2" fmla="*/ 649432 w 2705100"/>
              <a:gd name="connsiteY2" fmla="*/ 2749690 h 3387544"/>
              <a:gd name="connsiteX3" fmla="*/ 876300 w 2705100"/>
              <a:gd name="connsiteY3" fmla="*/ 2320744 h 3387544"/>
              <a:gd name="connsiteX4" fmla="*/ 1066800 w 2705100"/>
              <a:gd name="connsiteY4" fmla="*/ 1977844 h 3387544"/>
              <a:gd name="connsiteX5" fmla="*/ 1257300 w 2705100"/>
              <a:gd name="connsiteY5" fmla="*/ 1863544 h 3387544"/>
              <a:gd name="connsiteX6" fmla="*/ 1469308 w 2705100"/>
              <a:gd name="connsiteY6" fmla="*/ 1635330 h 3387544"/>
              <a:gd name="connsiteX7" fmla="*/ 2068591 w 2705100"/>
              <a:gd name="connsiteY7" fmla="*/ 924450 h 3387544"/>
              <a:gd name="connsiteX8" fmla="*/ 2168591 w 2705100"/>
              <a:gd name="connsiteY8" fmla="*/ 704222 h 3387544"/>
              <a:gd name="connsiteX9" fmla="*/ 2196299 w 2705100"/>
              <a:gd name="connsiteY9" fmla="*/ 436959 h 3387544"/>
              <a:gd name="connsiteX10" fmla="*/ 2245832 w 2705100"/>
              <a:gd name="connsiteY10" fmla="*/ 96170 h 3387544"/>
              <a:gd name="connsiteX11" fmla="*/ 2478958 w 2705100"/>
              <a:gd name="connsiteY11" fmla="*/ 7867 h 3387544"/>
              <a:gd name="connsiteX12" fmla="*/ 2705100 w 2705100"/>
              <a:gd name="connsiteY12" fmla="*/ 153083 h 3387544"/>
              <a:gd name="connsiteX0" fmla="*/ 0 w 2705100"/>
              <a:gd name="connsiteY0" fmla="*/ 3387544 h 3387544"/>
              <a:gd name="connsiteX1" fmla="*/ 277091 w 2705100"/>
              <a:gd name="connsiteY1" fmla="*/ 3159060 h 3387544"/>
              <a:gd name="connsiteX2" fmla="*/ 649432 w 2705100"/>
              <a:gd name="connsiteY2" fmla="*/ 2749690 h 3387544"/>
              <a:gd name="connsiteX3" fmla="*/ 876300 w 2705100"/>
              <a:gd name="connsiteY3" fmla="*/ 2320744 h 3387544"/>
              <a:gd name="connsiteX4" fmla="*/ 1066800 w 2705100"/>
              <a:gd name="connsiteY4" fmla="*/ 1977844 h 3387544"/>
              <a:gd name="connsiteX5" fmla="*/ 1257300 w 2705100"/>
              <a:gd name="connsiteY5" fmla="*/ 1863544 h 3387544"/>
              <a:gd name="connsiteX6" fmla="*/ 1469308 w 2705100"/>
              <a:gd name="connsiteY6" fmla="*/ 1635330 h 3387544"/>
              <a:gd name="connsiteX7" fmla="*/ 2068591 w 2705100"/>
              <a:gd name="connsiteY7" fmla="*/ 924450 h 3387544"/>
              <a:gd name="connsiteX8" fmla="*/ 2168591 w 2705100"/>
              <a:gd name="connsiteY8" fmla="*/ 704222 h 3387544"/>
              <a:gd name="connsiteX9" fmla="*/ 2196299 w 2705100"/>
              <a:gd name="connsiteY9" fmla="*/ 436959 h 3387544"/>
              <a:gd name="connsiteX10" fmla="*/ 2245832 w 2705100"/>
              <a:gd name="connsiteY10" fmla="*/ 96170 h 3387544"/>
              <a:gd name="connsiteX11" fmla="*/ 2478958 w 2705100"/>
              <a:gd name="connsiteY11" fmla="*/ 7867 h 3387544"/>
              <a:gd name="connsiteX12" fmla="*/ 2705100 w 2705100"/>
              <a:gd name="connsiteY12" fmla="*/ 153083 h 3387544"/>
              <a:gd name="connsiteX0" fmla="*/ 0 w 2705100"/>
              <a:gd name="connsiteY0" fmla="*/ 3403341 h 3403341"/>
              <a:gd name="connsiteX1" fmla="*/ 277091 w 2705100"/>
              <a:gd name="connsiteY1" fmla="*/ 3174857 h 3403341"/>
              <a:gd name="connsiteX2" fmla="*/ 649432 w 2705100"/>
              <a:gd name="connsiteY2" fmla="*/ 2765487 h 3403341"/>
              <a:gd name="connsiteX3" fmla="*/ 876300 w 2705100"/>
              <a:gd name="connsiteY3" fmla="*/ 2336541 h 3403341"/>
              <a:gd name="connsiteX4" fmla="*/ 1066800 w 2705100"/>
              <a:gd name="connsiteY4" fmla="*/ 1993641 h 3403341"/>
              <a:gd name="connsiteX5" fmla="*/ 1257300 w 2705100"/>
              <a:gd name="connsiteY5" fmla="*/ 1879341 h 3403341"/>
              <a:gd name="connsiteX6" fmla="*/ 1469308 w 2705100"/>
              <a:gd name="connsiteY6" fmla="*/ 1651127 h 3403341"/>
              <a:gd name="connsiteX7" fmla="*/ 2068591 w 2705100"/>
              <a:gd name="connsiteY7" fmla="*/ 940247 h 3403341"/>
              <a:gd name="connsiteX8" fmla="*/ 2168591 w 2705100"/>
              <a:gd name="connsiteY8" fmla="*/ 720019 h 3403341"/>
              <a:gd name="connsiteX9" fmla="*/ 2196299 w 2705100"/>
              <a:gd name="connsiteY9" fmla="*/ 452756 h 3403341"/>
              <a:gd name="connsiteX10" fmla="*/ 2245832 w 2705100"/>
              <a:gd name="connsiteY10" fmla="*/ 111967 h 3403341"/>
              <a:gd name="connsiteX11" fmla="*/ 2478958 w 2705100"/>
              <a:gd name="connsiteY11" fmla="*/ 23664 h 3403341"/>
              <a:gd name="connsiteX12" fmla="*/ 2705100 w 2705100"/>
              <a:gd name="connsiteY12" fmla="*/ 168880 h 3403341"/>
              <a:gd name="connsiteX0" fmla="*/ 0 w 2705100"/>
              <a:gd name="connsiteY0" fmla="*/ 3423939 h 3423939"/>
              <a:gd name="connsiteX1" fmla="*/ 277091 w 2705100"/>
              <a:gd name="connsiteY1" fmla="*/ 3195455 h 3423939"/>
              <a:gd name="connsiteX2" fmla="*/ 649432 w 2705100"/>
              <a:gd name="connsiteY2" fmla="*/ 2786085 h 3423939"/>
              <a:gd name="connsiteX3" fmla="*/ 876300 w 2705100"/>
              <a:gd name="connsiteY3" fmla="*/ 2357139 h 3423939"/>
              <a:gd name="connsiteX4" fmla="*/ 1066800 w 2705100"/>
              <a:gd name="connsiteY4" fmla="*/ 2014239 h 3423939"/>
              <a:gd name="connsiteX5" fmla="*/ 1257300 w 2705100"/>
              <a:gd name="connsiteY5" fmla="*/ 1899939 h 3423939"/>
              <a:gd name="connsiteX6" fmla="*/ 1469308 w 2705100"/>
              <a:gd name="connsiteY6" fmla="*/ 1671725 h 3423939"/>
              <a:gd name="connsiteX7" fmla="*/ 2068591 w 2705100"/>
              <a:gd name="connsiteY7" fmla="*/ 960845 h 3423939"/>
              <a:gd name="connsiteX8" fmla="*/ 2168591 w 2705100"/>
              <a:gd name="connsiteY8" fmla="*/ 740617 h 3423939"/>
              <a:gd name="connsiteX9" fmla="*/ 2196299 w 2705100"/>
              <a:gd name="connsiteY9" fmla="*/ 473354 h 3423939"/>
              <a:gd name="connsiteX10" fmla="*/ 2245832 w 2705100"/>
              <a:gd name="connsiteY10" fmla="*/ 132565 h 3423939"/>
              <a:gd name="connsiteX11" fmla="*/ 2478958 w 2705100"/>
              <a:gd name="connsiteY11" fmla="*/ 44262 h 3423939"/>
              <a:gd name="connsiteX12" fmla="*/ 2705100 w 2705100"/>
              <a:gd name="connsiteY12" fmla="*/ 189478 h 3423939"/>
              <a:gd name="connsiteX0" fmla="*/ 0 w 2705100"/>
              <a:gd name="connsiteY0" fmla="*/ 3460412 h 3460412"/>
              <a:gd name="connsiteX1" fmla="*/ 277091 w 2705100"/>
              <a:gd name="connsiteY1" fmla="*/ 3231928 h 3460412"/>
              <a:gd name="connsiteX2" fmla="*/ 649432 w 2705100"/>
              <a:gd name="connsiteY2" fmla="*/ 2822558 h 3460412"/>
              <a:gd name="connsiteX3" fmla="*/ 876300 w 2705100"/>
              <a:gd name="connsiteY3" fmla="*/ 2393612 h 3460412"/>
              <a:gd name="connsiteX4" fmla="*/ 1066800 w 2705100"/>
              <a:gd name="connsiteY4" fmla="*/ 2050712 h 3460412"/>
              <a:gd name="connsiteX5" fmla="*/ 1257300 w 2705100"/>
              <a:gd name="connsiteY5" fmla="*/ 1936412 h 3460412"/>
              <a:gd name="connsiteX6" fmla="*/ 1469308 w 2705100"/>
              <a:gd name="connsiteY6" fmla="*/ 1708198 h 3460412"/>
              <a:gd name="connsiteX7" fmla="*/ 2068591 w 2705100"/>
              <a:gd name="connsiteY7" fmla="*/ 997318 h 3460412"/>
              <a:gd name="connsiteX8" fmla="*/ 2168591 w 2705100"/>
              <a:gd name="connsiteY8" fmla="*/ 777090 h 3460412"/>
              <a:gd name="connsiteX9" fmla="*/ 2196299 w 2705100"/>
              <a:gd name="connsiteY9" fmla="*/ 509827 h 3460412"/>
              <a:gd name="connsiteX10" fmla="*/ 2245832 w 2705100"/>
              <a:gd name="connsiteY10" fmla="*/ 169038 h 3460412"/>
              <a:gd name="connsiteX11" fmla="*/ 2478958 w 2705100"/>
              <a:gd name="connsiteY11" fmla="*/ 80735 h 3460412"/>
              <a:gd name="connsiteX12" fmla="*/ 2705100 w 2705100"/>
              <a:gd name="connsiteY12" fmla="*/ 225951 h 3460412"/>
              <a:gd name="connsiteX0" fmla="*/ 0 w 2705100"/>
              <a:gd name="connsiteY0" fmla="*/ 3460412 h 3460412"/>
              <a:gd name="connsiteX1" fmla="*/ 277091 w 2705100"/>
              <a:gd name="connsiteY1" fmla="*/ 3231928 h 3460412"/>
              <a:gd name="connsiteX2" fmla="*/ 649432 w 2705100"/>
              <a:gd name="connsiteY2" fmla="*/ 2822558 h 3460412"/>
              <a:gd name="connsiteX3" fmla="*/ 876300 w 2705100"/>
              <a:gd name="connsiteY3" fmla="*/ 2393612 h 3460412"/>
              <a:gd name="connsiteX4" fmla="*/ 1066800 w 2705100"/>
              <a:gd name="connsiteY4" fmla="*/ 2050712 h 3460412"/>
              <a:gd name="connsiteX5" fmla="*/ 1257300 w 2705100"/>
              <a:gd name="connsiteY5" fmla="*/ 1936412 h 3460412"/>
              <a:gd name="connsiteX6" fmla="*/ 1469308 w 2705100"/>
              <a:gd name="connsiteY6" fmla="*/ 1708198 h 3460412"/>
              <a:gd name="connsiteX7" fmla="*/ 2068591 w 2705100"/>
              <a:gd name="connsiteY7" fmla="*/ 997318 h 3460412"/>
              <a:gd name="connsiteX8" fmla="*/ 2168591 w 2705100"/>
              <a:gd name="connsiteY8" fmla="*/ 777090 h 3460412"/>
              <a:gd name="connsiteX9" fmla="*/ 2196299 w 2705100"/>
              <a:gd name="connsiteY9" fmla="*/ 509827 h 3460412"/>
              <a:gd name="connsiteX10" fmla="*/ 2245832 w 2705100"/>
              <a:gd name="connsiteY10" fmla="*/ 169038 h 3460412"/>
              <a:gd name="connsiteX11" fmla="*/ 2478958 w 2705100"/>
              <a:gd name="connsiteY11" fmla="*/ 80735 h 3460412"/>
              <a:gd name="connsiteX12" fmla="*/ 2705100 w 2705100"/>
              <a:gd name="connsiteY12" fmla="*/ 225951 h 3460412"/>
              <a:gd name="connsiteX0" fmla="*/ 0 w 2705100"/>
              <a:gd name="connsiteY0" fmla="*/ 3460412 h 3460412"/>
              <a:gd name="connsiteX1" fmla="*/ 277091 w 2705100"/>
              <a:gd name="connsiteY1" fmla="*/ 3231928 h 3460412"/>
              <a:gd name="connsiteX2" fmla="*/ 649432 w 2705100"/>
              <a:gd name="connsiteY2" fmla="*/ 2822558 h 3460412"/>
              <a:gd name="connsiteX3" fmla="*/ 876300 w 2705100"/>
              <a:gd name="connsiteY3" fmla="*/ 2393612 h 3460412"/>
              <a:gd name="connsiteX4" fmla="*/ 1066800 w 2705100"/>
              <a:gd name="connsiteY4" fmla="*/ 2050712 h 3460412"/>
              <a:gd name="connsiteX5" fmla="*/ 1257300 w 2705100"/>
              <a:gd name="connsiteY5" fmla="*/ 1936412 h 3460412"/>
              <a:gd name="connsiteX6" fmla="*/ 1469308 w 2705100"/>
              <a:gd name="connsiteY6" fmla="*/ 1708198 h 3460412"/>
              <a:gd name="connsiteX7" fmla="*/ 2068591 w 2705100"/>
              <a:gd name="connsiteY7" fmla="*/ 997318 h 3460412"/>
              <a:gd name="connsiteX8" fmla="*/ 2168591 w 2705100"/>
              <a:gd name="connsiteY8" fmla="*/ 777090 h 3460412"/>
              <a:gd name="connsiteX9" fmla="*/ 2196299 w 2705100"/>
              <a:gd name="connsiteY9" fmla="*/ 509827 h 3460412"/>
              <a:gd name="connsiteX10" fmla="*/ 2245832 w 2705100"/>
              <a:gd name="connsiteY10" fmla="*/ 169038 h 3460412"/>
              <a:gd name="connsiteX11" fmla="*/ 2478958 w 2705100"/>
              <a:gd name="connsiteY11" fmla="*/ 80735 h 3460412"/>
              <a:gd name="connsiteX12" fmla="*/ 2705100 w 2705100"/>
              <a:gd name="connsiteY12" fmla="*/ 225951 h 3460412"/>
              <a:gd name="connsiteX0" fmla="*/ 0 w 2705100"/>
              <a:gd name="connsiteY0" fmla="*/ 3419150 h 3419150"/>
              <a:gd name="connsiteX1" fmla="*/ 277091 w 2705100"/>
              <a:gd name="connsiteY1" fmla="*/ 3190666 h 3419150"/>
              <a:gd name="connsiteX2" fmla="*/ 649432 w 2705100"/>
              <a:gd name="connsiteY2" fmla="*/ 2781296 h 3419150"/>
              <a:gd name="connsiteX3" fmla="*/ 876300 w 2705100"/>
              <a:gd name="connsiteY3" fmla="*/ 2352350 h 3419150"/>
              <a:gd name="connsiteX4" fmla="*/ 1066800 w 2705100"/>
              <a:gd name="connsiteY4" fmla="*/ 2009450 h 3419150"/>
              <a:gd name="connsiteX5" fmla="*/ 1257300 w 2705100"/>
              <a:gd name="connsiteY5" fmla="*/ 1895150 h 3419150"/>
              <a:gd name="connsiteX6" fmla="*/ 1469308 w 2705100"/>
              <a:gd name="connsiteY6" fmla="*/ 1666936 h 3419150"/>
              <a:gd name="connsiteX7" fmla="*/ 2068591 w 2705100"/>
              <a:gd name="connsiteY7" fmla="*/ 956056 h 3419150"/>
              <a:gd name="connsiteX8" fmla="*/ 2168591 w 2705100"/>
              <a:gd name="connsiteY8" fmla="*/ 735828 h 3419150"/>
              <a:gd name="connsiteX9" fmla="*/ 2196299 w 2705100"/>
              <a:gd name="connsiteY9" fmla="*/ 468565 h 3419150"/>
              <a:gd name="connsiteX10" fmla="*/ 2245832 w 2705100"/>
              <a:gd name="connsiteY10" fmla="*/ 127776 h 3419150"/>
              <a:gd name="connsiteX11" fmla="*/ 2552849 w 2705100"/>
              <a:gd name="connsiteY11" fmla="*/ 124935 h 3419150"/>
              <a:gd name="connsiteX12" fmla="*/ 2705100 w 2705100"/>
              <a:gd name="connsiteY12" fmla="*/ 184689 h 3419150"/>
              <a:gd name="connsiteX0" fmla="*/ 0 w 2552849"/>
              <a:gd name="connsiteY0" fmla="*/ 3419150 h 3419150"/>
              <a:gd name="connsiteX1" fmla="*/ 277091 w 2552849"/>
              <a:gd name="connsiteY1" fmla="*/ 3190666 h 3419150"/>
              <a:gd name="connsiteX2" fmla="*/ 649432 w 2552849"/>
              <a:gd name="connsiteY2" fmla="*/ 2781296 h 3419150"/>
              <a:gd name="connsiteX3" fmla="*/ 876300 w 2552849"/>
              <a:gd name="connsiteY3" fmla="*/ 2352350 h 3419150"/>
              <a:gd name="connsiteX4" fmla="*/ 1066800 w 2552849"/>
              <a:gd name="connsiteY4" fmla="*/ 2009450 h 3419150"/>
              <a:gd name="connsiteX5" fmla="*/ 1257300 w 2552849"/>
              <a:gd name="connsiteY5" fmla="*/ 1895150 h 3419150"/>
              <a:gd name="connsiteX6" fmla="*/ 1469308 w 2552849"/>
              <a:gd name="connsiteY6" fmla="*/ 1666936 h 3419150"/>
              <a:gd name="connsiteX7" fmla="*/ 2068591 w 2552849"/>
              <a:gd name="connsiteY7" fmla="*/ 956056 h 3419150"/>
              <a:gd name="connsiteX8" fmla="*/ 2168591 w 2552849"/>
              <a:gd name="connsiteY8" fmla="*/ 735828 h 3419150"/>
              <a:gd name="connsiteX9" fmla="*/ 2196299 w 2552849"/>
              <a:gd name="connsiteY9" fmla="*/ 468565 h 3419150"/>
              <a:gd name="connsiteX10" fmla="*/ 2245832 w 2552849"/>
              <a:gd name="connsiteY10" fmla="*/ 127776 h 3419150"/>
              <a:gd name="connsiteX11" fmla="*/ 2552849 w 2552849"/>
              <a:gd name="connsiteY11" fmla="*/ 124935 h 3419150"/>
              <a:gd name="connsiteX0" fmla="*/ 0 w 2626740"/>
              <a:gd name="connsiteY0" fmla="*/ 3405560 h 3405560"/>
              <a:gd name="connsiteX1" fmla="*/ 277091 w 2626740"/>
              <a:gd name="connsiteY1" fmla="*/ 3177076 h 3405560"/>
              <a:gd name="connsiteX2" fmla="*/ 649432 w 2626740"/>
              <a:gd name="connsiteY2" fmla="*/ 2767706 h 3405560"/>
              <a:gd name="connsiteX3" fmla="*/ 876300 w 2626740"/>
              <a:gd name="connsiteY3" fmla="*/ 2338760 h 3405560"/>
              <a:gd name="connsiteX4" fmla="*/ 1066800 w 2626740"/>
              <a:gd name="connsiteY4" fmla="*/ 1995860 h 3405560"/>
              <a:gd name="connsiteX5" fmla="*/ 1257300 w 2626740"/>
              <a:gd name="connsiteY5" fmla="*/ 1881560 h 3405560"/>
              <a:gd name="connsiteX6" fmla="*/ 1469308 w 2626740"/>
              <a:gd name="connsiteY6" fmla="*/ 1653346 h 3405560"/>
              <a:gd name="connsiteX7" fmla="*/ 2068591 w 2626740"/>
              <a:gd name="connsiteY7" fmla="*/ 942466 h 3405560"/>
              <a:gd name="connsiteX8" fmla="*/ 2168591 w 2626740"/>
              <a:gd name="connsiteY8" fmla="*/ 722238 h 3405560"/>
              <a:gd name="connsiteX9" fmla="*/ 2196299 w 2626740"/>
              <a:gd name="connsiteY9" fmla="*/ 454975 h 3405560"/>
              <a:gd name="connsiteX10" fmla="*/ 2245832 w 2626740"/>
              <a:gd name="connsiteY10" fmla="*/ 114186 h 3405560"/>
              <a:gd name="connsiteX11" fmla="*/ 2626740 w 2626740"/>
              <a:gd name="connsiteY11" fmla="*/ 149328 h 3405560"/>
              <a:gd name="connsiteX0" fmla="*/ 0 w 2626740"/>
              <a:gd name="connsiteY0" fmla="*/ 3405560 h 3405560"/>
              <a:gd name="connsiteX1" fmla="*/ 277091 w 2626740"/>
              <a:gd name="connsiteY1" fmla="*/ 3177076 h 3405560"/>
              <a:gd name="connsiteX2" fmla="*/ 649432 w 2626740"/>
              <a:gd name="connsiteY2" fmla="*/ 2767706 h 3405560"/>
              <a:gd name="connsiteX3" fmla="*/ 811754 w 2626740"/>
              <a:gd name="connsiteY3" fmla="*/ 2305580 h 3405560"/>
              <a:gd name="connsiteX4" fmla="*/ 1066800 w 2626740"/>
              <a:gd name="connsiteY4" fmla="*/ 1995860 h 3405560"/>
              <a:gd name="connsiteX5" fmla="*/ 1257300 w 2626740"/>
              <a:gd name="connsiteY5" fmla="*/ 1881560 h 3405560"/>
              <a:gd name="connsiteX6" fmla="*/ 1469308 w 2626740"/>
              <a:gd name="connsiteY6" fmla="*/ 1653346 h 3405560"/>
              <a:gd name="connsiteX7" fmla="*/ 2068591 w 2626740"/>
              <a:gd name="connsiteY7" fmla="*/ 942466 h 3405560"/>
              <a:gd name="connsiteX8" fmla="*/ 2168591 w 2626740"/>
              <a:gd name="connsiteY8" fmla="*/ 722238 h 3405560"/>
              <a:gd name="connsiteX9" fmla="*/ 2196299 w 2626740"/>
              <a:gd name="connsiteY9" fmla="*/ 454975 h 3405560"/>
              <a:gd name="connsiteX10" fmla="*/ 2245832 w 2626740"/>
              <a:gd name="connsiteY10" fmla="*/ 114186 h 3405560"/>
              <a:gd name="connsiteX11" fmla="*/ 2626740 w 2626740"/>
              <a:gd name="connsiteY11" fmla="*/ 149328 h 3405560"/>
              <a:gd name="connsiteX0" fmla="*/ 0 w 2626740"/>
              <a:gd name="connsiteY0" fmla="*/ 3405560 h 3405560"/>
              <a:gd name="connsiteX1" fmla="*/ 277091 w 2626740"/>
              <a:gd name="connsiteY1" fmla="*/ 3177076 h 3405560"/>
              <a:gd name="connsiteX2" fmla="*/ 649432 w 2626740"/>
              <a:gd name="connsiteY2" fmla="*/ 2767706 h 3405560"/>
              <a:gd name="connsiteX3" fmla="*/ 811754 w 2626740"/>
              <a:gd name="connsiteY3" fmla="*/ 2305580 h 3405560"/>
              <a:gd name="connsiteX4" fmla="*/ 1013012 w 2626740"/>
              <a:gd name="connsiteY4" fmla="*/ 1896321 h 3405560"/>
              <a:gd name="connsiteX5" fmla="*/ 1257300 w 2626740"/>
              <a:gd name="connsiteY5" fmla="*/ 1881560 h 3405560"/>
              <a:gd name="connsiteX6" fmla="*/ 1469308 w 2626740"/>
              <a:gd name="connsiteY6" fmla="*/ 1653346 h 3405560"/>
              <a:gd name="connsiteX7" fmla="*/ 2068591 w 2626740"/>
              <a:gd name="connsiteY7" fmla="*/ 942466 h 3405560"/>
              <a:gd name="connsiteX8" fmla="*/ 2168591 w 2626740"/>
              <a:gd name="connsiteY8" fmla="*/ 722238 h 3405560"/>
              <a:gd name="connsiteX9" fmla="*/ 2196299 w 2626740"/>
              <a:gd name="connsiteY9" fmla="*/ 454975 h 3405560"/>
              <a:gd name="connsiteX10" fmla="*/ 2245832 w 2626740"/>
              <a:gd name="connsiteY10" fmla="*/ 114186 h 3405560"/>
              <a:gd name="connsiteX11" fmla="*/ 2626740 w 2626740"/>
              <a:gd name="connsiteY11" fmla="*/ 149328 h 3405560"/>
              <a:gd name="connsiteX0" fmla="*/ 0 w 2626740"/>
              <a:gd name="connsiteY0" fmla="*/ 3405560 h 3405560"/>
              <a:gd name="connsiteX1" fmla="*/ 277091 w 2626740"/>
              <a:gd name="connsiteY1" fmla="*/ 3177076 h 3405560"/>
              <a:gd name="connsiteX2" fmla="*/ 649432 w 2626740"/>
              <a:gd name="connsiteY2" fmla="*/ 2767706 h 3405560"/>
              <a:gd name="connsiteX3" fmla="*/ 811754 w 2626740"/>
              <a:gd name="connsiteY3" fmla="*/ 2305580 h 3405560"/>
              <a:gd name="connsiteX4" fmla="*/ 1013012 w 2626740"/>
              <a:gd name="connsiteY4" fmla="*/ 1896321 h 3405560"/>
              <a:gd name="connsiteX5" fmla="*/ 1257300 w 2626740"/>
              <a:gd name="connsiteY5" fmla="*/ 1715663 h 3405560"/>
              <a:gd name="connsiteX6" fmla="*/ 1469308 w 2626740"/>
              <a:gd name="connsiteY6" fmla="*/ 1653346 h 3405560"/>
              <a:gd name="connsiteX7" fmla="*/ 2068591 w 2626740"/>
              <a:gd name="connsiteY7" fmla="*/ 942466 h 3405560"/>
              <a:gd name="connsiteX8" fmla="*/ 2168591 w 2626740"/>
              <a:gd name="connsiteY8" fmla="*/ 722238 h 3405560"/>
              <a:gd name="connsiteX9" fmla="*/ 2196299 w 2626740"/>
              <a:gd name="connsiteY9" fmla="*/ 454975 h 3405560"/>
              <a:gd name="connsiteX10" fmla="*/ 2245832 w 2626740"/>
              <a:gd name="connsiteY10" fmla="*/ 114186 h 3405560"/>
              <a:gd name="connsiteX11" fmla="*/ 2626740 w 2626740"/>
              <a:gd name="connsiteY11" fmla="*/ 149328 h 3405560"/>
              <a:gd name="connsiteX0" fmla="*/ 0 w 2626740"/>
              <a:gd name="connsiteY0" fmla="*/ 3405560 h 3405560"/>
              <a:gd name="connsiteX1" fmla="*/ 277091 w 2626740"/>
              <a:gd name="connsiteY1" fmla="*/ 3177076 h 3405560"/>
              <a:gd name="connsiteX2" fmla="*/ 649432 w 2626740"/>
              <a:gd name="connsiteY2" fmla="*/ 2767706 h 3405560"/>
              <a:gd name="connsiteX3" fmla="*/ 811754 w 2626740"/>
              <a:gd name="connsiteY3" fmla="*/ 2305580 h 3405560"/>
              <a:gd name="connsiteX4" fmla="*/ 1013012 w 2626740"/>
              <a:gd name="connsiteY4" fmla="*/ 1896321 h 3405560"/>
              <a:gd name="connsiteX5" fmla="*/ 1257300 w 2626740"/>
              <a:gd name="connsiteY5" fmla="*/ 1715663 h 3405560"/>
              <a:gd name="connsiteX6" fmla="*/ 1544611 w 2626740"/>
              <a:gd name="connsiteY6" fmla="*/ 1321550 h 3405560"/>
              <a:gd name="connsiteX7" fmla="*/ 2068591 w 2626740"/>
              <a:gd name="connsiteY7" fmla="*/ 942466 h 3405560"/>
              <a:gd name="connsiteX8" fmla="*/ 2168591 w 2626740"/>
              <a:gd name="connsiteY8" fmla="*/ 722238 h 3405560"/>
              <a:gd name="connsiteX9" fmla="*/ 2196299 w 2626740"/>
              <a:gd name="connsiteY9" fmla="*/ 454975 h 3405560"/>
              <a:gd name="connsiteX10" fmla="*/ 2245832 w 2626740"/>
              <a:gd name="connsiteY10" fmla="*/ 114186 h 3405560"/>
              <a:gd name="connsiteX11" fmla="*/ 2626740 w 2626740"/>
              <a:gd name="connsiteY11" fmla="*/ 149328 h 3405560"/>
              <a:gd name="connsiteX0" fmla="*/ 0 w 2626740"/>
              <a:gd name="connsiteY0" fmla="*/ 3405560 h 3405560"/>
              <a:gd name="connsiteX1" fmla="*/ 277091 w 2626740"/>
              <a:gd name="connsiteY1" fmla="*/ 3177076 h 3405560"/>
              <a:gd name="connsiteX2" fmla="*/ 649432 w 2626740"/>
              <a:gd name="connsiteY2" fmla="*/ 2767706 h 3405560"/>
              <a:gd name="connsiteX3" fmla="*/ 811754 w 2626740"/>
              <a:gd name="connsiteY3" fmla="*/ 2305580 h 3405560"/>
              <a:gd name="connsiteX4" fmla="*/ 1013012 w 2626740"/>
              <a:gd name="connsiteY4" fmla="*/ 1896321 h 3405560"/>
              <a:gd name="connsiteX5" fmla="*/ 1257300 w 2626740"/>
              <a:gd name="connsiteY5" fmla="*/ 1715663 h 3405560"/>
              <a:gd name="connsiteX6" fmla="*/ 1544611 w 2626740"/>
              <a:gd name="connsiteY6" fmla="*/ 1321550 h 3405560"/>
              <a:gd name="connsiteX7" fmla="*/ 1961015 w 2626740"/>
              <a:gd name="connsiteY7" fmla="*/ 853987 h 3405560"/>
              <a:gd name="connsiteX8" fmla="*/ 2168591 w 2626740"/>
              <a:gd name="connsiteY8" fmla="*/ 722238 h 3405560"/>
              <a:gd name="connsiteX9" fmla="*/ 2196299 w 2626740"/>
              <a:gd name="connsiteY9" fmla="*/ 454975 h 3405560"/>
              <a:gd name="connsiteX10" fmla="*/ 2245832 w 2626740"/>
              <a:gd name="connsiteY10" fmla="*/ 114186 h 3405560"/>
              <a:gd name="connsiteX11" fmla="*/ 2626740 w 2626740"/>
              <a:gd name="connsiteY11" fmla="*/ 149328 h 3405560"/>
              <a:gd name="connsiteX0" fmla="*/ 0 w 2626740"/>
              <a:gd name="connsiteY0" fmla="*/ 3405560 h 3405560"/>
              <a:gd name="connsiteX1" fmla="*/ 277091 w 2626740"/>
              <a:gd name="connsiteY1" fmla="*/ 3177076 h 3405560"/>
              <a:gd name="connsiteX2" fmla="*/ 649432 w 2626740"/>
              <a:gd name="connsiteY2" fmla="*/ 2767706 h 3405560"/>
              <a:gd name="connsiteX3" fmla="*/ 811754 w 2626740"/>
              <a:gd name="connsiteY3" fmla="*/ 2305580 h 3405560"/>
              <a:gd name="connsiteX4" fmla="*/ 1013012 w 2626740"/>
              <a:gd name="connsiteY4" fmla="*/ 1896321 h 3405560"/>
              <a:gd name="connsiteX5" fmla="*/ 1257300 w 2626740"/>
              <a:gd name="connsiteY5" fmla="*/ 1715663 h 3405560"/>
              <a:gd name="connsiteX6" fmla="*/ 1544611 w 2626740"/>
              <a:gd name="connsiteY6" fmla="*/ 1321550 h 3405560"/>
              <a:gd name="connsiteX7" fmla="*/ 1961015 w 2626740"/>
              <a:gd name="connsiteY7" fmla="*/ 853987 h 3405560"/>
              <a:gd name="connsiteX8" fmla="*/ 2114803 w 2626740"/>
              <a:gd name="connsiteY8" fmla="*/ 655880 h 3405560"/>
              <a:gd name="connsiteX9" fmla="*/ 2196299 w 2626740"/>
              <a:gd name="connsiteY9" fmla="*/ 454975 h 3405560"/>
              <a:gd name="connsiteX10" fmla="*/ 2245832 w 2626740"/>
              <a:gd name="connsiteY10" fmla="*/ 114186 h 3405560"/>
              <a:gd name="connsiteX11" fmla="*/ 2626740 w 2626740"/>
              <a:gd name="connsiteY11" fmla="*/ 149328 h 3405560"/>
              <a:gd name="connsiteX0" fmla="*/ 0 w 3023904"/>
              <a:gd name="connsiteY0" fmla="*/ 3557494 h 3557494"/>
              <a:gd name="connsiteX1" fmla="*/ 674255 w 3023904"/>
              <a:gd name="connsiteY1" fmla="*/ 3177076 h 3557494"/>
              <a:gd name="connsiteX2" fmla="*/ 1046596 w 3023904"/>
              <a:gd name="connsiteY2" fmla="*/ 2767706 h 3557494"/>
              <a:gd name="connsiteX3" fmla="*/ 1208918 w 3023904"/>
              <a:gd name="connsiteY3" fmla="*/ 2305580 h 3557494"/>
              <a:gd name="connsiteX4" fmla="*/ 1410176 w 3023904"/>
              <a:gd name="connsiteY4" fmla="*/ 1896321 h 3557494"/>
              <a:gd name="connsiteX5" fmla="*/ 1654464 w 3023904"/>
              <a:gd name="connsiteY5" fmla="*/ 1715663 h 3557494"/>
              <a:gd name="connsiteX6" fmla="*/ 1941775 w 3023904"/>
              <a:gd name="connsiteY6" fmla="*/ 1321550 h 3557494"/>
              <a:gd name="connsiteX7" fmla="*/ 2358179 w 3023904"/>
              <a:gd name="connsiteY7" fmla="*/ 853987 h 3557494"/>
              <a:gd name="connsiteX8" fmla="*/ 2511967 w 3023904"/>
              <a:gd name="connsiteY8" fmla="*/ 655880 h 3557494"/>
              <a:gd name="connsiteX9" fmla="*/ 2593463 w 3023904"/>
              <a:gd name="connsiteY9" fmla="*/ 454975 h 3557494"/>
              <a:gd name="connsiteX10" fmla="*/ 2642996 w 3023904"/>
              <a:gd name="connsiteY10" fmla="*/ 114186 h 3557494"/>
              <a:gd name="connsiteX11" fmla="*/ 3023904 w 3023904"/>
              <a:gd name="connsiteY11" fmla="*/ 149328 h 3557494"/>
              <a:gd name="connsiteX0" fmla="*/ 0 w 3023904"/>
              <a:gd name="connsiteY0" fmla="*/ 3557494 h 3557494"/>
              <a:gd name="connsiteX1" fmla="*/ 563418 w 3023904"/>
              <a:gd name="connsiteY1" fmla="*/ 3319514 h 3557494"/>
              <a:gd name="connsiteX2" fmla="*/ 1046596 w 3023904"/>
              <a:gd name="connsiteY2" fmla="*/ 2767706 h 3557494"/>
              <a:gd name="connsiteX3" fmla="*/ 1208918 w 3023904"/>
              <a:gd name="connsiteY3" fmla="*/ 2305580 h 3557494"/>
              <a:gd name="connsiteX4" fmla="*/ 1410176 w 3023904"/>
              <a:gd name="connsiteY4" fmla="*/ 1896321 h 3557494"/>
              <a:gd name="connsiteX5" fmla="*/ 1654464 w 3023904"/>
              <a:gd name="connsiteY5" fmla="*/ 1715663 h 3557494"/>
              <a:gd name="connsiteX6" fmla="*/ 1941775 w 3023904"/>
              <a:gd name="connsiteY6" fmla="*/ 1321550 h 3557494"/>
              <a:gd name="connsiteX7" fmla="*/ 2358179 w 3023904"/>
              <a:gd name="connsiteY7" fmla="*/ 853987 h 3557494"/>
              <a:gd name="connsiteX8" fmla="*/ 2511967 w 3023904"/>
              <a:gd name="connsiteY8" fmla="*/ 655880 h 3557494"/>
              <a:gd name="connsiteX9" fmla="*/ 2593463 w 3023904"/>
              <a:gd name="connsiteY9" fmla="*/ 454975 h 3557494"/>
              <a:gd name="connsiteX10" fmla="*/ 2642996 w 3023904"/>
              <a:gd name="connsiteY10" fmla="*/ 114186 h 3557494"/>
              <a:gd name="connsiteX11" fmla="*/ 3023904 w 3023904"/>
              <a:gd name="connsiteY11" fmla="*/ 149328 h 3557494"/>
              <a:gd name="connsiteX0" fmla="*/ 0 w 3014668"/>
              <a:gd name="connsiteY0" fmla="*/ 3500518 h 3500518"/>
              <a:gd name="connsiteX1" fmla="*/ 554182 w 3014668"/>
              <a:gd name="connsiteY1" fmla="*/ 3319514 h 3500518"/>
              <a:gd name="connsiteX2" fmla="*/ 1037360 w 3014668"/>
              <a:gd name="connsiteY2" fmla="*/ 2767706 h 3500518"/>
              <a:gd name="connsiteX3" fmla="*/ 1199682 w 3014668"/>
              <a:gd name="connsiteY3" fmla="*/ 2305580 h 3500518"/>
              <a:gd name="connsiteX4" fmla="*/ 1400940 w 3014668"/>
              <a:gd name="connsiteY4" fmla="*/ 1896321 h 3500518"/>
              <a:gd name="connsiteX5" fmla="*/ 1645228 w 3014668"/>
              <a:gd name="connsiteY5" fmla="*/ 1715663 h 3500518"/>
              <a:gd name="connsiteX6" fmla="*/ 1932539 w 3014668"/>
              <a:gd name="connsiteY6" fmla="*/ 1321550 h 3500518"/>
              <a:gd name="connsiteX7" fmla="*/ 2348943 w 3014668"/>
              <a:gd name="connsiteY7" fmla="*/ 853987 h 3500518"/>
              <a:gd name="connsiteX8" fmla="*/ 2502731 w 3014668"/>
              <a:gd name="connsiteY8" fmla="*/ 655880 h 3500518"/>
              <a:gd name="connsiteX9" fmla="*/ 2584227 w 3014668"/>
              <a:gd name="connsiteY9" fmla="*/ 454975 h 3500518"/>
              <a:gd name="connsiteX10" fmla="*/ 2633760 w 3014668"/>
              <a:gd name="connsiteY10" fmla="*/ 114186 h 3500518"/>
              <a:gd name="connsiteX11" fmla="*/ 3014668 w 3014668"/>
              <a:gd name="connsiteY11" fmla="*/ 149328 h 3500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4668" h="3500518">
                <a:moveTo>
                  <a:pt x="0" y="3500518"/>
                </a:moveTo>
                <a:cubicBezTo>
                  <a:pt x="92364" y="3424357"/>
                  <a:pt x="461818" y="3395675"/>
                  <a:pt x="554182" y="3319514"/>
                </a:cubicBezTo>
                <a:cubicBezTo>
                  <a:pt x="658957" y="3256014"/>
                  <a:pt x="961160" y="2843906"/>
                  <a:pt x="1037360" y="2767706"/>
                </a:cubicBezTo>
                <a:cubicBezTo>
                  <a:pt x="1132610" y="2621656"/>
                  <a:pt x="1139085" y="2450811"/>
                  <a:pt x="1199682" y="2305580"/>
                </a:cubicBezTo>
                <a:cubicBezTo>
                  <a:pt x="1260279" y="2160349"/>
                  <a:pt x="1326682" y="1994640"/>
                  <a:pt x="1400940" y="1896321"/>
                </a:cubicBezTo>
                <a:cubicBezTo>
                  <a:pt x="1475198" y="1798002"/>
                  <a:pt x="1556628" y="1811458"/>
                  <a:pt x="1645228" y="1715663"/>
                </a:cubicBezTo>
                <a:cubicBezTo>
                  <a:pt x="1733828" y="1619868"/>
                  <a:pt x="1815253" y="1465163"/>
                  <a:pt x="1932539" y="1321550"/>
                </a:cubicBezTo>
                <a:cubicBezTo>
                  <a:pt x="2049825" y="1177937"/>
                  <a:pt x="2232396" y="1009172"/>
                  <a:pt x="2348943" y="853987"/>
                </a:cubicBezTo>
                <a:cubicBezTo>
                  <a:pt x="2465490" y="698802"/>
                  <a:pt x="2463517" y="722382"/>
                  <a:pt x="2502731" y="655880"/>
                </a:cubicBezTo>
                <a:cubicBezTo>
                  <a:pt x="2541945" y="589378"/>
                  <a:pt x="2562389" y="545257"/>
                  <a:pt x="2584227" y="454975"/>
                </a:cubicBezTo>
                <a:cubicBezTo>
                  <a:pt x="2606065" y="364693"/>
                  <a:pt x="2551498" y="367602"/>
                  <a:pt x="2633760" y="114186"/>
                </a:cubicBezTo>
                <a:cubicBezTo>
                  <a:pt x="2744019" y="-104423"/>
                  <a:pt x="2924269" y="38553"/>
                  <a:pt x="3014668" y="149328"/>
                </a:cubicBezTo>
              </a:path>
            </a:pathLst>
          </a:custGeom>
          <a:ln w="101600" cmpd="sng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4" name="Группа 5"/>
          <p:cNvGrpSpPr>
            <a:grpSpLocks/>
          </p:cNvGrpSpPr>
          <p:nvPr/>
        </p:nvGrpSpPr>
        <p:grpSpPr bwMode="auto">
          <a:xfrm>
            <a:off x="4679951" y="3759999"/>
            <a:ext cx="1979613" cy="283369"/>
            <a:chOff x="3997177" y="4863304"/>
            <a:chExt cx="1961569" cy="423541"/>
          </a:xfrm>
        </p:grpSpPr>
        <p:sp>
          <p:nvSpPr>
            <p:cNvPr id="7" name="Oval 16"/>
            <p:cNvSpPr>
              <a:spLocks noChangeArrowheads="1"/>
            </p:cNvSpPr>
            <p:nvPr/>
          </p:nvSpPr>
          <p:spPr bwMode="auto">
            <a:xfrm>
              <a:off x="3997177" y="4870422"/>
              <a:ext cx="215506" cy="215330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 sz="1600" b="1" kern="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8" name="Скругленная прямоугольная выноска 7"/>
            <p:cNvSpPr/>
            <p:nvPr/>
          </p:nvSpPr>
          <p:spPr>
            <a:xfrm>
              <a:off x="4401446" y="4863304"/>
              <a:ext cx="1557300" cy="423541"/>
            </a:xfrm>
            <a:prstGeom prst="wedgeRoundRectCallout">
              <a:avLst>
                <a:gd name="adj1" fmla="val -61121"/>
                <a:gd name="adj2" fmla="val -25708"/>
                <a:gd name="adj3" fmla="val 16667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Хабаровск</a:t>
              </a:r>
            </a:p>
          </p:txBody>
        </p:sp>
      </p:grpSp>
      <p:grpSp>
        <p:nvGrpSpPr>
          <p:cNvPr id="6" name="Группа 33"/>
          <p:cNvGrpSpPr/>
          <p:nvPr/>
        </p:nvGrpSpPr>
        <p:grpSpPr>
          <a:xfrm>
            <a:off x="2915826" y="3552802"/>
            <a:ext cx="1537673" cy="372212"/>
            <a:chOff x="2915815" y="4737069"/>
            <a:chExt cx="1537673" cy="496282"/>
          </a:xfrm>
          <a:solidFill>
            <a:srgbClr val="F68B32"/>
          </a:solidFill>
        </p:grpSpPr>
        <p:sp>
          <p:nvSpPr>
            <p:cNvPr id="24" name="Oval 16"/>
            <p:cNvSpPr>
              <a:spLocks noChangeArrowheads="1"/>
            </p:cNvSpPr>
            <p:nvPr/>
          </p:nvSpPr>
          <p:spPr bwMode="auto">
            <a:xfrm>
              <a:off x="4283968" y="5073655"/>
              <a:ext cx="169520" cy="159696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 sz="1600" b="1" kern="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25" name="Скругленная прямоугольная выноска 24"/>
            <p:cNvSpPr/>
            <p:nvPr/>
          </p:nvSpPr>
          <p:spPr>
            <a:xfrm>
              <a:off x="2915815" y="4737069"/>
              <a:ext cx="1321559" cy="344344"/>
            </a:xfrm>
            <a:prstGeom prst="wedgeRoundRectCallout">
              <a:avLst>
                <a:gd name="adj1" fmla="val 58286"/>
                <a:gd name="adj2" fmla="val 45909"/>
                <a:gd name="adj3" fmla="val 16667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600" b="1" dirty="0" err="1">
                  <a:solidFill>
                    <a:prstClr val="white"/>
                  </a:solidFill>
                  <a:latin typeface="Arial" pitchFamily="34" charset="0"/>
                  <a:cs typeface="Arial" pitchFamily="34" charset="0"/>
                </a:rPr>
                <a:t>Фуюань</a:t>
              </a:r>
              <a:endParaRPr lang="ru-RU" sz="16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380" name="Группа 28"/>
          <p:cNvGrpSpPr>
            <a:grpSpLocks/>
          </p:cNvGrpSpPr>
          <p:nvPr/>
        </p:nvGrpSpPr>
        <p:grpSpPr bwMode="auto">
          <a:xfrm>
            <a:off x="4754563" y="3228981"/>
            <a:ext cx="609600" cy="584597"/>
            <a:chOff x="4695392" y="4043612"/>
            <a:chExt cx="609524" cy="779368"/>
          </a:xfrm>
        </p:grpSpPr>
        <p:pic>
          <p:nvPicPr>
            <p:cNvPr id="15396" name="Рисунок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5392" y="4043612"/>
              <a:ext cx="609524" cy="609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1" name="Прямая соединительная линия 20"/>
            <p:cNvCxnSpPr/>
            <p:nvPr/>
          </p:nvCxnSpPr>
          <p:spPr>
            <a:xfrm>
              <a:off x="4695392" y="4126152"/>
              <a:ext cx="0" cy="696828"/>
            </a:xfrm>
            <a:prstGeom prst="line">
              <a:avLst/>
            </a:prstGeom>
            <a:ln w="254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Группа 8"/>
          <p:cNvGrpSpPr>
            <a:grpSpLocks/>
          </p:cNvGrpSpPr>
          <p:nvPr/>
        </p:nvGrpSpPr>
        <p:grpSpPr bwMode="auto">
          <a:xfrm>
            <a:off x="2717800" y="2466981"/>
            <a:ext cx="3087688" cy="375047"/>
            <a:chOff x="1616007" y="2790398"/>
            <a:chExt cx="3818848" cy="638602"/>
          </a:xfrm>
        </p:grpSpPr>
        <p:sp>
          <p:nvSpPr>
            <p:cNvPr id="10" name="Oval 16"/>
            <p:cNvSpPr>
              <a:spLocks noChangeArrowheads="1"/>
            </p:cNvSpPr>
            <p:nvPr/>
          </p:nvSpPr>
          <p:spPr bwMode="auto">
            <a:xfrm>
              <a:off x="5220842" y="3212078"/>
              <a:ext cx="214013" cy="216922"/>
            </a:xfrm>
            <a:prstGeom prst="ellipse">
              <a:avLst/>
            </a:prstGeom>
            <a:ln>
              <a:headEnd/>
              <a:tailEnd/>
            </a:ln>
            <a:extLst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>
                <a:defRPr/>
              </a:pPr>
              <a:endParaRPr lang="ru-RU" sz="1600" b="1" kern="0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11" name="Скругленная прямоугольная выноска 10"/>
            <p:cNvSpPr/>
            <p:nvPr/>
          </p:nvSpPr>
          <p:spPr>
            <a:xfrm>
              <a:off x="1616007" y="2790398"/>
              <a:ext cx="3327994" cy="381134"/>
            </a:xfrm>
            <a:prstGeom prst="wedgeRoundRectCallout">
              <a:avLst>
                <a:gd name="adj1" fmla="val 57291"/>
                <a:gd name="adj2" fmla="val 51299"/>
                <a:gd name="adj3" fmla="val 16667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4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Комсомольск</a:t>
              </a:r>
              <a:r>
                <a:rPr lang="ru-RU" sz="1600" b="1">
                  <a:solidFill>
                    <a:srgbClr val="FFFFFF"/>
                  </a:solidFill>
                  <a:latin typeface="Arial" charset="0"/>
                  <a:cs typeface="Arial" charset="0"/>
                </a:rPr>
                <a:t>-на-Амуре</a:t>
              </a:r>
            </a:p>
          </p:txBody>
        </p:sp>
      </p:grpSp>
      <p:sp>
        <p:nvSpPr>
          <p:cNvPr id="13" name="Oval 16"/>
          <p:cNvSpPr>
            <a:spLocks noChangeArrowheads="1"/>
          </p:cNvSpPr>
          <p:nvPr/>
        </p:nvSpPr>
        <p:spPr bwMode="auto">
          <a:xfrm>
            <a:off x="7331086" y="1356122"/>
            <a:ext cx="176213" cy="133350"/>
          </a:xfrm>
          <a:prstGeom prst="ellipse">
            <a:avLst/>
          </a:prstGeom>
          <a:ln>
            <a:headEnd/>
            <a:tailEnd/>
          </a:ln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endParaRPr lang="ru-RU" sz="2000" b="1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4368800" y="1383508"/>
            <a:ext cx="2535238" cy="240506"/>
          </a:xfrm>
          <a:prstGeom prst="wedgeRoundRectCallout">
            <a:avLst>
              <a:gd name="adj1" fmla="val 64968"/>
              <a:gd name="adj2" fmla="val -27739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>
                <a:solidFill>
                  <a:srgbClr val="FFFFFF"/>
                </a:solidFill>
                <a:latin typeface="Arial" charset="0"/>
                <a:cs typeface="Arial" charset="0"/>
              </a:rPr>
              <a:t>Николаевск-на-Амуре</a:t>
            </a:r>
          </a:p>
        </p:txBody>
      </p:sp>
      <p:sp>
        <p:nvSpPr>
          <p:cNvPr id="15386" name="TextBox 40"/>
          <p:cNvSpPr txBox="1">
            <a:spLocks noChangeArrowheads="1"/>
          </p:cNvSpPr>
          <p:nvPr/>
        </p:nvSpPr>
        <p:spPr bwMode="auto">
          <a:xfrm rot="2747957">
            <a:off x="6718101" y="354299"/>
            <a:ext cx="14037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Охотское море</a:t>
            </a:r>
          </a:p>
        </p:txBody>
      </p:sp>
      <p:pic>
        <p:nvPicPr>
          <p:cNvPr id="3074" name="Picture 2" descr="http://guide.chinabooking.ru/uploadfile/view/more/70186/595095fd-4635-4904-bdb1-20b02aca4c1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813" y="211794"/>
            <a:ext cx="3252131" cy="1519378"/>
          </a:xfrm>
          <a:prstGeom prst="rect">
            <a:avLst/>
          </a:prstGeom>
          <a:ln>
            <a:noFill/>
          </a:ln>
          <a:effectLst>
            <a:outerShdw blurRad="63500" dist="38100" dir="2700000" algn="tl" rotWithShape="0">
              <a:schemeClr val="bg1">
                <a:alpha val="8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fototerra.ru/photo/Kitaj/Fujuan/medium-254783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0813" y="211792"/>
            <a:ext cx="3252131" cy="1518108"/>
          </a:xfrm>
          <a:prstGeom prst="rect">
            <a:avLst/>
          </a:prstGeom>
          <a:ln>
            <a:noFill/>
          </a:ln>
          <a:effectLst>
            <a:outerShdw blurRad="63500" dist="38100" dir="2700000" algn="tl" rotWithShape="0">
              <a:schemeClr val="bg1">
                <a:alpha val="8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1762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6" presetClass="entr" presetSubtype="4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7" descr="1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2345535"/>
            <a:ext cx="5461000" cy="2732485"/>
          </a:xfrm>
          <a:prstGeom prst="rect">
            <a:avLst/>
          </a:prstGeom>
          <a:ln>
            <a:noFill/>
          </a:ln>
          <a:effectLst>
            <a:outerShdw blurRad="63500" dist="38100" dir="2700000" algn="tl" rotWithShape="0">
              <a:schemeClr val="bg1">
                <a:alpha val="8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сплав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72" y="86917"/>
            <a:ext cx="4752085" cy="2369538"/>
          </a:xfrm>
          <a:prstGeom prst="rect">
            <a:avLst/>
          </a:prstGeom>
          <a:ln>
            <a:noFill/>
          </a:ln>
          <a:effectLst>
            <a:outerShdw blurRad="63500" dist="38100" dir="2700000" algn="tl" rotWithShape="0">
              <a:schemeClr val="bg1">
                <a:alpha val="8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www.irtysh.ru/images/habarovskiy-kray/habarovskiy-kray-9-ribalka-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32" y="2552332"/>
            <a:ext cx="3357471" cy="252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sima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92409"/>
            <a:ext cx="3605074" cy="209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1662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75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157172" y="-20536"/>
            <a:ext cx="8764587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500" b="1" dirty="0"/>
              <a:t> </a:t>
            </a:r>
            <a:r>
              <a:rPr lang="ru-RU" altLang="ru-RU" sz="2500" b="1" dirty="0">
                <a:solidFill>
                  <a:srgbClr val="FFFF00"/>
                </a:solidFill>
              </a:rPr>
              <a:t>Эколого-туристический </a:t>
            </a:r>
            <a:r>
              <a:rPr lang="ru-RU" altLang="ru-RU" sz="2500" b="1" dirty="0" smtClean="0">
                <a:solidFill>
                  <a:srgbClr val="FFFF00"/>
                </a:solidFill>
              </a:rPr>
              <a:t>маршрут </a:t>
            </a:r>
            <a:endParaRPr lang="ru-RU" altLang="ru-RU" sz="2500" b="1" dirty="0" smtClean="0">
              <a:solidFill>
                <a:srgbClr val="FFFF00"/>
              </a:solidFill>
            </a:endParaRPr>
          </a:p>
          <a:p>
            <a:pPr algn="ctr" eaLnBrk="1" hangingPunct="1"/>
            <a:r>
              <a:rPr lang="ru-RU" altLang="ru-RU" sz="2500" b="1" dirty="0" smtClean="0">
                <a:solidFill>
                  <a:srgbClr val="FFFF00"/>
                </a:solidFill>
              </a:rPr>
              <a:t>«</a:t>
            </a:r>
            <a:r>
              <a:rPr lang="ru-RU" altLang="ru-RU" sz="2500" b="1" dirty="0" smtClean="0">
                <a:solidFill>
                  <a:srgbClr val="FFFF00"/>
                </a:solidFill>
              </a:rPr>
              <a:t>По следу амурского тигра»</a:t>
            </a:r>
            <a:r>
              <a:rPr lang="ru-RU" altLang="ru-RU" sz="2500" b="1" dirty="0" smtClean="0"/>
              <a:t>                                                  </a:t>
            </a:r>
            <a:endParaRPr lang="ru-RU" altLang="ru-RU" sz="2500" b="1" dirty="0"/>
          </a:p>
          <a:p>
            <a:pPr algn="ctr" eaLnBrk="1" hangingPunct="1"/>
            <a:endParaRPr lang="ru-RU" altLang="ru-RU" sz="2500" b="1" dirty="0"/>
          </a:p>
        </p:txBody>
      </p:sp>
      <p:pic>
        <p:nvPicPr>
          <p:cNvPr id="5125" name="Рисунок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140" y="863726"/>
            <a:ext cx="3671887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4984" y="2787776"/>
            <a:ext cx="467677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Рисунок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3165424"/>
            <a:ext cx="3367088" cy="170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 descr="E:\secret\Тигры\Очкарик, 15.02.15.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2080" y="955825"/>
            <a:ext cx="3168352" cy="171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90469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IMG_017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77" y="7941"/>
            <a:ext cx="9144000" cy="5154610"/>
          </a:xfrm>
          <a:prstGeom prst="rect">
            <a:avLst/>
          </a:prstGeom>
        </p:spPr>
      </p:pic>
      <p:sp>
        <p:nvSpPr>
          <p:cNvPr id="4" name="AutoShape 4" descr="http://surwild.ru/wp-content/uploads/2016/02/aYm4YZ0fk9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://surwild.ru/wp-content/uploads/2016/02/aYm4YZ0fk9s.jpg"/>
          <p:cNvSpPr>
            <a:spLocks noChangeAspect="1" noChangeArrowheads="1"/>
          </p:cNvSpPr>
          <p:nvPr/>
        </p:nvSpPr>
        <p:spPr bwMode="auto">
          <a:xfrm>
            <a:off x="307975" y="79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8" name="Picture 10" descr="http://img-news.dvhab.ru/i/dvnovosti/add_files/big52835rrrsr.rrrrrrsr_r_srrssrsr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7" y="3421941"/>
            <a:ext cx="2885310" cy="1721561"/>
          </a:xfrm>
          <a:prstGeom prst="ellipse">
            <a:avLst/>
          </a:prstGeom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8" descr="http://surwild.ru/wp-content/uploads/2016/02/aYm4YZ0fk9s.jpg"/>
          <p:cNvSpPr>
            <a:spLocks noChangeAspect="1" noChangeArrowheads="1"/>
          </p:cNvSpPr>
          <p:nvPr/>
        </p:nvSpPr>
        <p:spPr bwMode="auto">
          <a:xfrm>
            <a:off x="460375" y="1603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57172" y="51470"/>
            <a:ext cx="8764587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500" b="1" dirty="0">
                <a:solidFill>
                  <a:srgbClr val="FFFF00"/>
                </a:solidFill>
              </a:rPr>
              <a:t> </a:t>
            </a:r>
            <a:r>
              <a:rPr lang="ru-RU" altLang="ru-RU" sz="2500" b="1" dirty="0" smtClean="0">
                <a:solidFill>
                  <a:srgbClr val="FFFF00"/>
                </a:solidFill>
              </a:rPr>
              <a:t>Горный хребет </a:t>
            </a:r>
            <a:r>
              <a:rPr lang="ru-RU" altLang="ru-RU" sz="2500" b="1" dirty="0" err="1" smtClean="0">
                <a:solidFill>
                  <a:srgbClr val="FFFF00"/>
                </a:solidFill>
              </a:rPr>
              <a:t>Дуссе-Алинь</a:t>
            </a:r>
            <a:r>
              <a:rPr lang="ru-RU" altLang="ru-RU" sz="2500" b="1" dirty="0" smtClean="0">
                <a:solidFill>
                  <a:srgbClr val="FFFF00"/>
                </a:solidFill>
              </a:rPr>
              <a:t> </a:t>
            </a:r>
            <a:endParaRPr lang="ru-RU" altLang="ru-RU" sz="2500" b="1" dirty="0">
              <a:solidFill>
                <a:srgbClr val="FFFF00"/>
              </a:solidFill>
            </a:endParaRPr>
          </a:p>
        </p:txBody>
      </p:sp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0" y="4774168"/>
            <a:ext cx="3046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/>
              <a:t> </a:t>
            </a:r>
            <a:r>
              <a:rPr lang="ru-RU" altLang="ru-RU" b="1" dirty="0" smtClean="0">
                <a:solidFill>
                  <a:srgbClr val="FFFF00"/>
                </a:solidFill>
              </a:rPr>
              <a:t>Озеро «Медвежье»</a:t>
            </a:r>
            <a:endParaRPr lang="ru-RU" altLang="ru-RU" b="1" dirty="0"/>
          </a:p>
        </p:txBody>
      </p:sp>
    </p:spTree>
    <p:extLst>
      <p:ext uri="{BB962C8B-B14F-4D97-AF65-F5344CB8AC3E}">
        <p14:creationId xmlns:p14="http://schemas.microsoft.com/office/powerpoint/2010/main" val="272906067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8324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57172" y="86916"/>
            <a:ext cx="8764587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500" b="1" dirty="0"/>
              <a:t> </a:t>
            </a:r>
            <a:r>
              <a:rPr lang="ru-RU" altLang="ru-RU" sz="2500" b="1" dirty="0" smtClean="0">
                <a:solidFill>
                  <a:srgbClr val="FFFF00"/>
                </a:solidFill>
              </a:rPr>
              <a:t>Озеро </a:t>
            </a:r>
            <a:r>
              <a:rPr lang="ru-RU" altLang="ru-RU" sz="2500" b="1" dirty="0" err="1" smtClean="0">
                <a:solidFill>
                  <a:srgbClr val="FFFF00"/>
                </a:solidFill>
              </a:rPr>
              <a:t>Корбохон</a:t>
            </a:r>
            <a:endParaRPr lang="ru-RU" altLang="ru-RU" sz="2500" b="1" dirty="0"/>
          </a:p>
        </p:txBody>
      </p:sp>
      <p:pic>
        <p:nvPicPr>
          <p:cNvPr id="10242" name="Picture 2" descr="http://amur-bereg.ru/attachments/ozero-korboxon_novyj-razmer-jpg.113002/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989" y="515418"/>
            <a:ext cx="3732570" cy="248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www.vladivostokgid.ru/image/1308853286_8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8" y="513079"/>
            <a:ext cx="3751051" cy="248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zapbureya.ru/wp-content/uploads/2015/07/1437097769-87f000a98a86a0d9ecaf1c8a3e0ccd8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0760" y="2916567"/>
            <a:ext cx="4478022" cy="217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79810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3" y="249492"/>
            <a:ext cx="9105911" cy="48940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49349">
            <a:off x="4646107" y="2430800"/>
            <a:ext cx="1520315" cy="20898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152" y="509708"/>
            <a:ext cx="3931657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137" y="2847990"/>
            <a:ext cx="3931658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5-конечная звезда 7"/>
          <p:cNvSpPr>
            <a:spLocks noChangeAspect="1"/>
          </p:cNvSpPr>
          <p:nvPr/>
        </p:nvSpPr>
        <p:spPr>
          <a:xfrm>
            <a:off x="5148064" y="4245936"/>
            <a:ext cx="36000" cy="27000"/>
          </a:xfrm>
          <a:prstGeom prst="star5">
            <a:avLst/>
          </a:prstGeom>
          <a:solidFill>
            <a:srgbClr val="0066FF"/>
          </a:solidFill>
          <a:ln>
            <a:solidFill>
              <a:srgbClr val="0066FF"/>
            </a:solidFill>
          </a:ln>
          <a:effectLst>
            <a:glow rad="25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152" y="411511"/>
            <a:ext cx="3839999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67" y="2847990"/>
            <a:ext cx="3924777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67" y="411510"/>
            <a:ext cx="3866323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149" y="2847990"/>
            <a:ext cx="3934314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4283968" y="51472"/>
            <a:ext cx="4860032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Хабаровский край</a:t>
            </a:r>
            <a:endParaRPr lang="ru-RU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57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0.0247 C 0.00278 0.04168 0.00017 0.04415 0.01129 0.04631 C 0.01493 0.05341 0.0184 0.05372 0.02448 0.05527 C 0.03004 0.06051 0.02517 0.05743 0.0283 0.05002 C 0.02882 0.04909 0.03021 0.0494 0.03108 0.04909 C 0.03299 0.04724 0.0349 0.04539 0.03681 0.04384 C 0.03767 0.04292 0.03958 0.04137 0.03958 0.04168 C 0.04097 0.0352 0.03993 0.03396 0.03681 0.02995 C 0.03507 0.02377 0.03698 0.01914 0.04149 0.01729 C 0.04514 0.01884 0.04566 0.02192 0.04896 0.0247 C 0.05365 0.03427 0.05313 0.03057 0.05938 0.02717 C 0.06406 0.01791 0.0632 0.01822 0.0651 0.00679 C 0.06545 0.00432 0.06684 -0.00062 0.06684 -0.00031 C 0.06649 -0.01574 0.06267 -0.0318 0.06597 -0.04631 C 0.06632 -0.05835 0.06632 -0.07008 0.06684 -0.08212 C 0.06771 -0.10219 0.06892 -0.12411 0.05191 -0.13152 C 0.04722 -0.13769 0.04583 -0.13831 0.03958 -0.13522 C 0.03629 -0.12905 0.03872 -0.13245 0.03195 -0.12658 C 0.03108 -0.12565 0.02917 -0.1238 0.02917 -0.12349 C 0.02257 -0.13769 0.0283 -0.1238 0.02639 -0.16178 C 0.02604 -0.16826 0.0217 -0.17011 0.0217 -0.17598 L 0.03681 -0.2192 L 0.05556 -0.2652 L 0.0651 -0.27879 L 0.09427 -0.29021 C 0.09549 -0.29299 0.0974 -0.29484 0.09809 -0.29793 C 0.09983 -0.30503 0.08854 -0.3075 0.08576 -0.30781 C 0.07969 -0.31121 0.08229 -0.31892 0.08385 -0.32572 C 0.08351 -0.33127 0.08368 -0.33714 0.08299 -0.34239 C 0.08264 -0.34486 0.0783 -0.34764 0.0783 -0.34733 L 0.07257 -0.35381 C 0.07101 -0.35412 0.06476 -0.35628 0.06215 -0.35381 C 0.05642 -0.34794 0.06406 -0.35227 0.05851 -0.34609 C 0.05695 -0.34455 0.05469 -0.34455 0.05278 -0.34362 C 0.04115 -0.34517 0.04271 -0.34578 0.03385 -0.35011 C 0.03264 -0.34949 0.0309 -0.35011 0.03021 -0.34856 C 0.02847 -0.34486 0.02986 -0.33992 0.0283 -0.33621 C 0.02552 -0.32911 0.02517 -0.32911 0.0217 -0.32448 C 0.02031 -0.31985 0.0191 -0.3146 0.01788 -0.30935 C 0.01754 -0.30318 0.01754 -0.27971 0.0132 -0.27261 C 0.00972 -0.26675 -0.00087 -0.26675 -0.00486 -0.26613 C -0.00851 -0.2652 -0.01163 -0.26397 -0.0151 -0.26242 C -0.01788 -0.25965 -0.02083 -0.25841 -0.02361 -0.25594 C -0.02639 -0.25038 -0.02934 -0.24761 -0.03212 -0.24236 C -0.03333 -0.23958 -0.03594 -0.23433 -0.03594 -0.23402 C -0.03698 -0.22754 -0.03646 -0.22075 -0.03785 -0.21395 C -0.03854 -0.21087 -0.04115 -0.20932 -0.04253 -0.20654 C -0.04219 -0.20438 -0.04236 -0.20191 -0.04149 -0.20006 C -0.04097 -0.19882 -0.03941 -0.19975 -0.03871 -0.19882 C -0.03802 -0.1979 -0.03819 -0.19635 -0.03785 -0.19512 C -0.03941 -0.18802 -0.03802 -0.19234 -0.04253 -0.1837 C -0.04323 -0.18215 -0.04444 -0.17968 -0.04444 -0.17937 C -0.04913 -0.15992 -0.04219 -0.16455 -0.02743 -0.16332 C -0.0283 -0.15776 -0.02795 -0.15529 -0.03212 -0.15313 C -0.03472 -0.14974 -0.04062 -0.14418 -0.04062 -0.14387 C -0.04444 -0.13677 -0.04549 -0.13893 -0.04722 -0.12905 C -0.04549 -0.11114 -0.04844 -0.12658 -0.0434 -0.11639 C -0.04201 -0.11361 -0.04236 -0.10744 -0.04062 -0.10497 C -0.03871 -0.10219 -0.03264 -0.10034 -0.03021 -0.09972 C -0.02674 -0.10003 -0.02326 -0.10034 -0.01979 -0.10096 C -0.01788 -0.10157 -0.01424 -0.10342 -0.01424 -0.10312 C -0.01111 -0.10806 -0.00937 -0.10991 -0.00486 -0.11114 C -0.00191 -0.10528 -0.0033 -0.09046 -0.00486 -0.08459 C -0.00538 -0.08274 -0.01493 -0.08212 -0.01701 -0.08212 C -0.0184 -0.07656 -0.01996 -0.07718 -0.02361 -0.07564 C -0.02552 -0.07379 -0.02812 -0.07286 -0.02934 -0.07039 C -0.03003 -0.06916 -0.03038 -0.06761 -0.03125 -0.06669 C -0.03299 -0.06452 -0.0368 -0.06175 -0.0368 -0.06144 C -0.0375 -0.05897 -0.03733 -0.05588 -0.03871 -0.05372 C -0.04028 -0.05156 -0.04444 -0.04878 -0.04444 -0.04847 C -0.04618 -0.04137 -0.04757 -0.03334 -0.04062 -0.02964 C -0.03871 -0.0213 -0.03993 -0.02748 -0.03785 -0.01204 C -0.0375 -0.00957 -0.03854 -0.00525 -0.0368 -0.00432 C -0.03229 -0.00216 -0.03507 -0.00339 -0.0283 -0.00185 C -0.02483 -0.00031 -0.02344 0.00309 -0.01979 0.00432 C -0.01493 0.00865 -0.01042 0.01328 -0.00573 0.01853 C 0.00139 0.02594 0.00469 0.0247 0.00191 0.0247 Z " pathEditMode="relative" rAng="0" ptsTypes="ffffffffffffffffffffAAAAfffffAfffffffffffffffffffffffffffffffffffffffffffffff">
                                      <p:cBhvr>
                                        <p:cTn id="6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4" y="-17258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75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C:\Users\Юля\Desktop\Новая папка (3)\Безимени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6675" y="-20241"/>
            <a:ext cx="9210675" cy="518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5"/>
          <p:cNvGrpSpPr>
            <a:grpSpLocks/>
          </p:cNvGrpSpPr>
          <p:nvPr/>
        </p:nvGrpSpPr>
        <p:grpSpPr bwMode="auto">
          <a:xfrm>
            <a:off x="4176713" y="2025254"/>
            <a:ext cx="550862" cy="398859"/>
            <a:chOff x="4176000" y="2700000"/>
            <a:chExt cx="551165" cy="532489"/>
          </a:xfrm>
        </p:grpSpPr>
        <p:pic>
          <p:nvPicPr>
            <p:cNvPr id="36882" name="Рисунок 5" descr="Шантары cop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848181">
              <a:off x="4321759" y="2764489"/>
              <a:ext cx="405406" cy="46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3" name="Рисунок 5" descr="Шантары cop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848181">
              <a:off x="4176000" y="2700000"/>
              <a:ext cx="237931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Полилиния 17"/>
          <p:cNvSpPr/>
          <p:nvPr/>
        </p:nvSpPr>
        <p:spPr>
          <a:xfrm>
            <a:off x="3241684" y="2680102"/>
            <a:ext cx="2193925" cy="2177653"/>
          </a:xfrm>
          <a:custGeom>
            <a:avLst/>
            <a:gdLst>
              <a:gd name="connsiteX0" fmla="*/ 0 w 3562350"/>
              <a:gd name="connsiteY0" fmla="*/ 4638917 h 4638917"/>
              <a:gd name="connsiteX1" fmla="*/ 95250 w 3562350"/>
              <a:gd name="connsiteY1" fmla="*/ 4581767 h 4638917"/>
              <a:gd name="connsiteX2" fmla="*/ 133350 w 3562350"/>
              <a:gd name="connsiteY2" fmla="*/ 4524617 h 4638917"/>
              <a:gd name="connsiteX3" fmla="*/ 247650 w 3562350"/>
              <a:gd name="connsiteY3" fmla="*/ 4448417 h 4638917"/>
              <a:gd name="connsiteX4" fmla="*/ 304800 w 3562350"/>
              <a:gd name="connsiteY4" fmla="*/ 4410317 h 4638917"/>
              <a:gd name="connsiteX5" fmla="*/ 533400 w 3562350"/>
              <a:gd name="connsiteY5" fmla="*/ 4372217 h 4638917"/>
              <a:gd name="connsiteX6" fmla="*/ 590550 w 3562350"/>
              <a:gd name="connsiteY6" fmla="*/ 4353167 h 4638917"/>
              <a:gd name="connsiteX7" fmla="*/ 704850 w 3562350"/>
              <a:gd name="connsiteY7" fmla="*/ 4276967 h 4638917"/>
              <a:gd name="connsiteX8" fmla="*/ 742950 w 3562350"/>
              <a:gd name="connsiteY8" fmla="*/ 4219817 h 4638917"/>
              <a:gd name="connsiteX9" fmla="*/ 800100 w 3562350"/>
              <a:gd name="connsiteY9" fmla="*/ 4181717 h 4638917"/>
              <a:gd name="connsiteX10" fmla="*/ 933450 w 3562350"/>
              <a:gd name="connsiteY10" fmla="*/ 4029317 h 4638917"/>
              <a:gd name="connsiteX11" fmla="*/ 990600 w 3562350"/>
              <a:gd name="connsiteY11" fmla="*/ 3915017 h 4638917"/>
              <a:gd name="connsiteX12" fmla="*/ 1028700 w 3562350"/>
              <a:gd name="connsiteY12" fmla="*/ 3857867 h 4638917"/>
              <a:gd name="connsiteX13" fmla="*/ 1047750 w 3562350"/>
              <a:gd name="connsiteY13" fmla="*/ 3762617 h 4638917"/>
              <a:gd name="connsiteX14" fmla="*/ 1085850 w 3562350"/>
              <a:gd name="connsiteY14" fmla="*/ 3648317 h 4638917"/>
              <a:gd name="connsiteX15" fmla="*/ 1104900 w 3562350"/>
              <a:gd name="connsiteY15" fmla="*/ 3495917 h 4638917"/>
              <a:gd name="connsiteX16" fmla="*/ 1200150 w 3562350"/>
              <a:gd name="connsiteY16" fmla="*/ 3324467 h 4638917"/>
              <a:gd name="connsiteX17" fmla="*/ 1238250 w 3562350"/>
              <a:gd name="connsiteY17" fmla="*/ 3267317 h 4638917"/>
              <a:gd name="connsiteX18" fmla="*/ 1257300 w 3562350"/>
              <a:gd name="connsiteY18" fmla="*/ 3210167 h 4638917"/>
              <a:gd name="connsiteX19" fmla="*/ 1295400 w 3562350"/>
              <a:gd name="connsiteY19" fmla="*/ 3153017 h 4638917"/>
              <a:gd name="connsiteX20" fmla="*/ 1314450 w 3562350"/>
              <a:gd name="connsiteY20" fmla="*/ 3095867 h 4638917"/>
              <a:gd name="connsiteX21" fmla="*/ 1428750 w 3562350"/>
              <a:gd name="connsiteY21" fmla="*/ 3057767 h 4638917"/>
              <a:gd name="connsiteX22" fmla="*/ 1485900 w 3562350"/>
              <a:gd name="connsiteY22" fmla="*/ 3038717 h 4638917"/>
              <a:gd name="connsiteX23" fmla="*/ 1543050 w 3562350"/>
              <a:gd name="connsiteY23" fmla="*/ 3000617 h 4638917"/>
              <a:gd name="connsiteX24" fmla="*/ 1619250 w 3562350"/>
              <a:gd name="connsiteY24" fmla="*/ 2981567 h 4638917"/>
              <a:gd name="connsiteX25" fmla="*/ 1676400 w 3562350"/>
              <a:gd name="connsiteY25" fmla="*/ 2962517 h 4638917"/>
              <a:gd name="connsiteX26" fmla="*/ 1771650 w 3562350"/>
              <a:gd name="connsiteY26" fmla="*/ 2886317 h 4638917"/>
              <a:gd name="connsiteX27" fmla="*/ 1809750 w 3562350"/>
              <a:gd name="connsiteY27" fmla="*/ 2829167 h 4638917"/>
              <a:gd name="connsiteX28" fmla="*/ 1866900 w 3562350"/>
              <a:gd name="connsiteY28" fmla="*/ 2772017 h 4638917"/>
              <a:gd name="connsiteX29" fmla="*/ 1981200 w 3562350"/>
              <a:gd name="connsiteY29" fmla="*/ 2695817 h 4638917"/>
              <a:gd name="connsiteX30" fmla="*/ 2019300 w 3562350"/>
              <a:gd name="connsiteY30" fmla="*/ 2638667 h 4638917"/>
              <a:gd name="connsiteX31" fmla="*/ 2133600 w 3562350"/>
              <a:gd name="connsiteY31" fmla="*/ 2600567 h 4638917"/>
              <a:gd name="connsiteX32" fmla="*/ 2419350 w 3562350"/>
              <a:gd name="connsiteY32" fmla="*/ 2562467 h 4638917"/>
              <a:gd name="connsiteX33" fmla="*/ 2533650 w 3562350"/>
              <a:gd name="connsiteY33" fmla="*/ 2486267 h 4638917"/>
              <a:gd name="connsiteX34" fmla="*/ 2590800 w 3562350"/>
              <a:gd name="connsiteY34" fmla="*/ 2448167 h 4638917"/>
              <a:gd name="connsiteX35" fmla="*/ 2705100 w 3562350"/>
              <a:gd name="connsiteY35" fmla="*/ 2352917 h 4638917"/>
              <a:gd name="connsiteX36" fmla="*/ 2781300 w 3562350"/>
              <a:gd name="connsiteY36" fmla="*/ 2238617 h 4638917"/>
              <a:gd name="connsiteX37" fmla="*/ 2819400 w 3562350"/>
              <a:gd name="connsiteY37" fmla="*/ 2181467 h 4638917"/>
              <a:gd name="connsiteX38" fmla="*/ 2838450 w 3562350"/>
              <a:gd name="connsiteY38" fmla="*/ 2067167 h 4638917"/>
              <a:gd name="connsiteX39" fmla="*/ 2857500 w 3562350"/>
              <a:gd name="connsiteY39" fmla="*/ 2010017 h 4638917"/>
              <a:gd name="connsiteX40" fmla="*/ 2838450 w 3562350"/>
              <a:gd name="connsiteY40" fmla="*/ 1667117 h 4638917"/>
              <a:gd name="connsiteX41" fmla="*/ 2762250 w 3562350"/>
              <a:gd name="connsiteY41" fmla="*/ 1590917 h 4638917"/>
              <a:gd name="connsiteX42" fmla="*/ 2743200 w 3562350"/>
              <a:gd name="connsiteY42" fmla="*/ 1533767 h 4638917"/>
              <a:gd name="connsiteX43" fmla="*/ 2667000 w 3562350"/>
              <a:gd name="connsiteY43" fmla="*/ 1419467 h 4638917"/>
              <a:gd name="connsiteX44" fmla="*/ 2647950 w 3562350"/>
              <a:gd name="connsiteY44" fmla="*/ 1362317 h 4638917"/>
              <a:gd name="connsiteX45" fmla="*/ 2667000 w 3562350"/>
              <a:gd name="connsiteY45" fmla="*/ 1286117 h 4638917"/>
              <a:gd name="connsiteX46" fmla="*/ 2724150 w 3562350"/>
              <a:gd name="connsiteY46" fmla="*/ 1267067 h 4638917"/>
              <a:gd name="connsiteX47" fmla="*/ 3028950 w 3562350"/>
              <a:gd name="connsiteY47" fmla="*/ 1286117 h 4638917"/>
              <a:gd name="connsiteX48" fmla="*/ 3181350 w 3562350"/>
              <a:gd name="connsiteY48" fmla="*/ 1324217 h 4638917"/>
              <a:gd name="connsiteX49" fmla="*/ 3295650 w 3562350"/>
              <a:gd name="connsiteY49" fmla="*/ 1381367 h 4638917"/>
              <a:gd name="connsiteX50" fmla="*/ 3524250 w 3562350"/>
              <a:gd name="connsiteY50" fmla="*/ 1400417 h 4638917"/>
              <a:gd name="connsiteX51" fmla="*/ 3562350 w 3562350"/>
              <a:gd name="connsiteY51" fmla="*/ 1286117 h 4638917"/>
              <a:gd name="connsiteX52" fmla="*/ 3524250 w 3562350"/>
              <a:gd name="connsiteY52" fmla="*/ 1076567 h 4638917"/>
              <a:gd name="connsiteX53" fmla="*/ 3486150 w 3562350"/>
              <a:gd name="connsiteY53" fmla="*/ 1019417 h 4638917"/>
              <a:gd name="connsiteX54" fmla="*/ 3467100 w 3562350"/>
              <a:gd name="connsiteY54" fmla="*/ 962267 h 4638917"/>
              <a:gd name="connsiteX55" fmla="*/ 3390900 w 3562350"/>
              <a:gd name="connsiteY55" fmla="*/ 847967 h 4638917"/>
              <a:gd name="connsiteX56" fmla="*/ 3352800 w 3562350"/>
              <a:gd name="connsiteY56" fmla="*/ 733667 h 4638917"/>
              <a:gd name="connsiteX57" fmla="*/ 3238500 w 3562350"/>
              <a:gd name="connsiteY57" fmla="*/ 638417 h 4638917"/>
              <a:gd name="connsiteX58" fmla="*/ 3143250 w 3562350"/>
              <a:gd name="connsiteY58" fmla="*/ 543167 h 4638917"/>
              <a:gd name="connsiteX59" fmla="*/ 3124200 w 3562350"/>
              <a:gd name="connsiteY59" fmla="*/ 486017 h 4638917"/>
              <a:gd name="connsiteX60" fmla="*/ 3009900 w 3562350"/>
              <a:gd name="connsiteY60" fmla="*/ 409817 h 4638917"/>
              <a:gd name="connsiteX61" fmla="*/ 2838450 w 3562350"/>
              <a:gd name="connsiteY61" fmla="*/ 295517 h 4638917"/>
              <a:gd name="connsiteX62" fmla="*/ 2781300 w 3562350"/>
              <a:gd name="connsiteY62" fmla="*/ 257417 h 4638917"/>
              <a:gd name="connsiteX63" fmla="*/ 2667000 w 3562350"/>
              <a:gd name="connsiteY63" fmla="*/ 219317 h 4638917"/>
              <a:gd name="connsiteX64" fmla="*/ 2609850 w 3562350"/>
              <a:gd name="connsiteY64" fmla="*/ 181217 h 4638917"/>
              <a:gd name="connsiteX65" fmla="*/ 2514600 w 3562350"/>
              <a:gd name="connsiteY65" fmla="*/ 162167 h 4638917"/>
              <a:gd name="connsiteX66" fmla="*/ 2457450 w 3562350"/>
              <a:gd name="connsiteY66" fmla="*/ 143117 h 4638917"/>
              <a:gd name="connsiteX67" fmla="*/ 2247900 w 3562350"/>
              <a:gd name="connsiteY67" fmla="*/ 124067 h 4638917"/>
              <a:gd name="connsiteX68" fmla="*/ 2190750 w 3562350"/>
              <a:gd name="connsiteY68" fmla="*/ 105017 h 4638917"/>
              <a:gd name="connsiteX69" fmla="*/ 2114550 w 3562350"/>
              <a:gd name="connsiteY69" fmla="*/ 85967 h 4638917"/>
              <a:gd name="connsiteX70" fmla="*/ 2000250 w 3562350"/>
              <a:gd name="connsiteY70" fmla="*/ 47867 h 4638917"/>
              <a:gd name="connsiteX71" fmla="*/ 1733550 w 3562350"/>
              <a:gd name="connsiteY71" fmla="*/ 9767 h 4638917"/>
              <a:gd name="connsiteX0" fmla="*/ 0 w 3562350"/>
              <a:gd name="connsiteY0" fmla="*/ 4638917 h 4638917"/>
              <a:gd name="connsiteX1" fmla="*/ 95250 w 3562350"/>
              <a:gd name="connsiteY1" fmla="*/ 4581767 h 4638917"/>
              <a:gd name="connsiteX2" fmla="*/ 247650 w 3562350"/>
              <a:gd name="connsiteY2" fmla="*/ 4448417 h 4638917"/>
              <a:gd name="connsiteX3" fmla="*/ 304800 w 3562350"/>
              <a:gd name="connsiteY3" fmla="*/ 4410317 h 4638917"/>
              <a:gd name="connsiteX4" fmla="*/ 533400 w 3562350"/>
              <a:gd name="connsiteY4" fmla="*/ 4372217 h 4638917"/>
              <a:gd name="connsiteX5" fmla="*/ 590550 w 3562350"/>
              <a:gd name="connsiteY5" fmla="*/ 4353167 h 4638917"/>
              <a:gd name="connsiteX6" fmla="*/ 704850 w 3562350"/>
              <a:gd name="connsiteY6" fmla="*/ 4276967 h 4638917"/>
              <a:gd name="connsiteX7" fmla="*/ 742950 w 3562350"/>
              <a:gd name="connsiteY7" fmla="*/ 4219817 h 4638917"/>
              <a:gd name="connsiteX8" fmla="*/ 800100 w 3562350"/>
              <a:gd name="connsiteY8" fmla="*/ 4181717 h 4638917"/>
              <a:gd name="connsiteX9" fmla="*/ 933450 w 3562350"/>
              <a:gd name="connsiteY9" fmla="*/ 4029317 h 4638917"/>
              <a:gd name="connsiteX10" fmla="*/ 990600 w 3562350"/>
              <a:gd name="connsiteY10" fmla="*/ 3915017 h 4638917"/>
              <a:gd name="connsiteX11" fmla="*/ 1028700 w 3562350"/>
              <a:gd name="connsiteY11" fmla="*/ 3857867 h 4638917"/>
              <a:gd name="connsiteX12" fmla="*/ 1047750 w 3562350"/>
              <a:gd name="connsiteY12" fmla="*/ 3762617 h 4638917"/>
              <a:gd name="connsiteX13" fmla="*/ 1085850 w 3562350"/>
              <a:gd name="connsiteY13" fmla="*/ 3648317 h 4638917"/>
              <a:gd name="connsiteX14" fmla="*/ 1104900 w 3562350"/>
              <a:gd name="connsiteY14" fmla="*/ 3495917 h 4638917"/>
              <a:gd name="connsiteX15" fmla="*/ 1200150 w 3562350"/>
              <a:gd name="connsiteY15" fmla="*/ 3324467 h 4638917"/>
              <a:gd name="connsiteX16" fmla="*/ 1238250 w 3562350"/>
              <a:gd name="connsiteY16" fmla="*/ 3267317 h 4638917"/>
              <a:gd name="connsiteX17" fmla="*/ 1257300 w 3562350"/>
              <a:gd name="connsiteY17" fmla="*/ 3210167 h 4638917"/>
              <a:gd name="connsiteX18" fmla="*/ 1295400 w 3562350"/>
              <a:gd name="connsiteY18" fmla="*/ 3153017 h 4638917"/>
              <a:gd name="connsiteX19" fmla="*/ 1314450 w 3562350"/>
              <a:gd name="connsiteY19" fmla="*/ 3095867 h 4638917"/>
              <a:gd name="connsiteX20" fmla="*/ 1428750 w 3562350"/>
              <a:gd name="connsiteY20" fmla="*/ 3057767 h 4638917"/>
              <a:gd name="connsiteX21" fmla="*/ 1485900 w 3562350"/>
              <a:gd name="connsiteY21" fmla="*/ 3038717 h 4638917"/>
              <a:gd name="connsiteX22" fmla="*/ 1543050 w 3562350"/>
              <a:gd name="connsiteY22" fmla="*/ 3000617 h 4638917"/>
              <a:gd name="connsiteX23" fmla="*/ 1619250 w 3562350"/>
              <a:gd name="connsiteY23" fmla="*/ 2981567 h 4638917"/>
              <a:gd name="connsiteX24" fmla="*/ 1676400 w 3562350"/>
              <a:gd name="connsiteY24" fmla="*/ 2962517 h 4638917"/>
              <a:gd name="connsiteX25" fmla="*/ 1771650 w 3562350"/>
              <a:gd name="connsiteY25" fmla="*/ 2886317 h 4638917"/>
              <a:gd name="connsiteX26" fmla="*/ 1809750 w 3562350"/>
              <a:gd name="connsiteY26" fmla="*/ 2829167 h 4638917"/>
              <a:gd name="connsiteX27" fmla="*/ 1866900 w 3562350"/>
              <a:gd name="connsiteY27" fmla="*/ 2772017 h 4638917"/>
              <a:gd name="connsiteX28" fmla="*/ 1981200 w 3562350"/>
              <a:gd name="connsiteY28" fmla="*/ 2695817 h 4638917"/>
              <a:gd name="connsiteX29" fmla="*/ 2019300 w 3562350"/>
              <a:gd name="connsiteY29" fmla="*/ 2638667 h 4638917"/>
              <a:gd name="connsiteX30" fmla="*/ 2133600 w 3562350"/>
              <a:gd name="connsiteY30" fmla="*/ 2600567 h 4638917"/>
              <a:gd name="connsiteX31" fmla="*/ 2419350 w 3562350"/>
              <a:gd name="connsiteY31" fmla="*/ 2562467 h 4638917"/>
              <a:gd name="connsiteX32" fmla="*/ 2533650 w 3562350"/>
              <a:gd name="connsiteY32" fmla="*/ 2486267 h 4638917"/>
              <a:gd name="connsiteX33" fmla="*/ 2590800 w 3562350"/>
              <a:gd name="connsiteY33" fmla="*/ 2448167 h 4638917"/>
              <a:gd name="connsiteX34" fmla="*/ 2705100 w 3562350"/>
              <a:gd name="connsiteY34" fmla="*/ 2352917 h 4638917"/>
              <a:gd name="connsiteX35" fmla="*/ 2781300 w 3562350"/>
              <a:gd name="connsiteY35" fmla="*/ 2238617 h 4638917"/>
              <a:gd name="connsiteX36" fmla="*/ 2819400 w 3562350"/>
              <a:gd name="connsiteY36" fmla="*/ 2181467 h 4638917"/>
              <a:gd name="connsiteX37" fmla="*/ 2838450 w 3562350"/>
              <a:gd name="connsiteY37" fmla="*/ 2067167 h 4638917"/>
              <a:gd name="connsiteX38" fmla="*/ 2857500 w 3562350"/>
              <a:gd name="connsiteY38" fmla="*/ 2010017 h 4638917"/>
              <a:gd name="connsiteX39" fmla="*/ 2838450 w 3562350"/>
              <a:gd name="connsiteY39" fmla="*/ 1667117 h 4638917"/>
              <a:gd name="connsiteX40" fmla="*/ 2762250 w 3562350"/>
              <a:gd name="connsiteY40" fmla="*/ 1590917 h 4638917"/>
              <a:gd name="connsiteX41" fmla="*/ 2743200 w 3562350"/>
              <a:gd name="connsiteY41" fmla="*/ 1533767 h 4638917"/>
              <a:gd name="connsiteX42" fmla="*/ 2667000 w 3562350"/>
              <a:gd name="connsiteY42" fmla="*/ 1419467 h 4638917"/>
              <a:gd name="connsiteX43" fmla="*/ 2647950 w 3562350"/>
              <a:gd name="connsiteY43" fmla="*/ 1362317 h 4638917"/>
              <a:gd name="connsiteX44" fmla="*/ 2667000 w 3562350"/>
              <a:gd name="connsiteY44" fmla="*/ 1286117 h 4638917"/>
              <a:gd name="connsiteX45" fmla="*/ 2724150 w 3562350"/>
              <a:gd name="connsiteY45" fmla="*/ 1267067 h 4638917"/>
              <a:gd name="connsiteX46" fmla="*/ 3028950 w 3562350"/>
              <a:gd name="connsiteY46" fmla="*/ 1286117 h 4638917"/>
              <a:gd name="connsiteX47" fmla="*/ 3181350 w 3562350"/>
              <a:gd name="connsiteY47" fmla="*/ 1324217 h 4638917"/>
              <a:gd name="connsiteX48" fmla="*/ 3295650 w 3562350"/>
              <a:gd name="connsiteY48" fmla="*/ 1381367 h 4638917"/>
              <a:gd name="connsiteX49" fmla="*/ 3524250 w 3562350"/>
              <a:gd name="connsiteY49" fmla="*/ 1400417 h 4638917"/>
              <a:gd name="connsiteX50" fmla="*/ 3562350 w 3562350"/>
              <a:gd name="connsiteY50" fmla="*/ 1286117 h 4638917"/>
              <a:gd name="connsiteX51" fmla="*/ 3524250 w 3562350"/>
              <a:gd name="connsiteY51" fmla="*/ 1076567 h 4638917"/>
              <a:gd name="connsiteX52" fmla="*/ 3486150 w 3562350"/>
              <a:gd name="connsiteY52" fmla="*/ 1019417 h 4638917"/>
              <a:gd name="connsiteX53" fmla="*/ 3467100 w 3562350"/>
              <a:gd name="connsiteY53" fmla="*/ 962267 h 4638917"/>
              <a:gd name="connsiteX54" fmla="*/ 3390900 w 3562350"/>
              <a:gd name="connsiteY54" fmla="*/ 847967 h 4638917"/>
              <a:gd name="connsiteX55" fmla="*/ 3352800 w 3562350"/>
              <a:gd name="connsiteY55" fmla="*/ 733667 h 4638917"/>
              <a:gd name="connsiteX56" fmla="*/ 3238500 w 3562350"/>
              <a:gd name="connsiteY56" fmla="*/ 638417 h 4638917"/>
              <a:gd name="connsiteX57" fmla="*/ 3143250 w 3562350"/>
              <a:gd name="connsiteY57" fmla="*/ 543167 h 4638917"/>
              <a:gd name="connsiteX58" fmla="*/ 3124200 w 3562350"/>
              <a:gd name="connsiteY58" fmla="*/ 486017 h 4638917"/>
              <a:gd name="connsiteX59" fmla="*/ 3009900 w 3562350"/>
              <a:gd name="connsiteY59" fmla="*/ 409817 h 4638917"/>
              <a:gd name="connsiteX60" fmla="*/ 2838450 w 3562350"/>
              <a:gd name="connsiteY60" fmla="*/ 295517 h 4638917"/>
              <a:gd name="connsiteX61" fmla="*/ 2781300 w 3562350"/>
              <a:gd name="connsiteY61" fmla="*/ 257417 h 4638917"/>
              <a:gd name="connsiteX62" fmla="*/ 2667000 w 3562350"/>
              <a:gd name="connsiteY62" fmla="*/ 219317 h 4638917"/>
              <a:gd name="connsiteX63" fmla="*/ 2609850 w 3562350"/>
              <a:gd name="connsiteY63" fmla="*/ 181217 h 4638917"/>
              <a:gd name="connsiteX64" fmla="*/ 2514600 w 3562350"/>
              <a:gd name="connsiteY64" fmla="*/ 162167 h 4638917"/>
              <a:gd name="connsiteX65" fmla="*/ 2457450 w 3562350"/>
              <a:gd name="connsiteY65" fmla="*/ 143117 h 4638917"/>
              <a:gd name="connsiteX66" fmla="*/ 2247900 w 3562350"/>
              <a:gd name="connsiteY66" fmla="*/ 124067 h 4638917"/>
              <a:gd name="connsiteX67" fmla="*/ 2190750 w 3562350"/>
              <a:gd name="connsiteY67" fmla="*/ 105017 h 4638917"/>
              <a:gd name="connsiteX68" fmla="*/ 2114550 w 3562350"/>
              <a:gd name="connsiteY68" fmla="*/ 85967 h 4638917"/>
              <a:gd name="connsiteX69" fmla="*/ 2000250 w 3562350"/>
              <a:gd name="connsiteY69" fmla="*/ 47867 h 4638917"/>
              <a:gd name="connsiteX70" fmla="*/ 1733550 w 3562350"/>
              <a:gd name="connsiteY70" fmla="*/ 9767 h 4638917"/>
              <a:gd name="connsiteX0" fmla="*/ 0 w 3562350"/>
              <a:gd name="connsiteY0" fmla="*/ 4638917 h 4638917"/>
              <a:gd name="connsiteX1" fmla="*/ 247650 w 3562350"/>
              <a:gd name="connsiteY1" fmla="*/ 4448417 h 4638917"/>
              <a:gd name="connsiteX2" fmla="*/ 304800 w 3562350"/>
              <a:gd name="connsiteY2" fmla="*/ 4410317 h 4638917"/>
              <a:gd name="connsiteX3" fmla="*/ 533400 w 3562350"/>
              <a:gd name="connsiteY3" fmla="*/ 4372217 h 4638917"/>
              <a:gd name="connsiteX4" fmla="*/ 590550 w 3562350"/>
              <a:gd name="connsiteY4" fmla="*/ 4353167 h 4638917"/>
              <a:gd name="connsiteX5" fmla="*/ 704850 w 3562350"/>
              <a:gd name="connsiteY5" fmla="*/ 4276967 h 4638917"/>
              <a:gd name="connsiteX6" fmla="*/ 742950 w 3562350"/>
              <a:gd name="connsiteY6" fmla="*/ 4219817 h 4638917"/>
              <a:gd name="connsiteX7" fmla="*/ 800100 w 3562350"/>
              <a:gd name="connsiteY7" fmla="*/ 4181717 h 4638917"/>
              <a:gd name="connsiteX8" fmla="*/ 933450 w 3562350"/>
              <a:gd name="connsiteY8" fmla="*/ 4029317 h 4638917"/>
              <a:gd name="connsiteX9" fmla="*/ 990600 w 3562350"/>
              <a:gd name="connsiteY9" fmla="*/ 3915017 h 4638917"/>
              <a:gd name="connsiteX10" fmla="*/ 1028700 w 3562350"/>
              <a:gd name="connsiteY10" fmla="*/ 3857867 h 4638917"/>
              <a:gd name="connsiteX11" fmla="*/ 1047750 w 3562350"/>
              <a:gd name="connsiteY11" fmla="*/ 3762617 h 4638917"/>
              <a:gd name="connsiteX12" fmla="*/ 1085850 w 3562350"/>
              <a:gd name="connsiteY12" fmla="*/ 3648317 h 4638917"/>
              <a:gd name="connsiteX13" fmla="*/ 1104900 w 3562350"/>
              <a:gd name="connsiteY13" fmla="*/ 3495917 h 4638917"/>
              <a:gd name="connsiteX14" fmla="*/ 1200150 w 3562350"/>
              <a:gd name="connsiteY14" fmla="*/ 3324467 h 4638917"/>
              <a:gd name="connsiteX15" fmla="*/ 1238250 w 3562350"/>
              <a:gd name="connsiteY15" fmla="*/ 3267317 h 4638917"/>
              <a:gd name="connsiteX16" fmla="*/ 1257300 w 3562350"/>
              <a:gd name="connsiteY16" fmla="*/ 3210167 h 4638917"/>
              <a:gd name="connsiteX17" fmla="*/ 1295400 w 3562350"/>
              <a:gd name="connsiteY17" fmla="*/ 3153017 h 4638917"/>
              <a:gd name="connsiteX18" fmla="*/ 1314450 w 3562350"/>
              <a:gd name="connsiteY18" fmla="*/ 3095867 h 4638917"/>
              <a:gd name="connsiteX19" fmla="*/ 1428750 w 3562350"/>
              <a:gd name="connsiteY19" fmla="*/ 3057767 h 4638917"/>
              <a:gd name="connsiteX20" fmla="*/ 1485900 w 3562350"/>
              <a:gd name="connsiteY20" fmla="*/ 3038717 h 4638917"/>
              <a:gd name="connsiteX21" fmla="*/ 1543050 w 3562350"/>
              <a:gd name="connsiteY21" fmla="*/ 3000617 h 4638917"/>
              <a:gd name="connsiteX22" fmla="*/ 1619250 w 3562350"/>
              <a:gd name="connsiteY22" fmla="*/ 2981567 h 4638917"/>
              <a:gd name="connsiteX23" fmla="*/ 1676400 w 3562350"/>
              <a:gd name="connsiteY23" fmla="*/ 2962517 h 4638917"/>
              <a:gd name="connsiteX24" fmla="*/ 1771650 w 3562350"/>
              <a:gd name="connsiteY24" fmla="*/ 2886317 h 4638917"/>
              <a:gd name="connsiteX25" fmla="*/ 1809750 w 3562350"/>
              <a:gd name="connsiteY25" fmla="*/ 2829167 h 4638917"/>
              <a:gd name="connsiteX26" fmla="*/ 1866900 w 3562350"/>
              <a:gd name="connsiteY26" fmla="*/ 2772017 h 4638917"/>
              <a:gd name="connsiteX27" fmla="*/ 1981200 w 3562350"/>
              <a:gd name="connsiteY27" fmla="*/ 2695817 h 4638917"/>
              <a:gd name="connsiteX28" fmla="*/ 2019300 w 3562350"/>
              <a:gd name="connsiteY28" fmla="*/ 2638667 h 4638917"/>
              <a:gd name="connsiteX29" fmla="*/ 2133600 w 3562350"/>
              <a:gd name="connsiteY29" fmla="*/ 2600567 h 4638917"/>
              <a:gd name="connsiteX30" fmla="*/ 2419350 w 3562350"/>
              <a:gd name="connsiteY30" fmla="*/ 2562467 h 4638917"/>
              <a:gd name="connsiteX31" fmla="*/ 2533650 w 3562350"/>
              <a:gd name="connsiteY31" fmla="*/ 2486267 h 4638917"/>
              <a:gd name="connsiteX32" fmla="*/ 2590800 w 3562350"/>
              <a:gd name="connsiteY32" fmla="*/ 2448167 h 4638917"/>
              <a:gd name="connsiteX33" fmla="*/ 2705100 w 3562350"/>
              <a:gd name="connsiteY33" fmla="*/ 2352917 h 4638917"/>
              <a:gd name="connsiteX34" fmla="*/ 2781300 w 3562350"/>
              <a:gd name="connsiteY34" fmla="*/ 2238617 h 4638917"/>
              <a:gd name="connsiteX35" fmla="*/ 2819400 w 3562350"/>
              <a:gd name="connsiteY35" fmla="*/ 2181467 h 4638917"/>
              <a:gd name="connsiteX36" fmla="*/ 2838450 w 3562350"/>
              <a:gd name="connsiteY36" fmla="*/ 2067167 h 4638917"/>
              <a:gd name="connsiteX37" fmla="*/ 2857500 w 3562350"/>
              <a:gd name="connsiteY37" fmla="*/ 2010017 h 4638917"/>
              <a:gd name="connsiteX38" fmla="*/ 2838450 w 3562350"/>
              <a:gd name="connsiteY38" fmla="*/ 1667117 h 4638917"/>
              <a:gd name="connsiteX39" fmla="*/ 2762250 w 3562350"/>
              <a:gd name="connsiteY39" fmla="*/ 1590917 h 4638917"/>
              <a:gd name="connsiteX40" fmla="*/ 2743200 w 3562350"/>
              <a:gd name="connsiteY40" fmla="*/ 1533767 h 4638917"/>
              <a:gd name="connsiteX41" fmla="*/ 2667000 w 3562350"/>
              <a:gd name="connsiteY41" fmla="*/ 1419467 h 4638917"/>
              <a:gd name="connsiteX42" fmla="*/ 2647950 w 3562350"/>
              <a:gd name="connsiteY42" fmla="*/ 1362317 h 4638917"/>
              <a:gd name="connsiteX43" fmla="*/ 2667000 w 3562350"/>
              <a:gd name="connsiteY43" fmla="*/ 1286117 h 4638917"/>
              <a:gd name="connsiteX44" fmla="*/ 2724150 w 3562350"/>
              <a:gd name="connsiteY44" fmla="*/ 1267067 h 4638917"/>
              <a:gd name="connsiteX45" fmla="*/ 3028950 w 3562350"/>
              <a:gd name="connsiteY45" fmla="*/ 1286117 h 4638917"/>
              <a:gd name="connsiteX46" fmla="*/ 3181350 w 3562350"/>
              <a:gd name="connsiteY46" fmla="*/ 1324217 h 4638917"/>
              <a:gd name="connsiteX47" fmla="*/ 3295650 w 3562350"/>
              <a:gd name="connsiteY47" fmla="*/ 1381367 h 4638917"/>
              <a:gd name="connsiteX48" fmla="*/ 3524250 w 3562350"/>
              <a:gd name="connsiteY48" fmla="*/ 1400417 h 4638917"/>
              <a:gd name="connsiteX49" fmla="*/ 3562350 w 3562350"/>
              <a:gd name="connsiteY49" fmla="*/ 1286117 h 4638917"/>
              <a:gd name="connsiteX50" fmla="*/ 3524250 w 3562350"/>
              <a:gd name="connsiteY50" fmla="*/ 1076567 h 4638917"/>
              <a:gd name="connsiteX51" fmla="*/ 3486150 w 3562350"/>
              <a:gd name="connsiteY51" fmla="*/ 1019417 h 4638917"/>
              <a:gd name="connsiteX52" fmla="*/ 3467100 w 3562350"/>
              <a:gd name="connsiteY52" fmla="*/ 962267 h 4638917"/>
              <a:gd name="connsiteX53" fmla="*/ 3390900 w 3562350"/>
              <a:gd name="connsiteY53" fmla="*/ 847967 h 4638917"/>
              <a:gd name="connsiteX54" fmla="*/ 3352800 w 3562350"/>
              <a:gd name="connsiteY54" fmla="*/ 733667 h 4638917"/>
              <a:gd name="connsiteX55" fmla="*/ 3238500 w 3562350"/>
              <a:gd name="connsiteY55" fmla="*/ 638417 h 4638917"/>
              <a:gd name="connsiteX56" fmla="*/ 3143250 w 3562350"/>
              <a:gd name="connsiteY56" fmla="*/ 543167 h 4638917"/>
              <a:gd name="connsiteX57" fmla="*/ 3124200 w 3562350"/>
              <a:gd name="connsiteY57" fmla="*/ 486017 h 4638917"/>
              <a:gd name="connsiteX58" fmla="*/ 3009900 w 3562350"/>
              <a:gd name="connsiteY58" fmla="*/ 409817 h 4638917"/>
              <a:gd name="connsiteX59" fmla="*/ 2838450 w 3562350"/>
              <a:gd name="connsiteY59" fmla="*/ 295517 h 4638917"/>
              <a:gd name="connsiteX60" fmla="*/ 2781300 w 3562350"/>
              <a:gd name="connsiteY60" fmla="*/ 257417 h 4638917"/>
              <a:gd name="connsiteX61" fmla="*/ 2667000 w 3562350"/>
              <a:gd name="connsiteY61" fmla="*/ 219317 h 4638917"/>
              <a:gd name="connsiteX62" fmla="*/ 2609850 w 3562350"/>
              <a:gd name="connsiteY62" fmla="*/ 181217 h 4638917"/>
              <a:gd name="connsiteX63" fmla="*/ 2514600 w 3562350"/>
              <a:gd name="connsiteY63" fmla="*/ 162167 h 4638917"/>
              <a:gd name="connsiteX64" fmla="*/ 2457450 w 3562350"/>
              <a:gd name="connsiteY64" fmla="*/ 143117 h 4638917"/>
              <a:gd name="connsiteX65" fmla="*/ 2247900 w 3562350"/>
              <a:gd name="connsiteY65" fmla="*/ 124067 h 4638917"/>
              <a:gd name="connsiteX66" fmla="*/ 2190750 w 3562350"/>
              <a:gd name="connsiteY66" fmla="*/ 105017 h 4638917"/>
              <a:gd name="connsiteX67" fmla="*/ 2114550 w 3562350"/>
              <a:gd name="connsiteY67" fmla="*/ 85967 h 4638917"/>
              <a:gd name="connsiteX68" fmla="*/ 2000250 w 3562350"/>
              <a:gd name="connsiteY68" fmla="*/ 47867 h 4638917"/>
              <a:gd name="connsiteX69" fmla="*/ 1733550 w 3562350"/>
              <a:gd name="connsiteY69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590550 w 3562350"/>
              <a:gd name="connsiteY3" fmla="*/ 4353167 h 4638917"/>
              <a:gd name="connsiteX4" fmla="*/ 704850 w 3562350"/>
              <a:gd name="connsiteY4" fmla="*/ 4276967 h 4638917"/>
              <a:gd name="connsiteX5" fmla="*/ 742950 w 3562350"/>
              <a:gd name="connsiteY5" fmla="*/ 4219817 h 4638917"/>
              <a:gd name="connsiteX6" fmla="*/ 800100 w 3562350"/>
              <a:gd name="connsiteY6" fmla="*/ 4181717 h 4638917"/>
              <a:gd name="connsiteX7" fmla="*/ 933450 w 3562350"/>
              <a:gd name="connsiteY7" fmla="*/ 4029317 h 4638917"/>
              <a:gd name="connsiteX8" fmla="*/ 990600 w 3562350"/>
              <a:gd name="connsiteY8" fmla="*/ 3915017 h 4638917"/>
              <a:gd name="connsiteX9" fmla="*/ 1028700 w 3562350"/>
              <a:gd name="connsiteY9" fmla="*/ 3857867 h 4638917"/>
              <a:gd name="connsiteX10" fmla="*/ 1047750 w 3562350"/>
              <a:gd name="connsiteY10" fmla="*/ 3762617 h 4638917"/>
              <a:gd name="connsiteX11" fmla="*/ 1085850 w 3562350"/>
              <a:gd name="connsiteY11" fmla="*/ 3648317 h 4638917"/>
              <a:gd name="connsiteX12" fmla="*/ 1104900 w 3562350"/>
              <a:gd name="connsiteY12" fmla="*/ 3495917 h 4638917"/>
              <a:gd name="connsiteX13" fmla="*/ 1200150 w 3562350"/>
              <a:gd name="connsiteY13" fmla="*/ 3324467 h 4638917"/>
              <a:gd name="connsiteX14" fmla="*/ 1238250 w 3562350"/>
              <a:gd name="connsiteY14" fmla="*/ 3267317 h 4638917"/>
              <a:gd name="connsiteX15" fmla="*/ 1257300 w 3562350"/>
              <a:gd name="connsiteY15" fmla="*/ 3210167 h 4638917"/>
              <a:gd name="connsiteX16" fmla="*/ 1295400 w 3562350"/>
              <a:gd name="connsiteY16" fmla="*/ 3153017 h 4638917"/>
              <a:gd name="connsiteX17" fmla="*/ 1314450 w 3562350"/>
              <a:gd name="connsiteY17" fmla="*/ 3095867 h 4638917"/>
              <a:gd name="connsiteX18" fmla="*/ 1428750 w 3562350"/>
              <a:gd name="connsiteY18" fmla="*/ 3057767 h 4638917"/>
              <a:gd name="connsiteX19" fmla="*/ 1485900 w 3562350"/>
              <a:gd name="connsiteY19" fmla="*/ 3038717 h 4638917"/>
              <a:gd name="connsiteX20" fmla="*/ 1543050 w 3562350"/>
              <a:gd name="connsiteY20" fmla="*/ 3000617 h 4638917"/>
              <a:gd name="connsiteX21" fmla="*/ 1619250 w 3562350"/>
              <a:gd name="connsiteY21" fmla="*/ 2981567 h 4638917"/>
              <a:gd name="connsiteX22" fmla="*/ 1676400 w 3562350"/>
              <a:gd name="connsiteY22" fmla="*/ 2962517 h 4638917"/>
              <a:gd name="connsiteX23" fmla="*/ 1771650 w 3562350"/>
              <a:gd name="connsiteY23" fmla="*/ 2886317 h 4638917"/>
              <a:gd name="connsiteX24" fmla="*/ 1809750 w 3562350"/>
              <a:gd name="connsiteY24" fmla="*/ 2829167 h 4638917"/>
              <a:gd name="connsiteX25" fmla="*/ 1866900 w 3562350"/>
              <a:gd name="connsiteY25" fmla="*/ 2772017 h 4638917"/>
              <a:gd name="connsiteX26" fmla="*/ 1981200 w 3562350"/>
              <a:gd name="connsiteY26" fmla="*/ 2695817 h 4638917"/>
              <a:gd name="connsiteX27" fmla="*/ 2019300 w 3562350"/>
              <a:gd name="connsiteY27" fmla="*/ 2638667 h 4638917"/>
              <a:gd name="connsiteX28" fmla="*/ 2133600 w 3562350"/>
              <a:gd name="connsiteY28" fmla="*/ 2600567 h 4638917"/>
              <a:gd name="connsiteX29" fmla="*/ 2419350 w 3562350"/>
              <a:gd name="connsiteY29" fmla="*/ 2562467 h 4638917"/>
              <a:gd name="connsiteX30" fmla="*/ 2533650 w 3562350"/>
              <a:gd name="connsiteY30" fmla="*/ 2486267 h 4638917"/>
              <a:gd name="connsiteX31" fmla="*/ 2590800 w 3562350"/>
              <a:gd name="connsiteY31" fmla="*/ 2448167 h 4638917"/>
              <a:gd name="connsiteX32" fmla="*/ 2705100 w 3562350"/>
              <a:gd name="connsiteY32" fmla="*/ 2352917 h 4638917"/>
              <a:gd name="connsiteX33" fmla="*/ 2781300 w 3562350"/>
              <a:gd name="connsiteY33" fmla="*/ 2238617 h 4638917"/>
              <a:gd name="connsiteX34" fmla="*/ 2819400 w 3562350"/>
              <a:gd name="connsiteY34" fmla="*/ 2181467 h 4638917"/>
              <a:gd name="connsiteX35" fmla="*/ 2838450 w 3562350"/>
              <a:gd name="connsiteY35" fmla="*/ 2067167 h 4638917"/>
              <a:gd name="connsiteX36" fmla="*/ 2857500 w 3562350"/>
              <a:gd name="connsiteY36" fmla="*/ 2010017 h 4638917"/>
              <a:gd name="connsiteX37" fmla="*/ 2838450 w 3562350"/>
              <a:gd name="connsiteY37" fmla="*/ 1667117 h 4638917"/>
              <a:gd name="connsiteX38" fmla="*/ 2762250 w 3562350"/>
              <a:gd name="connsiteY38" fmla="*/ 1590917 h 4638917"/>
              <a:gd name="connsiteX39" fmla="*/ 2743200 w 3562350"/>
              <a:gd name="connsiteY39" fmla="*/ 1533767 h 4638917"/>
              <a:gd name="connsiteX40" fmla="*/ 2667000 w 3562350"/>
              <a:gd name="connsiteY40" fmla="*/ 1419467 h 4638917"/>
              <a:gd name="connsiteX41" fmla="*/ 2647950 w 3562350"/>
              <a:gd name="connsiteY41" fmla="*/ 1362317 h 4638917"/>
              <a:gd name="connsiteX42" fmla="*/ 2667000 w 3562350"/>
              <a:gd name="connsiteY42" fmla="*/ 1286117 h 4638917"/>
              <a:gd name="connsiteX43" fmla="*/ 2724150 w 3562350"/>
              <a:gd name="connsiteY43" fmla="*/ 1267067 h 4638917"/>
              <a:gd name="connsiteX44" fmla="*/ 3028950 w 3562350"/>
              <a:gd name="connsiteY44" fmla="*/ 1286117 h 4638917"/>
              <a:gd name="connsiteX45" fmla="*/ 3181350 w 3562350"/>
              <a:gd name="connsiteY45" fmla="*/ 1324217 h 4638917"/>
              <a:gd name="connsiteX46" fmla="*/ 3295650 w 3562350"/>
              <a:gd name="connsiteY46" fmla="*/ 1381367 h 4638917"/>
              <a:gd name="connsiteX47" fmla="*/ 3524250 w 3562350"/>
              <a:gd name="connsiteY47" fmla="*/ 1400417 h 4638917"/>
              <a:gd name="connsiteX48" fmla="*/ 3562350 w 3562350"/>
              <a:gd name="connsiteY48" fmla="*/ 1286117 h 4638917"/>
              <a:gd name="connsiteX49" fmla="*/ 3524250 w 3562350"/>
              <a:gd name="connsiteY49" fmla="*/ 1076567 h 4638917"/>
              <a:gd name="connsiteX50" fmla="*/ 3486150 w 3562350"/>
              <a:gd name="connsiteY50" fmla="*/ 1019417 h 4638917"/>
              <a:gd name="connsiteX51" fmla="*/ 3467100 w 3562350"/>
              <a:gd name="connsiteY51" fmla="*/ 962267 h 4638917"/>
              <a:gd name="connsiteX52" fmla="*/ 3390900 w 3562350"/>
              <a:gd name="connsiteY52" fmla="*/ 847967 h 4638917"/>
              <a:gd name="connsiteX53" fmla="*/ 3352800 w 3562350"/>
              <a:gd name="connsiteY53" fmla="*/ 733667 h 4638917"/>
              <a:gd name="connsiteX54" fmla="*/ 3238500 w 3562350"/>
              <a:gd name="connsiteY54" fmla="*/ 638417 h 4638917"/>
              <a:gd name="connsiteX55" fmla="*/ 3143250 w 3562350"/>
              <a:gd name="connsiteY55" fmla="*/ 543167 h 4638917"/>
              <a:gd name="connsiteX56" fmla="*/ 3124200 w 3562350"/>
              <a:gd name="connsiteY56" fmla="*/ 486017 h 4638917"/>
              <a:gd name="connsiteX57" fmla="*/ 3009900 w 3562350"/>
              <a:gd name="connsiteY57" fmla="*/ 409817 h 4638917"/>
              <a:gd name="connsiteX58" fmla="*/ 2838450 w 3562350"/>
              <a:gd name="connsiteY58" fmla="*/ 295517 h 4638917"/>
              <a:gd name="connsiteX59" fmla="*/ 2781300 w 3562350"/>
              <a:gd name="connsiteY59" fmla="*/ 257417 h 4638917"/>
              <a:gd name="connsiteX60" fmla="*/ 2667000 w 3562350"/>
              <a:gd name="connsiteY60" fmla="*/ 219317 h 4638917"/>
              <a:gd name="connsiteX61" fmla="*/ 2609850 w 3562350"/>
              <a:gd name="connsiteY61" fmla="*/ 181217 h 4638917"/>
              <a:gd name="connsiteX62" fmla="*/ 2514600 w 3562350"/>
              <a:gd name="connsiteY62" fmla="*/ 162167 h 4638917"/>
              <a:gd name="connsiteX63" fmla="*/ 2457450 w 3562350"/>
              <a:gd name="connsiteY63" fmla="*/ 143117 h 4638917"/>
              <a:gd name="connsiteX64" fmla="*/ 2247900 w 3562350"/>
              <a:gd name="connsiteY64" fmla="*/ 124067 h 4638917"/>
              <a:gd name="connsiteX65" fmla="*/ 2190750 w 3562350"/>
              <a:gd name="connsiteY65" fmla="*/ 105017 h 4638917"/>
              <a:gd name="connsiteX66" fmla="*/ 2114550 w 3562350"/>
              <a:gd name="connsiteY66" fmla="*/ 85967 h 4638917"/>
              <a:gd name="connsiteX67" fmla="*/ 2000250 w 3562350"/>
              <a:gd name="connsiteY67" fmla="*/ 47867 h 4638917"/>
              <a:gd name="connsiteX68" fmla="*/ 1733550 w 3562350"/>
              <a:gd name="connsiteY68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704850 w 3562350"/>
              <a:gd name="connsiteY3" fmla="*/ 4276967 h 4638917"/>
              <a:gd name="connsiteX4" fmla="*/ 742950 w 3562350"/>
              <a:gd name="connsiteY4" fmla="*/ 4219817 h 4638917"/>
              <a:gd name="connsiteX5" fmla="*/ 800100 w 3562350"/>
              <a:gd name="connsiteY5" fmla="*/ 4181717 h 4638917"/>
              <a:gd name="connsiteX6" fmla="*/ 933450 w 3562350"/>
              <a:gd name="connsiteY6" fmla="*/ 4029317 h 4638917"/>
              <a:gd name="connsiteX7" fmla="*/ 990600 w 3562350"/>
              <a:gd name="connsiteY7" fmla="*/ 3915017 h 4638917"/>
              <a:gd name="connsiteX8" fmla="*/ 1028700 w 3562350"/>
              <a:gd name="connsiteY8" fmla="*/ 3857867 h 4638917"/>
              <a:gd name="connsiteX9" fmla="*/ 1047750 w 3562350"/>
              <a:gd name="connsiteY9" fmla="*/ 3762617 h 4638917"/>
              <a:gd name="connsiteX10" fmla="*/ 1085850 w 3562350"/>
              <a:gd name="connsiteY10" fmla="*/ 3648317 h 4638917"/>
              <a:gd name="connsiteX11" fmla="*/ 1104900 w 3562350"/>
              <a:gd name="connsiteY11" fmla="*/ 3495917 h 4638917"/>
              <a:gd name="connsiteX12" fmla="*/ 1200150 w 3562350"/>
              <a:gd name="connsiteY12" fmla="*/ 3324467 h 4638917"/>
              <a:gd name="connsiteX13" fmla="*/ 1238250 w 3562350"/>
              <a:gd name="connsiteY13" fmla="*/ 3267317 h 4638917"/>
              <a:gd name="connsiteX14" fmla="*/ 1257300 w 3562350"/>
              <a:gd name="connsiteY14" fmla="*/ 3210167 h 4638917"/>
              <a:gd name="connsiteX15" fmla="*/ 1295400 w 3562350"/>
              <a:gd name="connsiteY15" fmla="*/ 3153017 h 4638917"/>
              <a:gd name="connsiteX16" fmla="*/ 1314450 w 3562350"/>
              <a:gd name="connsiteY16" fmla="*/ 3095867 h 4638917"/>
              <a:gd name="connsiteX17" fmla="*/ 1428750 w 3562350"/>
              <a:gd name="connsiteY17" fmla="*/ 3057767 h 4638917"/>
              <a:gd name="connsiteX18" fmla="*/ 1485900 w 3562350"/>
              <a:gd name="connsiteY18" fmla="*/ 3038717 h 4638917"/>
              <a:gd name="connsiteX19" fmla="*/ 1543050 w 3562350"/>
              <a:gd name="connsiteY19" fmla="*/ 3000617 h 4638917"/>
              <a:gd name="connsiteX20" fmla="*/ 1619250 w 3562350"/>
              <a:gd name="connsiteY20" fmla="*/ 2981567 h 4638917"/>
              <a:gd name="connsiteX21" fmla="*/ 1676400 w 3562350"/>
              <a:gd name="connsiteY21" fmla="*/ 2962517 h 4638917"/>
              <a:gd name="connsiteX22" fmla="*/ 1771650 w 3562350"/>
              <a:gd name="connsiteY22" fmla="*/ 2886317 h 4638917"/>
              <a:gd name="connsiteX23" fmla="*/ 1809750 w 3562350"/>
              <a:gd name="connsiteY23" fmla="*/ 2829167 h 4638917"/>
              <a:gd name="connsiteX24" fmla="*/ 1866900 w 3562350"/>
              <a:gd name="connsiteY24" fmla="*/ 2772017 h 4638917"/>
              <a:gd name="connsiteX25" fmla="*/ 1981200 w 3562350"/>
              <a:gd name="connsiteY25" fmla="*/ 2695817 h 4638917"/>
              <a:gd name="connsiteX26" fmla="*/ 2019300 w 3562350"/>
              <a:gd name="connsiteY26" fmla="*/ 2638667 h 4638917"/>
              <a:gd name="connsiteX27" fmla="*/ 2133600 w 3562350"/>
              <a:gd name="connsiteY27" fmla="*/ 2600567 h 4638917"/>
              <a:gd name="connsiteX28" fmla="*/ 2419350 w 3562350"/>
              <a:gd name="connsiteY28" fmla="*/ 2562467 h 4638917"/>
              <a:gd name="connsiteX29" fmla="*/ 2533650 w 3562350"/>
              <a:gd name="connsiteY29" fmla="*/ 2486267 h 4638917"/>
              <a:gd name="connsiteX30" fmla="*/ 2590800 w 3562350"/>
              <a:gd name="connsiteY30" fmla="*/ 2448167 h 4638917"/>
              <a:gd name="connsiteX31" fmla="*/ 2705100 w 3562350"/>
              <a:gd name="connsiteY31" fmla="*/ 2352917 h 4638917"/>
              <a:gd name="connsiteX32" fmla="*/ 2781300 w 3562350"/>
              <a:gd name="connsiteY32" fmla="*/ 2238617 h 4638917"/>
              <a:gd name="connsiteX33" fmla="*/ 2819400 w 3562350"/>
              <a:gd name="connsiteY33" fmla="*/ 2181467 h 4638917"/>
              <a:gd name="connsiteX34" fmla="*/ 2838450 w 3562350"/>
              <a:gd name="connsiteY34" fmla="*/ 2067167 h 4638917"/>
              <a:gd name="connsiteX35" fmla="*/ 2857500 w 3562350"/>
              <a:gd name="connsiteY35" fmla="*/ 2010017 h 4638917"/>
              <a:gd name="connsiteX36" fmla="*/ 2838450 w 3562350"/>
              <a:gd name="connsiteY36" fmla="*/ 1667117 h 4638917"/>
              <a:gd name="connsiteX37" fmla="*/ 2762250 w 3562350"/>
              <a:gd name="connsiteY37" fmla="*/ 1590917 h 4638917"/>
              <a:gd name="connsiteX38" fmla="*/ 2743200 w 3562350"/>
              <a:gd name="connsiteY38" fmla="*/ 1533767 h 4638917"/>
              <a:gd name="connsiteX39" fmla="*/ 2667000 w 3562350"/>
              <a:gd name="connsiteY39" fmla="*/ 1419467 h 4638917"/>
              <a:gd name="connsiteX40" fmla="*/ 2647950 w 3562350"/>
              <a:gd name="connsiteY40" fmla="*/ 1362317 h 4638917"/>
              <a:gd name="connsiteX41" fmla="*/ 2667000 w 3562350"/>
              <a:gd name="connsiteY41" fmla="*/ 1286117 h 4638917"/>
              <a:gd name="connsiteX42" fmla="*/ 2724150 w 3562350"/>
              <a:gd name="connsiteY42" fmla="*/ 1267067 h 4638917"/>
              <a:gd name="connsiteX43" fmla="*/ 3028950 w 3562350"/>
              <a:gd name="connsiteY43" fmla="*/ 1286117 h 4638917"/>
              <a:gd name="connsiteX44" fmla="*/ 3181350 w 3562350"/>
              <a:gd name="connsiteY44" fmla="*/ 1324217 h 4638917"/>
              <a:gd name="connsiteX45" fmla="*/ 3295650 w 3562350"/>
              <a:gd name="connsiteY45" fmla="*/ 1381367 h 4638917"/>
              <a:gd name="connsiteX46" fmla="*/ 3524250 w 3562350"/>
              <a:gd name="connsiteY46" fmla="*/ 1400417 h 4638917"/>
              <a:gd name="connsiteX47" fmla="*/ 3562350 w 3562350"/>
              <a:gd name="connsiteY47" fmla="*/ 1286117 h 4638917"/>
              <a:gd name="connsiteX48" fmla="*/ 3524250 w 3562350"/>
              <a:gd name="connsiteY48" fmla="*/ 1076567 h 4638917"/>
              <a:gd name="connsiteX49" fmla="*/ 3486150 w 3562350"/>
              <a:gd name="connsiteY49" fmla="*/ 1019417 h 4638917"/>
              <a:gd name="connsiteX50" fmla="*/ 3467100 w 3562350"/>
              <a:gd name="connsiteY50" fmla="*/ 962267 h 4638917"/>
              <a:gd name="connsiteX51" fmla="*/ 3390900 w 3562350"/>
              <a:gd name="connsiteY51" fmla="*/ 847967 h 4638917"/>
              <a:gd name="connsiteX52" fmla="*/ 3352800 w 3562350"/>
              <a:gd name="connsiteY52" fmla="*/ 733667 h 4638917"/>
              <a:gd name="connsiteX53" fmla="*/ 3238500 w 3562350"/>
              <a:gd name="connsiteY53" fmla="*/ 638417 h 4638917"/>
              <a:gd name="connsiteX54" fmla="*/ 3143250 w 3562350"/>
              <a:gd name="connsiteY54" fmla="*/ 543167 h 4638917"/>
              <a:gd name="connsiteX55" fmla="*/ 3124200 w 3562350"/>
              <a:gd name="connsiteY55" fmla="*/ 486017 h 4638917"/>
              <a:gd name="connsiteX56" fmla="*/ 3009900 w 3562350"/>
              <a:gd name="connsiteY56" fmla="*/ 409817 h 4638917"/>
              <a:gd name="connsiteX57" fmla="*/ 2838450 w 3562350"/>
              <a:gd name="connsiteY57" fmla="*/ 295517 h 4638917"/>
              <a:gd name="connsiteX58" fmla="*/ 2781300 w 3562350"/>
              <a:gd name="connsiteY58" fmla="*/ 257417 h 4638917"/>
              <a:gd name="connsiteX59" fmla="*/ 2667000 w 3562350"/>
              <a:gd name="connsiteY59" fmla="*/ 219317 h 4638917"/>
              <a:gd name="connsiteX60" fmla="*/ 2609850 w 3562350"/>
              <a:gd name="connsiteY60" fmla="*/ 181217 h 4638917"/>
              <a:gd name="connsiteX61" fmla="*/ 2514600 w 3562350"/>
              <a:gd name="connsiteY61" fmla="*/ 162167 h 4638917"/>
              <a:gd name="connsiteX62" fmla="*/ 2457450 w 3562350"/>
              <a:gd name="connsiteY62" fmla="*/ 143117 h 4638917"/>
              <a:gd name="connsiteX63" fmla="*/ 2247900 w 3562350"/>
              <a:gd name="connsiteY63" fmla="*/ 124067 h 4638917"/>
              <a:gd name="connsiteX64" fmla="*/ 2190750 w 3562350"/>
              <a:gd name="connsiteY64" fmla="*/ 105017 h 4638917"/>
              <a:gd name="connsiteX65" fmla="*/ 2114550 w 3562350"/>
              <a:gd name="connsiteY65" fmla="*/ 85967 h 4638917"/>
              <a:gd name="connsiteX66" fmla="*/ 2000250 w 3562350"/>
              <a:gd name="connsiteY66" fmla="*/ 47867 h 4638917"/>
              <a:gd name="connsiteX67" fmla="*/ 1733550 w 3562350"/>
              <a:gd name="connsiteY67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704850 w 3562350"/>
              <a:gd name="connsiteY3" fmla="*/ 4276967 h 4638917"/>
              <a:gd name="connsiteX4" fmla="*/ 800100 w 3562350"/>
              <a:gd name="connsiteY4" fmla="*/ 4181717 h 4638917"/>
              <a:gd name="connsiteX5" fmla="*/ 933450 w 3562350"/>
              <a:gd name="connsiteY5" fmla="*/ 4029317 h 4638917"/>
              <a:gd name="connsiteX6" fmla="*/ 990600 w 3562350"/>
              <a:gd name="connsiteY6" fmla="*/ 3915017 h 4638917"/>
              <a:gd name="connsiteX7" fmla="*/ 1028700 w 3562350"/>
              <a:gd name="connsiteY7" fmla="*/ 3857867 h 4638917"/>
              <a:gd name="connsiteX8" fmla="*/ 1047750 w 3562350"/>
              <a:gd name="connsiteY8" fmla="*/ 3762617 h 4638917"/>
              <a:gd name="connsiteX9" fmla="*/ 1085850 w 3562350"/>
              <a:gd name="connsiteY9" fmla="*/ 3648317 h 4638917"/>
              <a:gd name="connsiteX10" fmla="*/ 1104900 w 3562350"/>
              <a:gd name="connsiteY10" fmla="*/ 3495917 h 4638917"/>
              <a:gd name="connsiteX11" fmla="*/ 1200150 w 3562350"/>
              <a:gd name="connsiteY11" fmla="*/ 3324467 h 4638917"/>
              <a:gd name="connsiteX12" fmla="*/ 1238250 w 3562350"/>
              <a:gd name="connsiteY12" fmla="*/ 3267317 h 4638917"/>
              <a:gd name="connsiteX13" fmla="*/ 1257300 w 3562350"/>
              <a:gd name="connsiteY13" fmla="*/ 3210167 h 4638917"/>
              <a:gd name="connsiteX14" fmla="*/ 1295400 w 3562350"/>
              <a:gd name="connsiteY14" fmla="*/ 3153017 h 4638917"/>
              <a:gd name="connsiteX15" fmla="*/ 1314450 w 3562350"/>
              <a:gd name="connsiteY15" fmla="*/ 3095867 h 4638917"/>
              <a:gd name="connsiteX16" fmla="*/ 1428750 w 3562350"/>
              <a:gd name="connsiteY16" fmla="*/ 3057767 h 4638917"/>
              <a:gd name="connsiteX17" fmla="*/ 1485900 w 3562350"/>
              <a:gd name="connsiteY17" fmla="*/ 3038717 h 4638917"/>
              <a:gd name="connsiteX18" fmla="*/ 1543050 w 3562350"/>
              <a:gd name="connsiteY18" fmla="*/ 3000617 h 4638917"/>
              <a:gd name="connsiteX19" fmla="*/ 1619250 w 3562350"/>
              <a:gd name="connsiteY19" fmla="*/ 2981567 h 4638917"/>
              <a:gd name="connsiteX20" fmla="*/ 1676400 w 3562350"/>
              <a:gd name="connsiteY20" fmla="*/ 2962517 h 4638917"/>
              <a:gd name="connsiteX21" fmla="*/ 1771650 w 3562350"/>
              <a:gd name="connsiteY21" fmla="*/ 2886317 h 4638917"/>
              <a:gd name="connsiteX22" fmla="*/ 1809750 w 3562350"/>
              <a:gd name="connsiteY22" fmla="*/ 2829167 h 4638917"/>
              <a:gd name="connsiteX23" fmla="*/ 1866900 w 3562350"/>
              <a:gd name="connsiteY23" fmla="*/ 2772017 h 4638917"/>
              <a:gd name="connsiteX24" fmla="*/ 1981200 w 3562350"/>
              <a:gd name="connsiteY24" fmla="*/ 2695817 h 4638917"/>
              <a:gd name="connsiteX25" fmla="*/ 2019300 w 3562350"/>
              <a:gd name="connsiteY25" fmla="*/ 2638667 h 4638917"/>
              <a:gd name="connsiteX26" fmla="*/ 2133600 w 3562350"/>
              <a:gd name="connsiteY26" fmla="*/ 2600567 h 4638917"/>
              <a:gd name="connsiteX27" fmla="*/ 2419350 w 3562350"/>
              <a:gd name="connsiteY27" fmla="*/ 2562467 h 4638917"/>
              <a:gd name="connsiteX28" fmla="*/ 2533650 w 3562350"/>
              <a:gd name="connsiteY28" fmla="*/ 2486267 h 4638917"/>
              <a:gd name="connsiteX29" fmla="*/ 2590800 w 3562350"/>
              <a:gd name="connsiteY29" fmla="*/ 2448167 h 4638917"/>
              <a:gd name="connsiteX30" fmla="*/ 2705100 w 3562350"/>
              <a:gd name="connsiteY30" fmla="*/ 2352917 h 4638917"/>
              <a:gd name="connsiteX31" fmla="*/ 2781300 w 3562350"/>
              <a:gd name="connsiteY31" fmla="*/ 2238617 h 4638917"/>
              <a:gd name="connsiteX32" fmla="*/ 2819400 w 3562350"/>
              <a:gd name="connsiteY32" fmla="*/ 2181467 h 4638917"/>
              <a:gd name="connsiteX33" fmla="*/ 2838450 w 3562350"/>
              <a:gd name="connsiteY33" fmla="*/ 2067167 h 4638917"/>
              <a:gd name="connsiteX34" fmla="*/ 2857500 w 3562350"/>
              <a:gd name="connsiteY34" fmla="*/ 2010017 h 4638917"/>
              <a:gd name="connsiteX35" fmla="*/ 2838450 w 3562350"/>
              <a:gd name="connsiteY35" fmla="*/ 1667117 h 4638917"/>
              <a:gd name="connsiteX36" fmla="*/ 2762250 w 3562350"/>
              <a:gd name="connsiteY36" fmla="*/ 1590917 h 4638917"/>
              <a:gd name="connsiteX37" fmla="*/ 2743200 w 3562350"/>
              <a:gd name="connsiteY37" fmla="*/ 1533767 h 4638917"/>
              <a:gd name="connsiteX38" fmla="*/ 2667000 w 3562350"/>
              <a:gd name="connsiteY38" fmla="*/ 1419467 h 4638917"/>
              <a:gd name="connsiteX39" fmla="*/ 2647950 w 3562350"/>
              <a:gd name="connsiteY39" fmla="*/ 1362317 h 4638917"/>
              <a:gd name="connsiteX40" fmla="*/ 2667000 w 3562350"/>
              <a:gd name="connsiteY40" fmla="*/ 1286117 h 4638917"/>
              <a:gd name="connsiteX41" fmla="*/ 2724150 w 3562350"/>
              <a:gd name="connsiteY41" fmla="*/ 1267067 h 4638917"/>
              <a:gd name="connsiteX42" fmla="*/ 3028950 w 3562350"/>
              <a:gd name="connsiteY42" fmla="*/ 1286117 h 4638917"/>
              <a:gd name="connsiteX43" fmla="*/ 3181350 w 3562350"/>
              <a:gd name="connsiteY43" fmla="*/ 1324217 h 4638917"/>
              <a:gd name="connsiteX44" fmla="*/ 3295650 w 3562350"/>
              <a:gd name="connsiteY44" fmla="*/ 1381367 h 4638917"/>
              <a:gd name="connsiteX45" fmla="*/ 3524250 w 3562350"/>
              <a:gd name="connsiteY45" fmla="*/ 1400417 h 4638917"/>
              <a:gd name="connsiteX46" fmla="*/ 3562350 w 3562350"/>
              <a:gd name="connsiteY46" fmla="*/ 1286117 h 4638917"/>
              <a:gd name="connsiteX47" fmla="*/ 3524250 w 3562350"/>
              <a:gd name="connsiteY47" fmla="*/ 1076567 h 4638917"/>
              <a:gd name="connsiteX48" fmla="*/ 3486150 w 3562350"/>
              <a:gd name="connsiteY48" fmla="*/ 1019417 h 4638917"/>
              <a:gd name="connsiteX49" fmla="*/ 3467100 w 3562350"/>
              <a:gd name="connsiteY49" fmla="*/ 962267 h 4638917"/>
              <a:gd name="connsiteX50" fmla="*/ 3390900 w 3562350"/>
              <a:gd name="connsiteY50" fmla="*/ 847967 h 4638917"/>
              <a:gd name="connsiteX51" fmla="*/ 3352800 w 3562350"/>
              <a:gd name="connsiteY51" fmla="*/ 733667 h 4638917"/>
              <a:gd name="connsiteX52" fmla="*/ 3238500 w 3562350"/>
              <a:gd name="connsiteY52" fmla="*/ 638417 h 4638917"/>
              <a:gd name="connsiteX53" fmla="*/ 3143250 w 3562350"/>
              <a:gd name="connsiteY53" fmla="*/ 543167 h 4638917"/>
              <a:gd name="connsiteX54" fmla="*/ 3124200 w 3562350"/>
              <a:gd name="connsiteY54" fmla="*/ 486017 h 4638917"/>
              <a:gd name="connsiteX55" fmla="*/ 3009900 w 3562350"/>
              <a:gd name="connsiteY55" fmla="*/ 409817 h 4638917"/>
              <a:gd name="connsiteX56" fmla="*/ 2838450 w 3562350"/>
              <a:gd name="connsiteY56" fmla="*/ 295517 h 4638917"/>
              <a:gd name="connsiteX57" fmla="*/ 2781300 w 3562350"/>
              <a:gd name="connsiteY57" fmla="*/ 257417 h 4638917"/>
              <a:gd name="connsiteX58" fmla="*/ 2667000 w 3562350"/>
              <a:gd name="connsiteY58" fmla="*/ 219317 h 4638917"/>
              <a:gd name="connsiteX59" fmla="*/ 2609850 w 3562350"/>
              <a:gd name="connsiteY59" fmla="*/ 181217 h 4638917"/>
              <a:gd name="connsiteX60" fmla="*/ 2514600 w 3562350"/>
              <a:gd name="connsiteY60" fmla="*/ 162167 h 4638917"/>
              <a:gd name="connsiteX61" fmla="*/ 2457450 w 3562350"/>
              <a:gd name="connsiteY61" fmla="*/ 143117 h 4638917"/>
              <a:gd name="connsiteX62" fmla="*/ 2247900 w 3562350"/>
              <a:gd name="connsiteY62" fmla="*/ 124067 h 4638917"/>
              <a:gd name="connsiteX63" fmla="*/ 2190750 w 3562350"/>
              <a:gd name="connsiteY63" fmla="*/ 105017 h 4638917"/>
              <a:gd name="connsiteX64" fmla="*/ 2114550 w 3562350"/>
              <a:gd name="connsiteY64" fmla="*/ 85967 h 4638917"/>
              <a:gd name="connsiteX65" fmla="*/ 2000250 w 3562350"/>
              <a:gd name="connsiteY65" fmla="*/ 47867 h 4638917"/>
              <a:gd name="connsiteX66" fmla="*/ 1733550 w 3562350"/>
              <a:gd name="connsiteY66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704850 w 3562350"/>
              <a:gd name="connsiteY3" fmla="*/ 4276967 h 4638917"/>
              <a:gd name="connsiteX4" fmla="*/ 933450 w 3562350"/>
              <a:gd name="connsiteY4" fmla="*/ 4029317 h 4638917"/>
              <a:gd name="connsiteX5" fmla="*/ 990600 w 3562350"/>
              <a:gd name="connsiteY5" fmla="*/ 3915017 h 4638917"/>
              <a:gd name="connsiteX6" fmla="*/ 1028700 w 3562350"/>
              <a:gd name="connsiteY6" fmla="*/ 3857867 h 4638917"/>
              <a:gd name="connsiteX7" fmla="*/ 1047750 w 3562350"/>
              <a:gd name="connsiteY7" fmla="*/ 3762617 h 4638917"/>
              <a:gd name="connsiteX8" fmla="*/ 1085850 w 3562350"/>
              <a:gd name="connsiteY8" fmla="*/ 3648317 h 4638917"/>
              <a:gd name="connsiteX9" fmla="*/ 1104900 w 3562350"/>
              <a:gd name="connsiteY9" fmla="*/ 3495917 h 4638917"/>
              <a:gd name="connsiteX10" fmla="*/ 1200150 w 3562350"/>
              <a:gd name="connsiteY10" fmla="*/ 3324467 h 4638917"/>
              <a:gd name="connsiteX11" fmla="*/ 1238250 w 3562350"/>
              <a:gd name="connsiteY11" fmla="*/ 3267317 h 4638917"/>
              <a:gd name="connsiteX12" fmla="*/ 1257300 w 3562350"/>
              <a:gd name="connsiteY12" fmla="*/ 3210167 h 4638917"/>
              <a:gd name="connsiteX13" fmla="*/ 1295400 w 3562350"/>
              <a:gd name="connsiteY13" fmla="*/ 3153017 h 4638917"/>
              <a:gd name="connsiteX14" fmla="*/ 1314450 w 3562350"/>
              <a:gd name="connsiteY14" fmla="*/ 3095867 h 4638917"/>
              <a:gd name="connsiteX15" fmla="*/ 1428750 w 3562350"/>
              <a:gd name="connsiteY15" fmla="*/ 3057767 h 4638917"/>
              <a:gd name="connsiteX16" fmla="*/ 1485900 w 3562350"/>
              <a:gd name="connsiteY16" fmla="*/ 3038717 h 4638917"/>
              <a:gd name="connsiteX17" fmla="*/ 1543050 w 3562350"/>
              <a:gd name="connsiteY17" fmla="*/ 3000617 h 4638917"/>
              <a:gd name="connsiteX18" fmla="*/ 1619250 w 3562350"/>
              <a:gd name="connsiteY18" fmla="*/ 2981567 h 4638917"/>
              <a:gd name="connsiteX19" fmla="*/ 1676400 w 3562350"/>
              <a:gd name="connsiteY19" fmla="*/ 2962517 h 4638917"/>
              <a:gd name="connsiteX20" fmla="*/ 1771650 w 3562350"/>
              <a:gd name="connsiteY20" fmla="*/ 2886317 h 4638917"/>
              <a:gd name="connsiteX21" fmla="*/ 1809750 w 3562350"/>
              <a:gd name="connsiteY21" fmla="*/ 2829167 h 4638917"/>
              <a:gd name="connsiteX22" fmla="*/ 1866900 w 3562350"/>
              <a:gd name="connsiteY22" fmla="*/ 2772017 h 4638917"/>
              <a:gd name="connsiteX23" fmla="*/ 1981200 w 3562350"/>
              <a:gd name="connsiteY23" fmla="*/ 2695817 h 4638917"/>
              <a:gd name="connsiteX24" fmla="*/ 2019300 w 3562350"/>
              <a:gd name="connsiteY24" fmla="*/ 2638667 h 4638917"/>
              <a:gd name="connsiteX25" fmla="*/ 2133600 w 3562350"/>
              <a:gd name="connsiteY25" fmla="*/ 2600567 h 4638917"/>
              <a:gd name="connsiteX26" fmla="*/ 2419350 w 3562350"/>
              <a:gd name="connsiteY26" fmla="*/ 2562467 h 4638917"/>
              <a:gd name="connsiteX27" fmla="*/ 2533650 w 3562350"/>
              <a:gd name="connsiteY27" fmla="*/ 2486267 h 4638917"/>
              <a:gd name="connsiteX28" fmla="*/ 2590800 w 3562350"/>
              <a:gd name="connsiteY28" fmla="*/ 2448167 h 4638917"/>
              <a:gd name="connsiteX29" fmla="*/ 2705100 w 3562350"/>
              <a:gd name="connsiteY29" fmla="*/ 2352917 h 4638917"/>
              <a:gd name="connsiteX30" fmla="*/ 2781300 w 3562350"/>
              <a:gd name="connsiteY30" fmla="*/ 2238617 h 4638917"/>
              <a:gd name="connsiteX31" fmla="*/ 2819400 w 3562350"/>
              <a:gd name="connsiteY31" fmla="*/ 2181467 h 4638917"/>
              <a:gd name="connsiteX32" fmla="*/ 2838450 w 3562350"/>
              <a:gd name="connsiteY32" fmla="*/ 2067167 h 4638917"/>
              <a:gd name="connsiteX33" fmla="*/ 2857500 w 3562350"/>
              <a:gd name="connsiteY33" fmla="*/ 2010017 h 4638917"/>
              <a:gd name="connsiteX34" fmla="*/ 2838450 w 3562350"/>
              <a:gd name="connsiteY34" fmla="*/ 1667117 h 4638917"/>
              <a:gd name="connsiteX35" fmla="*/ 2762250 w 3562350"/>
              <a:gd name="connsiteY35" fmla="*/ 1590917 h 4638917"/>
              <a:gd name="connsiteX36" fmla="*/ 2743200 w 3562350"/>
              <a:gd name="connsiteY36" fmla="*/ 1533767 h 4638917"/>
              <a:gd name="connsiteX37" fmla="*/ 2667000 w 3562350"/>
              <a:gd name="connsiteY37" fmla="*/ 1419467 h 4638917"/>
              <a:gd name="connsiteX38" fmla="*/ 2647950 w 3562350"/>
              <a:gd name="connsiteY38" fmla="*/ 1362317 h 4638917"/>
              <a:gd name="connsiteX39" fmla="*/ 2667000 w 3562350"/>
              <a:gd name="connsiteY39" fmla="*/ 1286117 h 4638917"/>
              <a:gd name="connsiteX40" fmla="*/ 2724150 w 3562350"/>
              <a:gd name="connsiteY40" fmla="*/ 1267067 h 4638917"/>
              <a:gd name="connsiteX41" fmla="*/ 3028950 w 3562350"/>
              <a:gd name="connsiteY41" fmla="*/ 1286117 h 4638917"/>
              <a:gd name="connsiteX42" fmla="*/ 3181350 w 3562350"/>
              <a:gd name="connsiteY42" fmla="*/ 1324217 h 4638917"/>
              <a:gd name="connsiteX43" fmla="*/ 3295650 w 3562350"/>
              <a:gd name="connsiteY43" fmla="*/ 1381367 h 4638917"/>
              <a:gd name="connsiteX44" fmla="*/ 3524250 w 3562350"/>
              <a:gd name="connsiteY44" fmla="*/ 1400417 h 4638917"/>
              <a:gd name="connsiteX45" fmla="*/ 3562350 w 3562350"/>
              <a:gd name="connsiteY45" fmla="*/ 1286117 h 4638917"/>
              <a:gd name="connsiteX46" fmla="*/ 3524250 w 3562350"/>
              <a:gd name="connsiteY46" fmla="*/ 1076567 h 4638917"/>
              <a:gd name="connsiteX47" fmla="*/ 3486150 w 3562350"/>
              <a:gd name="connsiteY47" fmla="*/ 1019417 h 4638917"/>
              <a:gd name="connsiteX48" fmla="*/ 3467100 w 3562350"/>
              <a:gd name="connsiteY48" fmla="*/ 962267 h 4638917"/>
              <a:gd name="connsiteX49" fmla="*/ 3390900 w 3562350"/>
              <a:gd name="connsiteY49" fmla="*/ 847967 h 4638917"/>
              <a:gd name="connsiteX50" fmla="*/ 3352800 w 3562350"/>
              <a:gd name="connsiteY50" fmla="*/ 733667 h 4638917"/>
              <a:gd name="connsiteX51" fmla="*/ 3238500 w 3562350"/>
              <a:gd name="connsiteY51" fmla="*/ 638417 h 4638917"/>
              <a:gd name="connsiteX52" fmla="*/ 3143250 w 3562350"/>
              <a:gd name="connsiteY52" fmla="*/ 543167 h 4638917"/>
              <a:gd name="connsiteX53" fmla="*/ 3124200 w 3562350"/>
              <a:gd name="connsiteY53" fmla="*/ 486017 h 4638917"/>
              <a:gd name="connsiteX54" fmla="*/ 3009900 w 3562350"/>
              <a:gd name="connsiteY54" fmla="*/ 409817 h 4638917"/>
              <a:gd name="connsiteX55" fmla="*/ 2838450 w 3562350"/>
              <a:gd name="connsiteY55" fmla="*/ 295517 h 4638917"/>
              <a:gd name="connsiteX56" fmla="*/ 2781300 w 3562350"/>
              <a:gd name="connsiteY56" fmla="*/ 257417 h 4638917"/>
              <a:gd name="connsiteX57" fmla="*/ 2667000 w 3562350"/>
              <a:gd name="connsiteY57" fmla="*/ 219317 h 4638917"/>
              <a:gd name="connsiteX58" fmla="*/ 2609850 w 3562350"/>
              <a:gd name="connsiteY58" fmla="*/ 181217 h 4638917"/>
              <a:gd name="connsiteX59" fmla="*/ 2514600 w 3562350"/>
              <a:gd name="connsiteY59" fmla="*/ 162167 h 4638917"/>
              <a:gd name="connsiteX60" fmla="*/ 2457450 w 3562350"/>
              <a:gd name="connsiteY60" fmla="*/ 143117 h 4638917"/>
              <a:gd name="connsiteX61" fmla="*/ 2247900 w 3562350"/>
              <a:gd name="connsiteY61" fmla="*/ 124067 h 4638917"/>
              <a:gd name="connsiteX62" fmla="*/ 2190750 w 3562350"/>
              <a:gd name="connsiteY62" fmla="*/ 105017 h 4638917"/>
              <a:gd name="connsiteX63" fmla="*/ 2114550 w 3562350"/>
              <a:gd name="connsiteY63" fmla="*/ 85967 h 4638917"/>
              <a:gd name="connsiteX64" fmla="*/ 2000250 w 3562350"/>
              <a:gd name="connsiteY64" fmla="*/ 47867 h 4638917"/>
              <a:gd name="connsiteX65" fmla="*/ 1733550 w 3562350"/>
              <a:gd name="connsiteY65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990600 w 3562350"/>
              <a:gd name="connsiteY4" fmla="*/ 3915017 h 4638917"/>
              <a:gd name="connsiteX5" fmla="*/ 1028700 w 3562350"/>
              <a:gd name="connsiteY5" fmla="*/ 3857867 h 4638917"/>
              <a:gd name="connsiteX6" fmla="*/ 1047750 w 3562350"/>
              <a:gd name="connsiteY6" fmla="*/ 3762617 h 4638917"/>
              <a:gd name="connsiteX7" fmla="*/ 1085850 w 3562350"/>
              <a:gd name="connsiteY7" fmla="*/ 3648317 h 4638917"/>
              <a:gd name="connsiteX8" fmla="*/ 1104900 w 3562350"/>
              <a:gd name="connsiteY8" fmla="*/ 3495917 h 4638917"/>
              <a:gd name="connsiteX9" fmla="*/ 1200150 w 3562350"/>
              <a:gd name="connsiteY9" fmla="*/ 3324467 h 4638917"/>
              <a:gd name="connsiteX10" fmla="*/ 1238250 w 3562350"/>
              <a:gd name="connsiteY10" fmla="*/ 3267317 h 4638917"/>
              <a:gd name="connsiteX11" fmla="*/ 1257300 w 3562350"/>
              <a:gd name="connsiteY11" fmla="*/ 3210167 h 4638917"/>
              <a:gd name="connsiteX12" fmla="*/ 1295400 w 3562350"/>
              <a:gd name="connsiteY12" fmla="*/ 3153017 h 4638917"/>
              <a:gd name="connsiteX13" fmla="*/ 1314450 w 3562350"/>
              <a:gd name="connsiteY13" fmla="*/ 3095867 h 4638917"/>
              <a:gd name="connsiteX14" fmla="*/ 1428750 w 3562350"/>
              <a:gd name="connsiteY14" fmla="*/ 3057767 h 4638917"/>
              <a:gd name="connsiteX15" fmla="*/ 1485900 w 3562350"/>
              <a:gd name="connsiteY15" fmla="*/ 3038717 h 4638917"/>
              <a:gd name="connsiteX16" fmla="*/ 1543050 w 3562350"/>
              <a:gd name="connsiteY16" fmla="*/ 3000617 h 4638917"/>
              <a:gd name="connsiteX17" fmla="*/ 1619250 w 3562350"/>
              <a:gd name="connsiteY17" fmla="*/ 2981567 h 4638917"/>
              <a:gd name="connsiteX18" fmla="*/ 1676400 w 3562350"/>
              <a:gd name="connsiteY18" fmla="*/ 2962517 h 4638917"/>
              <a:gd name="connsiteX19" fmla="*/ 1771650 w 3562350"/>
              <a:gd name="connsiteY19" fmla="*/ 2886317 h 4638917"/>
              <a:gd name="connsiteX20" fmla="*/ 1809750 w 3562350"/>
              <a:gd name="connsiteY20" fmla="*/ 2829167 h 4638917"/>
              <a:gd name="connsiteX21" fmla="*/ 1866900 w 3562350"/>
              <a:gd name="connsiteY21" fmla="*/ 2772017 h 4638917"/>
              <a:gd name="connsiteX22" fmla="*/ 1981200 w 3562350"/>
              <a:gd name="connsiteY22" fmla="*/ 2695817 h 4638917"/>
              <a:gd name="connsiteX23" fmla="*/ 2019300 w 3562350"/>
              <a:gd name="connsiteY23" fmla="*/ 2638667 h 4638917"/>
              <a:gd name="connsiteX24" fmla="*/ 2133600 w 3562350"/>
              <a:gd name="connsiteY24" fmla="*/ 2600567 h 4638917"/>
              <a:gd name="connsiteX25" fmla="*/ 2419350 w 3562350"/>
              <a:gd name="connsiteY25" fmla="*/ 2562467 h 4638917"/>
              <a:gd name="connsiteX26" fmla="*/ 2533650 w 3562350"/>
              <a:gd name="connsiteY26" fmla="*/ 2486267 h 4638917"/>
              <a:gd name="connsiteX27" fmla="*/ 2590800 w 3562350"/>
              <a:gd name="connsiteY27" fmla="*/ 2448167 h 4638917"/>
              <a:gd name="connsiteX28" fmla="*/ 2705100 w 3562350"/>
              <a:gd name="connsiteY28" fmla="*/ 2352917 h 4638917"/>
              <a:gd name="connsiteX29" fmla="*/ 2781300 w 3562350"/>
              <a:gd name="connsiteY29" fmla="*/ 2238617 h 4638917"/>
              <a:gd name="connsiteX30" fmla="*/ 2819400 w 3562350"/>
              <a:gd name="connsiteY30" fmla="*/ 2181467 h 4638917"/>
              <a:gd name="connsiteX31" fmla="*/ 2838450 w 3562350"/>
              <a:gd name="connsiteY31" fmla="*/ 2067167 h 4638917"/>
              <a:gd name="connsiteX32" fmla="*/ 2857500 w 3562350"/>
              <a:gd name="connsiteY32" fmla="*/ 2010017 h 4638917"/>
              <a:gd name="connsiteX33" fmla="*/ 2838450 w 3562350"/>
              <a:gd name="connsiteY33" fmla="*/ 1667117 h 4638917"/>
              <a:gd name="connsiteX34" fmla="*/ 2762250 w 3562350"/>
              <a:gd name="connsiteY34" fmla="*/ 1590917 h 4638917"/>
              <a:gd name="connsiteX35" fmla="*/ 2743200 w 3562350"/>
              <a:gd name="connsiteY35" fmla="*/ 1533767 h 4638917"/>
              <a:gd name="connsiteX36" fmla="*/ 2667000 w 3562350"/>
              <a:gd name="connsiteY36" fmla="*/ 1419467 h 4638917"/>
              <a:gd name="connsiteX37" fmla="*/ 2647950 w 3562350"/>
              <a:gd name="connsiteY37" fmla="*/ 1362317 h 4638917"/>
              <a:gd name="connsiteX38" fmla="*/ 2667000 w 3562350"/>
              <a:gd name="connsiteY38" fmla="*/ 1286117 h 4638917"/>
              <a:gd name="connsiteX39" fmla="*/ 2724150 w 3562350"/>
              <a:gd name="connsiteY39" fmla="*/ 1267067 h 4638917"/>
              <a:gd name="connsiteX40" fmla="*/ 3028950 w 3562350"/>
              <a:gd name="connsiteY40" fmla="*/ 1286117 h 4638917"/>
              <a:gd name="connsiteX41" fmla="*/ 3181350 w 3562350"/>
              <a:gd name="connsiteY41" fmla="*/ 1324217 h 4638917"/>
              <a:gd name="connsiteX42" fmla="*/ 3295650 w 3562350"/>
              <a:gd name="connsiteY42" fmla="*/ 1381367 h 4638917"/>
              <a:gd name="connsiteX43" fmla="*/ 3524250 w 3562350"/>
              <a:gd name="connsiteY43" fmla="*/ 1400417 h 4638917"/>
              <a:gd name="connsiteX44" fmla="*/ 3562350 w 3562350"/>
              <a:gd name="connsiteY44" fmla="*/ 1286117 h 4638917"/>
              <a:gd name="connsiteX45" fmla="*/ 3524250 w 3562350"/>
              <a:gd name="connsiteY45" fmla="*/ 1076567 h 4638917"/>
              <a:gd name="connsiteX46" fmla="*/ 3486150 w 3562350"/>
              <a:gd name="connsiteY46" fmla="*/ 1019417 h 4638917"/>
              <a:gd name="connsiteX47" fmla="*/ 3467100 w 3562350"/>
              <a:gd name="connsiteY47" fmla="*/ 962267 h 4638917"/>
              <a:gd name="connsiteX48" fmla="*/ 3390900 w 3562350"/>
              <a:gd name="connsiteY48" fmla="*/ 847967 h 4638917"/>
              <a:gd name="connsiteX49" fmla="*/ 3352800 w 3562350"/>
              <a:gd name="connsiteY49" fmla="*/ 733667 h 4638917"/>
              <a:gd name="connsiteX50" fmla="*/ 3238500 w 3562350"/>
              <a:gd name="connsiteY50" fmla="*/ 638417 h 4638917"/>
              <a:gd name="connsiteX51" fmla="*/ 3143250 w 3562350"/>
              <a:gd name="connsiteY51" fmla="*/ 543167 h 4638917"/>
              <a:gd name="connsiteX52" fmla="*/ 3124200 w 3562350"/>
              <a:gd name="connsiteY52" fmla="*/ 486017 h 4638917"/>
              <a:gd name="connsiteX53" fmla="*/ 3009900 w 3562350"/>
              <a:gd name="connsiteY53" fmla="*/ 409817 h 4638917"/>
              <a:gd name="connsiteX54" fmla="*/ 2838450 w 3562350"/>
              <a:gd name="connsiteY54" fmla="*/ 295517 h 4638917"/>
              <a:gd name="connsiteX55" fmla="*/ 2781300 w 3562350"/>
              <a:gd name="connsiteY55" fmla="*/ 257417 h 4638917"/>
              <a:gd name="connsiteX56" fmla="*/ 2667000 w 3562350"/>
              <a:gd name="connsiteY56" fmla="*/ 219317 h 4638917"/>
              <a:gd name="connsiteX57" fmla="*/ 2609850 w 3562350"/>
              <a:gd name="connsiteY57" fmla="*/ 181217 h 4638917"/>
              <a:gd name="connsiteX58" fmla="*/ 2514600 w 3562350"/>
              <a:gd name="connsiteY58" fmla="*/ 162167 h 4638917"/>
              <a:gd name="connsiteX59" fmla="*/ 2457450 w 3562350"/>
              <a:gd name="connsiteY59" fmla="*/ 143117 h 4638917"/>
              <a:gd name="connsiteX60" fmla="*/ 2247900 w 3562350"/>
              <a:gd name="connsiteY60" fmla="*/ 124067 h 4638917"/>
              <a:gd name="connsiteX61" fmla="*/ 2190750 w 3562350"/>
              <a:gd name="connsiteY61" fmla="*/ 105017 h 4638917"/>
              <a:gd name="connsiteX62" fmla="*/ 2114550 w 3562350"/>
              <a:gd name="connsiteY62" fmla="*/ 85967 h 4638917"/>
              <a:gd name="connsiteX63" fmla="*/ 2000250 w 3562350"/>
              <a:gd name="connsiteY63" fmla="*/ 47867 h 4638917"/>
              <a:gd name="connsiteX64" fmla="*/ 1733550 w 3562350"/>
              <a:gd name="connsiteY64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990600 w 3562350"/>
              <a:gd name="connsiteY4" fmla="*/ 3915017 h 4638917"/>
              <a:gd name="connsiteX5" fmla="*/ 1047750 w 3562350"/>
              <a:gd name="connsiteY5" fmla="*/ 3762617 h 4638917"/>
              <a:gd name="connsiteX6" fmla="*/ 1085850 w 3562350"/>
              <a:gd name="connsiteY6" fmla="*/ 3648317 h 4638917"/>
              <a:gd name="connsiteX7" fmla="*/ 1104900 w 3562350"/>
              <a:gd name="connsiteY7" fmla="*/ 3495917 h 4638917"/>
              <a:gd name="connsiteX8" fmla="*/ 1200150 w 3562350"/>
              <a:gd name="connsiteY8" fmla="*/ 3324467 h 4638917"/>
              <a:gd name="connsiteX9" fmla="*/ 1238250 w 3562350"/>
              <a:gd name="connsiteY9" fmla="*/ 3267317 h 4638917"/>
              <a:gd name="connsiteX10" fmla="*/ 1257300 w 3562350"/>
              <a:gd name="connsiteY10" fmla="*/ 3210167 h 4638917"/>
              <a:gd name="connsiteX11" fmla="*/ 1295400 w 3562350"/>
              <a:gd name="connsiteY11" fmla="*/ 3153017 h 4638917"/>
              <a:gd name="connsiteX12" fmla="*/ 1314450 w 3562350"/>
              <a:gd name="connsiteY12" fmla="*/ 3095867 h 4638917"/>
              <a:gd name="connsiteX13" fmla="*/ 1428750 w 3562350"/>
              <a:gd name="connsiteY13" fmla="*/ 3057767 h 4638917"/>
              <a:gd name="connsiteX14" fmla="*/ 1485900 w 3562350"/>
              <a:gd name="connsiteY14" fmla="*/ 3038717 h 4638917"/>
              <a:gd name="connsiteX15" fmla="*/ 1543050 w 3562350"/>
              <a:gd name="connsiteY15" fmla="*/ 3000617 h 4638917"/>
              <a:gd name="connsiteX16" fmla="*/ 1619250 w 3562350"/>
              <a:gd name="connsiteY16" fmla="*/ 2981567 h 4638917"/>
              <a:gd name="connsiteX17" fmla="*/ 1676400 w 3562350"/>
              <a:gd name="connsiteY17" fmla="*/ 2962517 h 4638917"/>
              <a:gd name="connsiteX18" fmla="*/ 1771650 w 3562350"/>
              <a:gd name="connsiteY18" fmla="*/ 2886317 h 4638917"/>
              <a:gd name="connsiteX19" fmla="*/ 1809750 w 3562350"/>
              <a:gd name="connsiteY19" fmla="*/ 2829167 h 4638917"/>
              <a:gd name="connsiteX20" fmla="*/ 1866900 w 3562350"/>
              <a:gd name="connsiteY20" fmla="*/ 2772017 h 4638917"/>
              <a:gd name="connsiteX21" fmla="*/ 1981200 w 3562350"/>
              <a:gd name="connsiteY21" fmla="*/ 2695817 h 4638917"/>
              <a:gd name="connsiteX22" fmla="*/ 2019300 w 3562350"/>
              <a:gd name="connsiteY22" fmla="*/ 2638667 h 4638917"/>
              <a:gd name="connsiteX23" fmla="*/ 2133600 w 3562350"/>
              <a:gd name="connsiteY23" fmla="*/ 2600567 h 4638917"/>
              <a:gd name="connsiteX24" fmla="*/ 2419350 w 3562350"/>
              <a:gd name="connsiteY24" fmla="*/ 2562467 h 4638917"/>
              <a:gd name="connsiteX25" fmla="*/ 2533650 w 3562350"/>
              <a:gd name="connsiteY25" fmla="*/ 2486267 h 4638917"/>
              <a:gd name="connsiteX26" fmla="*/ 2590800 w 3562350"/>
              <a:gd name="connsiteY26" fmla="*/ 2448167 h 4638917"/>
              <a:gd name="connsiteX27" fmla="*/ 2705100 w 3562350"/>
              <a:gd name="connsiteY27" fmla="*/ 2352917 h 4638917"/>
              <a:gd name="connsiteX28" fmla="*/ 2781300 w 3562350"/>
              <a:gd name="connsiteY28" fmla="*/ 2238617 h 4638917"/>
              <a:gd name="connsiteX29" fmla="*/ 2819400 w 3562350"/>
              <a:gd name="connsiteY29" fmla="*/ 2181467 h 4638917"/>
              <a:gd name="connsiteX30" fmla="*/ 2838450 w 3562350"/>
              <a:gd name="connsiteY30" fmla="*/ 2067167 h 4638917"/>
              <a:gd name="connsiteX31" fmla="*/ 2857500 w 3562350"/>
              <a:gd name="connsiteY31" fmla="*/ 2010017 h 4638917"/>
              <a:gd name="connsiteX32" fmla="*/ 2838450 w 3562350"/>
              <a:gd name="connsiteY32" fmla="*/ 1667117 h 4638917"/>
              <a:gd name="connsiteX33" fmla="*/ 2762250 w 3562350"/>
              <a:gd name="connsiteY33" fmla="*/ 1590917 h 4638917"/>
              <a:gd name="connsiteX34" fmla="*/ 2743200 w 3562350"/>
              <a:gd name="connsiteY34" fmla="*/ 1533767 h 4638917"/>
              <a:gd name="connsiteX35" fmla="*/ 2667000 w 3562350"/>
              <a:gd name="connsiteY35" fmla="*/ 1419467 h 4638917"/>
              <a:gd name="connsiteX36" fmla="*/ 2647950 w 3562350"/>
              <a:gd name="connsiteY36" fmla="*/ 1362317 h 4638917"/>
              <a:gd name="connsiteX37" fmla="*/ 2667000 w 3562350"/>
              <a:gd name="connsiteY37" fmla="*/ 1286117 h 4638917"/>
              <a:gd name="connsiteX38" fmla="*/ 2724150 w 3562350"/>
              <a:gd name="connsiteY38" fmla="*/ 1267067 h 4638917"/>
              <a:gd name="connsiteX39" fmla="*/ 3028950 w 3562350"/>
              <a:gd name="connsiteY39" fmla="*/ 1286117 h 4638917"/>
              <a:gd name="connsiteX40" fmla="*/ 3181350 w 3562350"/>
              <a:gd name="connsiteY40" fmla="*/ 1324217 h 4638917"/>
              <a:gd name="connsiteX41" fmla="*/ 3295650 w 3562350"/>
              <a:gd name="connsiteY41" fmla="*/ 1381367 h 4638917"/>
              <a:gd name="connsiteX42" fmla="*/ 3524250 w 3562350"/>
              <a:gd name="connsiteY42" fmla="*/ 1400417 h 4638917"/>
              <a:gd name="connsiteX43" fmla="*/ 3562350 w 3562350"/>
              <a:gd name="connsiteY43" fmla="*/ 1286117 h 4638917"/>
              <a:gd name="connsiteX44" fmla="*/ 3524250 w 3562350"/>
              <a:gd name="connsiteY44" fmla="*/ 1076567 h 4638917"/>
              <a:gd name="connsiteX45" fmla="*/ 3486150 w 3562350"/>
              <a:gd name="connsiteY45" fmla="*/ 1019417 h 4638917"/>
              <a:gd name="connsiteX46" fmla="*/ 3467100 w 3562350"/>
              <a:gd name="connsiteY46" fmla="*/ 962267 h 4638917"/>
              <a:gd name="connsiteX47" fmla="*/ 3390900 w 3562350"/>
              <a:gd name="connsiteY47" fmla="*/ 847967 h 4638917"/>
              <a:gd name="connsiteX48" fmla="*/ 3352800 w 3562350"/>
              <a:gd name="connsiteY48" fmla="*/ 733667 h 4638917"/>
              <a:gd name="connsiteX49" fmla="*/ 3238500 w 3562350"/>
              <a:gd name="connsiteY49" fmla="*/ 638417 h 4638917"/>
              <a:gd name="connsiteX50" fmla="*/ 3143250 w 3562350"/>
              <a:gd name="connsiteY50" fmla="*/ 543167 h 4638917"/>
              <a:gd name="connsiteX51" fmla="*/ 3124200 w 3562350"/>
              <a:gd name="connsiteY51" fmla="*/ 486017 h 4638917"/>
              <a:gd name="connsiteX52" fmla="*/ 3009900 w 3562350"/>
              <a:gd name="connsiteY52" fmla="*/ 409817 h 4638917"/>
              <a:gd name="connsiteX53" fmla="*/ 2838450 w 3562350"/>
              <a:gd name="connsiteY53" fmla="*/ 295517 h 4638917"/>
              <a:gd name="connsiteX54" fmla="*/ 2781300 w 3562350"/>
              <a:gd name="connsiteY54" fmla="*/ 257417 h 4638917"/>
              <a:gd name="connsiteX55" fmla="*/ 2667000 w 3562350"/>
              <a:gd name="connsiteY55" fmla="*/ 219317 h 4638917"/>
              <a:gd name="connsiteX56" fmla="*/ 2609850 w 3562350"/>
              <a:gd name="connsiteY56" fmla="*/ 181217 h 4638917"/>
              <a:gd name="connsiteX57" fmla="*/ 2514600 w 3562350"/>
              <a:gd name="connsiteY57" fmla="*/ 162167 h 4638917"/>
              <a:gd name="connsiteX58" fmla="*/ 2457450 w 3562350"/>
              <a:gd name="connsiteY58" fmla="*/ 143117 h 4638917"/>
              <a:gd name="connsiteX59" fmla="*/ 2247900 w 3562350"/>
              <a:gd name="connsiteY59" fmla="*/ 124067 h 4638917"/>
              <a:gd name="connsiteX60" fmla="*/ 2190750 w 3562350"/>
              <a:gd name="connsiteY60" fmla="*/ 105017 h 4638917"/>
              <a:gd name="connsiteX61" fmla="*/ 2114550 w 3562350"/>
              <a:gd name="connsiteY61" fmla="*/ 85967 h 4638917"/>
              <a:gd name="connsiteX62" fmla="*/ 2000250 w 3562350"/>
              <a:gd name="connsiteY62" fmla="*/ 47867 h 4638917"/>
              <a:gd name="connsiteX63" fmla="*/ 1733550 w 3562350"/>
              <a:gd name="connsiteY63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990600 w 3562350"/>
              <a:gd name="connsiteY4" fmla="*/ 3915017 h 4638917"/>
              <a:gd name="connsiteX5" fmla="*/ 1047750 w 3562350"/>
              <a:gd name="connsiteY5" fmla="*/ 3762617 h 4638917"/>
              <a:gd name="connsiteX6" fmla="*/ 1104900 w 3562350"/>
              <a:gd name="connsiteY6" fmla="*/ 3495917 h 4638917"/>
              <a:gd name="connsiteX7" fmla="*/ 1200150 w 3562350"/>
              <a:gd name="connsiteY7" fmla="*/ 3324467 h 4638917"/>
              <a:gd name="connsiteX8" fmla="*/ 1238250 w 3562350"/>
              <a:gd name="connsiteY8" fmla="*/ 3267317 h 4638917"/>
              <a:gd name="connsiteX9" fmla="*/ 1257300 w 3562350"/>
              <a:gd name="connsiteY9" fmla="*/ 3210167 h 4638917"/>
              <a:gd name="connsiteX10" fmla="*/ 1295400 w 3562350"/>
              <a:gd name="connsiteY10" fmla="*/ 3153017 h 4638917"/>
              <a:gd name="connsiteX11" fmla="*/ 1314450 w 3562350"/>
              <a:gd name="connsiteY11" fmla="*/ 3095867 h 4638917"/>
              <a:gd name="connsiteX12" fmla="*/ 1428750 w 3562350"/>
              <a:gd name="connsiteY12" fmla="*/ 3057767 h 4638917"/>
              <a:gd name="connsiteX13" fmla="*/ 1485900 w 3562350"/>
              <a:gd name="connsiteY13" fmla="*/ 3038717 h 4638917"/>
              <a:gd name="connsiteX14" fmla="*/ 1543050 w 3562350"/>
              <a:gd name="connsiteY14" fmla="*/ 3000617 h 4638917"/>
              <a:gd name="connsiteX15" fmla="*/ 1619250 w 3562350"/>
              <a:gd name="connsiteY15" fmla="*/ 2981567 h 4638917"/>
              <a:gd name="connsiteX16" fmla="*/ 1676400 w 3562350"/>
              <a:gd name="connsiteY16" fmla="*/ 2962517 h 4638917"/>
              <a:gd name="connsiteX17" fmla="*/ 1771650 w 3562350"/>
              <a:gd name="connsiteY17" fmla="*/ 2886317 h 4638917"/>
              <a:gd name="connsiteX18" fmla="*/ 1809750 w 3562350"/>
              <a:gd name="connsiteY18" fmla="*/ 2829167 h 4638917"/>
              <a:gd name="connsiteX19" fmla="*/ 1866900 w 3562350"/>
              <a:gd name="connsiteY19" fmla="*/ 2772017 h 4638917"/>
              <a:gd name="connsiteX20" fmla="*/ 1981200 w 3562350"/>
              <a:gd name="connsiteY20" fmla="*/ 2695817 h 4638917"/>
              <a:gd name="connsiteX21" fmla="*/ 2019300 w 3562350"/>
              <a:gd name="connsiteY21" fmla="*/ 2638667 h 4638917"/>
              <a:gd name="connsiteX22" fmla="*/ 2133600 w 3562350"/>
              <a:gd name="connsiteY22" fmla="*/ 2600567 h 4638917"/>
              <a:gd name="connsiteX23" fmla="*/ 2419350 w 3562350"/>
              <a:gd name="connsiteY23" fmla="*/ 2562467 h 4638917"/>
              <a:gd name="connsiteX24" fmla="*/ 2533650 w 3562350"/>
              <a:gd name="connsiteY24" fmla="*/ 2486267 h 4638917"/>
              <a:gd name="connsiteX25" fmla="*/ 2590800 w 3562350"/>
              <a:gd name="connsiteY25" fmla="*/ 2448167 h 4638917"/>
              <a:gd name="connsiteX26" fmla="*/ 2705100 w 3562350"/>
              <a:gd name="connsiteY26" fmla="*/ 2352917 h 4638917"/>
              <a:gd name="connsiteX27" fmla="*/ 2781300 w 3562350"/>
              <a:gd name="connsiteY27" fmla="*/ 2238617 h 4638917"/>
              <a:gd name="connsiteX28" fmla="*/ 2819400 w 3562350"/>
              <a:gd name="connsiteY28" fmla="*/ 2181467 h 4638917"/>
              <a:gd name="connsiteX29" fmla="*/ 2838450 w 3562350"/>
              <a:gd name="connsiteY29" fmla="*/ 2067167 h 4638917"/>
              <a:gd name="connsiteX30" fmla="*/ 2857500 w 3562350"/>
              <a:gd name="connsiteY30" fmla="*/ 2010017 h 4638917"/>
              <a:gd name="connsiteX31" fmla="*/ 2838450 w 3562350"/>
              <a:gd name="connsiteY31" fmla="*/ 1667117 h 4638917"/>
              <a:gd name="connsiteX32" fmla="*/ 2762250 w 3562350"/>
              <a:gd name="connsiteY32" fmla="*/ 1590917 h 4638917"/>
              <a:gd name="connsiteX33" fmla="*/ 2743200 w 3562350"/>
              <a:gd name="connsiteY33" fmla="*/ 1533767 h 4638917"/>
              <a:gd name="connsiteX34" fmla="*/ 2667000 w 3562350"/>
              <a:gd name="connsiteY34" fmla="*/ 1419467 h 4638917"/>
              <a:gd name="connsiteX35" fmla="*/ 2647950 w 3562350"/>
              <a:gd name="connsiteY35" fmla="*/ 1362317 h 4638917"/>
              <a:gd name="connsiteX36" fmla="*/ 2667000 w 3562350"/>
              <a:gd name="connsiteY36" fmla="*/ 1286117 h 4638917"/>
              <a:gd name="connsiteX37" fmla="*/ 2724150 w 3562350"/>
              <a:gd name="connsiteY37" fmla="*/ 1267067 h 4638917"/>
              <a:gd name="connsiteX38" fmla="*/ 3028950 w 3562350"/>
              <a:gd name="connsiteY38" fmla="*/ 1286117 h 4638917"/>
              <a:gd name="connsiteX39" fmla="*/ 3181350 w 3562350"/>
              <a:gd name="connsiteY39" fmla="*/ 1324217 h 4638917"/>
              <a:gd name="connsiteX40" fmla="*/ 3295650 w 3562350"/>
              <a:gd name="connsiteY40" fmla="*/ 1381367 h 4638917"/>
              <a:gd name="connsiteX41" fmla="*/ 3524250 w 3562350"/>
              <a:gd name="connsiteY41" fmla="*/ 1400417 h 4638917"/>
              <a:gd name="connsiteX42" fmla="*/ 3562350 w 3562350"/>
              <a:gd name="connsiteY42" fmla="*/ 1286117 h 4638917"/>
              <a:gd name="connsiteX43" fmla="*/ 3524250 w 3562350"/>
              <a:gd name="connsiteY43" fmla="*/ 1076567 h 4638917"/>
              <a:gd name="connsiteX44" fmla="*/ 3486150 w 3562350"/>
              <a:gd name="connsiteY44" fmla="*/ 1019417 h 4638917"/>
              <a:gd name="connsiteX45" fmla="*/ 3467100 w 3562350"/>
              <a:gd name="connsiteY45" fmla="*/ 962267 h 4638917"/>
              <a:gd name="connsiteX46" fmla="*/ 3390900 w 3562350"/>
              <a:gd name="connsiteY46" fmla="*/ 847967 h 4638917"/>
              <a:gd name="connsiteX47" fmla="*/ 3352800 w 3562350"/>
              <a:gd name="connsiteY47" fmla="*/ 733667 h 4638917"/>
              <a:gd name="connsiteX48" fmla="*/ 3238500 w 3562350"/>
              <a:gd name="connsiteY48" fmla="*/ 638417 h 4638917"/>
              <a:gd name="connsiteX49" fmla="*/ 3143250 w 3562350"/>
              <a:gd name="connsiteY49" fmla="*/ 543167 h 4638917"/>
              <a:gd name="connsiteX50" fmla="*/ 3124200 w 3562350"/>
              <a:gd name="connsiteY50" fmla="*/ 486017 h 4638917"/>
              <a:gd name="connsiteX51" fmla="*/ 3009900 w 3562350"/>
              <a:gd name="connsiteY51" fmla="*/ 409817 h 4638917"/>
              <a:gd name="connsiteX52" fmla="*/ 2838450 w 3562350"/>
              <a:gd name="connsiteY52" fmla="*/ 295517 h 4638917"/>
              <a:gd name="connsiteX53" fmla="*/ 2781300 w 3562350"/>
              <a:gd name="connsiteY53" fmla="*/ 257417 h 4638917"/>
              <a:gd name="connsiteX54" fmla="*/ 2667000 w 3562350"/>
              <a:gd name="connsiteY54" fmla="*/ 219317 h 4638917"/>
              <a:gd name="connsiteX55" fmla="*/ 2609850 w 3562350"/>
              <a:gd name="connsiteY55" fmla="*/ 181217 h 4638917"/>
              <a:gd name="connsiteX56" fmla="*/ 2514600 w 3562350"/>
              <a:gd name="connsiteY56" fmla="*/ 162167 h 4638917"/>
              <a:gd name="connsiteX57" fmla="*/ 2457450 w 3562350"/>
              <a:gd name="connsiteY57" fmla="*/ 143117 h 4638917"/>
              <a:gd name="connsiteX58" fmla="*/ 2247900 w 3562350"/>
              <a:gd name="connsiteY58" fmla="*/ 124067 h 4638917"/>
              <a:gd name="connsiteX59" fmla="*/ 2190750 w 3562350"/>
              <a:gd name="connsiteY59" fmla="*/ 105017 h 4638917"/>
              <a:gd name="connsiteX60" fmla="*/ 2114550 w 3562350"/>
              <a:gd name="connsiteY60" fmla="*/ 85967 h 4638917"/>
              <a:gd name="connsiteX61" fmla="*/ 2000250 w 3562350"/>
              <a:gd name="connsiteY61" fmla="*/ 47867 h 4638917"/>
              <a:gd name="connsiteX62" fmla="*/ 1733550 w 3562350"/>
              <a:gd name="connsiteY62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990600 w 3562350"/>
              <a:gd name="connsiteY4" fmla="*/ 3915017 h 4638917"/>
              <a:gd name="connsiteX5" fmla="*/ 1104900 w 3562350"/>
              <a:gd name="connsiteY5" fmla="*/ 3495917 h 4638917"/>
              <a:gd name="connsiteX6" fmla="*/ 1200150 w 3562350"/>
              <a:gd name="connsiteY6" fmla="*/ 3324467 h 4638917"/>
              <a:gd name="connsiteX7" fmla="*/ 1238250 w 3562350"/>
              <a:gd name="connsiteY7" fmla="*/ 3267317 h 4638917"/>
              <a:gd name="connsiteX8" fmla="*/ 1257300 w 3562350"/>
              <a:gd name="connsiteY8" fmla="*/ 3210167 h 4638917"/>
              <a:gd name="connsiteX9" fmla="*/ 1295400 w 3562350"/>
              <a:gd name="connsiteY9" fmla="*/ 3153017 h 4638917"/>
              <a:gd name="connsiteX10" fmla="*/ 1314450 w 3562350"/>
              <a:gd name="connsiteY10" fmla="*/ 3095867 h 4638917"/>
              <a:gd name="connsiteX11" fmla="*/ 1428750 w 3562350"/>
              <a:gd name="connsiteY11" fmla="*/ 3057767 h 4638917"/>
              <a:gd name="connsiteX12" fmla="*/ 1485900 w 3562350"/>
              <a:gd name="connsiteY12" fmla="*/ 3038717 h 4638917"/>
              <a:gd name="connsiteX13" fmla="*/ 1543050 w 3562350"/>
              <a:gd name="connsiteY13" fmla="*/ 3000617 h 4638917"/>
              <a:gd name="connsiteX14" fmla="*/ 1619250 w 3562350"/>
              <a:gd name="connsiteY14" fmla="*/ 2981567 h 4638917"/>
              <a:gd name="connsiteX15" fmla="*/ 1676400 w 3562350"/>
              <a:gd name="connsiteY15" fmla="*/ 2962517 h 4638917"/>
              <a:gd name="connsiteX16" fmla="*/ 1771650 w 3562350"/>
              <a:gd name="connsiteY16" fmla="*/ 2886317 h 4638917"/>
              <a:gd name="connsiteX17" fmla="*/ 1809750 w 3562350"/>
              <a:gd name="connsiteY17" fmla="*/ 2829167 h 4638917"/>
              <a:gd name="connsiteX18" fmla="*/ 1866900 w 3562350"/>
              <a:gd name="connsiteY18" fmla="*/ 2772017 h 4638917"/>
              <a:gd name="connsiteX19" fmla="*/ 1981200 w 3562350"/>
              <a:gd name="connsiteY19" fmla="*/ 2695817 h 4638917"/>
              <a:gd name="connsiteX20" fmla="*/ 2019300 w 3562350"/>
              <a:gd name="connsiteY20" fmla="*/ 2638667 h 4638917"/>
              <a:gd name="connsiteX21" fmla="*/ 2133600 w 3562350"/>
              <a:gd name="connsiteY21" fmla="*/ 2600567 h 4638917"/>
              <a:gd name="connsiteX22" fmla="*/ 2419350 w 3562350"/>
              <a:gd name="connsiteY22" fmla="*/ 2562467 h 4638917"/>
              <a:gd name="connsiteX23" fmla="*/ 2533650 w 3562350"/>
              <a:gd name="connsiteY23" fmla="*/ 2486267 h 4638917"/>
              <a:gd name="connsiteX24" fmla="*/ 2590800 w 3562350"/>
              <a:gd name="connsiteY24" fmla="*/ 2448167 h 4638917"/>
              <a:gd name="connsiteX25" fmla="*/ 2705100 w 3562350"/>
              <a:gd name="connsiteY25" fmla="*/ 2352917 h 4638917"/>
              <a:gd name="connsiteX26" fmla="*/ 2781300 w 3562350"/>
              <a:gd name="connsiteY26" fmla="*/ 2238617 h 4638917"/>
              <a:gd name="connsiteX27" fmla="*/ 2819400 w 3562350"/>
              <a:gd name="connsiteY27" fmla="*/ 2181467 h 4638917"/>
              <a:gd name="connsiteX28" fmla="*/ 2838450 w 3562350"/>
              <a:gd name="connsiteY28" fmla="*/ 2067167 h 4638917"/>
              <a:gd name="connsiteX29" fmla="*/ 2857500 w 3562350"/>
              <a:gd name="connsiteY29" fmla="*/ 2010017 h 4638917"/>
              <a:gd name="connsiteX30" fmla="*/ 2838450 w 3562350"/>
              <a:gd name="connsiteY30" fmla="*/ 1667117 h 4638917"/>
              <a:gd name="connsiteX31" fmla="*/ 2762250 w 3562350"/>
              <a:gd name="connsiteY31" fmla="*/ 1590917 h 4638917"/>
              <a:gd name="connsiteX32" fmla="*/ 2743200 w 3562350"/>
              <a:gd name="connsiteY32" fmla="*/ 1533767 h 4638917"/>
              <a:gd name="connsiteX33" fmla="*/ 2667000 w 3562350"/>
              <a:gd name="connsiteY33" fmla="*/ 1419467 h 4638917"/>
              <a:gd name="connsiteX34" fmla="*/ 2647950 w 3562350"/>
              <a:gd name="connsiteY34" fmla="*/ 1362317 h 4638917"/>
              <a:gd name="connsiteX35" fmla="*/ 2667000 w 3562350"/>
              <a:gd name="connsiteY35" fmla="*/ 1286117 h 4638917"/>
              <a:gd name="connsiteX36" fmla="*/ 2724150 w 3562350"/>
              <a:gd name="connsiteY36" fmla="*/ 1267067 h 4638917"/>
              <a:gd name="connsiteX37" fmla="*/ 3028950 w 3562350"/>
              <a:gd name="connsiteY37" fmla="*/ 1286117 h 4638917"/>
              <a:gd name="connsiteX38" fmla="*/ 3181350 w 3562350"/>
              <a:gd name="connsiteY38" fmla="*/ 1324217 h 4638917"/>
              <a:gd name="connsiteX39" fmla="*/ 3295650 w 3562350"/>
              <a:gd name="connsiteY39" fmla="*/ 1381367 h 4638917"/>
              <a:gd name="connsiteX40" fmla="*/ 3524250 w 3562350"/>
              <a:gd name="connsiteY40" fmla="*/ 1400417 h 4638917"/>
              <a:gd name="connsiteX41" fmla="*/ 3562350 w 3562350"/>
              <a:gd name="connsiteY41" fmla="*/ 1286117 h 4638917"/>
              <a:gd name="connsiteX42" fmla="*/ 3524250 w 3562350"/>
              <a:gd name="connsiteY42" fmla="*/ 1076567 h 4638917"/>
              <a:gd name="connsiteX43" fmla="*/ 3486150 w 3562350"/>
              <a:gd name="connsiteY43" fmla="*/ 1019417 h 4638917"/>
              <a:gd name="connsiteX44" fmla="*/ 3467100 w 3562350"/>
              <a:gd name="connsiteY44" fmla="*/ 962267 h 4638917"/>
              <a:gd name="connsiteX45" fmla="*/ 3390900 w 3562350"/>
              <a:gd name="connsiteY45" fmla="*/ 847967 h 4638917"/>
              <a:gd name="connsiteX46" fmla="*/ 3352800 w 3562350"/>
              <a:gd name="connsiteY46" fmla="*/ 733667 h 4638917"/>
              <a:gd name="connsiteX47" fmla="*/ 3238500 w 3562350"/>
              <a:gd name="connsiteY47" fmla="*/ 638417 h 4638917"/>
              <a:gd name="connsiteX48" fmla="*/ 3143250 w 3562350"/>
              <a:gd name="connsiteY48" fmla="*/ 543167 h 4638917"/>
              <a:gd name="connsiteX49" fmla="*/ 3124200 w 3562350"/>
              <a:gd name="connsiteY49" fmla="*/ 486017 h 4638917"/>
              <a:gd name="connsiteX50" fmla="*/ 3009900 w 3562350"/>
              <a:gd name="connsiteY50" fmla="*/ 409817 h 4638917"/>
              <a:gd name="connsiteX51" fmla="*/ 2838450 w 3562350"/>
              <a:gd name="connsiteY51" fmla="*/ 295517 h 4638917"/>
              <a:gd name="connsiteX52" fmla="*/ 2781300 w 3562350"/>
              <a:gd name="connsiteY52" fmla="*/ 257417 h 4638917"/>
              <a:gd name="connsiteX53" fmla="*/ 2667000 w 3562350"/>
              <a:gd name="connsiteY53" fmla="*/ 219317 h 4638917"/>
              <a:gd name="connsiteX54" fmla="*/ 2609850 w 3562350"/>
              <a:gd name="connsiteY54" fmla="*/ 181217 h 4638917"/>
              <a:gd name="connsiteX55" fmla="*/ 2514600 w 3562350"/>
              <a:gd name="connsiteY55" fmla="*/ 162167 h 4638917"/>
              <a:gd name="connsiteX56" fmla="*/ 2457450 w 3562350"/>
              <a:gd name="connsiteY56" fmla="*/ 143117 h 4638917"/>
              <a:gd name="connsiteX57" fmla="*/ 2247900 w 3562350"/>
              <a:gd name="connsiteY57" fmla="*/ 124067 h 4638917"/>
              <a:gd name="connsiteX58" fmla="*/ 2190750 w 3562350"/>
              <a:gd name="connsiteY58" fmla="*/ 105017 h 4638917"/>
              <a:gd name="connsiteX59" fmla="*/ 2114550 w 3562350"/>
              <a:gd name="connsiteY59" fmla="*/ 85967 h 4638917"/>
              <a:gd name="connsiteX60" fmla="*/ 2000250 w 3562350"/>
              <a:gd name="connsiteY60" fmla="*/ 47867 h 4638917"/>
              <a:gd name="connsiteX61" fmla="*/ 1733550 w 3562350"/>
              <a:gd name="connsiteY61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990600 w 3562350"/>
              <a:gd name="connsiteY4" fmla="*/ 3915017 h 4638917"/>
              <a:gd name="connsiteX5" fmla="*/ 1104900 w 3562350"/>
              <a:gd name="connsiteY5" fmla="*/ 3495917 h 4638917"/>
              <a:gd name="connsiteX6" fmla="*/ 1200150 w 3562350"/>
              <a:gd name="connsiteY6" fmla="*/ 3324467 h 4638917"/>
              <a:gd name="connsiteX7" fmla="*/ 1257300 w 3562350"/>
              <a:gd name="connsiteY7" fmla="*/ 3210167 h 4638917"/>
              <a:gd name="connsiteX8" fmla="*/ 1295400 w 3562350"/>
              <a:gd name="connsiteY8" fmla="*/ 3153017 h 4638917"/>
              <a:gd name="connsiteX9" fmla="*/ 1314450 w 3562350"/>
              <a:gd name="connsiteY9" fmla="*/ 3095867 h 4638917"/>
              <a:gd name="connsiteX10" fmla="*/ 1428750 w 3562350"/>
              <a:gd name="connsiteY10" fmla="*/ 3057767 h 4638917"/>
              <a:gd name="connsiteX11" fmla="*/ 1485900 w 3562350"/>
              <a:gd name="connsiteY11" fmla="*/ 3038717 h 4638917"/>
              <a:gd name="connsiteX12" fmla="*/ 1543050 w 3562350"/>
              <a:gd name="connsiteY12" fmla="*/ 3000617 h 4638917"/>
              <a:gd name="connsiteX13" fmla="*/ 1619250 w 3562350"/>
              <a:gd name="connsiteY13" fmla="*/ 2981567 h 4638917"/>
              <a:gd name="connsiteX14" fmla="*/ 1676400 w 3562350"/>
              <a:gd name="connsiteY14" fmla="*/ 2962517 h 4638917"/>
              <a:gd name="connsiteX15" fmla="*/ 1771650 w 3562350"/>
              <a:gd name="connsiteY15" fmla="*/ 2886317 h 4638917"/>
              <a:gd name="connsiteX16" fmla="*/ 1809750 w 3562350"/>
              <a:gd name="connsiteY16" fmla="*/ 2829167 h 4638917"/>
              <a:gd name="connsiteX17" fmla="*/ 1866900 w 3562350"/>
              <a:gd name="connsiteY17" fmla="*/ 2772017 h 4638917"/>
              <a:gd name="connsiteX18" fmla="*/ 1981200 w 3562350"/>
              <a:gd name="connsiteY18" fmla="*/ 2695817 h 4638917"/>
              <a:gd name="connsiteX19" fmla="*/ 2019300 w 3562350"/>
              <a:gd name="connsiteY19" fmla="*/ 2638667 h 4638917"/>
              <a:gd name="connsiteX20" fmla="*/ 2133600 w 3562350"/>
              <a:gd name="connsiteY20" fmla="*/ 2600567 h 4638917"/>
              <a:gd name="connsiteX21" fmla="*/ 2419350 w 3562350"/>
              <a:gd name="connsiteY21" fmla="*/ 2562467 h 4638917"/>
              <a:gd name="connsiteX22" fmla="*/ 2533650 w 3562350"/>
              <a:gd name="connsiteY22" fmla="*/ 2486267 h 4638917"/>
              <a:gd name="connsiteX23" fmla="*/ 2590800 w 3562350"/>
              <a:gd name="connsiteY23" fmla="*/ 2448167 h 4638917"/>
              <a:gd name="connsiteX24" fmla="*/ 2705100 w 3562350"/>
              <a:gd name="connsiteY24" fmla="*/ 2352917 h 4638917"/>
              <a:gd name="connsiteX25" fmla="*/ 2781300 w 3562350"/>
              <a:gd name="connsiteY25" fmla="*/ 2238617 h 4638917"/>
              <a:gd name="connsiteX26" fmla="*/ 2819400 w 3562350"/>
              <a:gd name="connsiteY26" fmla="*/ 2181467 h 4638917"/>
              <a:gd name="connsiteX27" fmla="*/ 2838450 w 3562350"/>
              <a:gd name="connsiteY27" fmla="*/ 2067167 h 4638917"/>
              <a:gd name="connsiteX28" fmla="*/ 2857500 w 3562350"/>
              <a:gd name="connsiteY28" fmla="*/ 2010017 h 4638917"/>
              <a:gd name="connsiteX29" fmla="*/ 2838450 w 3562350"/>
              <a:gd name="connsiteY29" fmla="*/ 1667117 h 4638917"/>
              <a:gd name="connsiteX30" fmla="*/ 2762250 w 3562350"/>
              <a:gd name="connsiteY30" fmla="*/ 1590917 h 4638917"/>
              <a:gd name="connsiteX31" fmla="*/ 2743200 w 3562350"/>
              <a:gd name="connsiteY31" fmla="*/ 1533767 h 4638917"/>
              <a:gd name="connsiteX32" fmla="*/ 2667000 w 3562350"/>
              <a:gd name="connsiteY32" fmla="*/ 1419467 h 4638917"/>
              <a:gd name="connsiteX33" fmla="*/ 2647950 w 3562350"/>
              <a:gd name="connsiteY33" fmla="*/ 1362317 h 4638917"/>
              <a:gd name="connsiteX34" fmla="*/ 2667000 w 3562350"/>
              <a:gd name="connsiteY34" fmla="*/ 1286117 h 4638917"/>
              <a:gd name="connsiteX35" fmla="*/ 2724150 w 3562350"/>
              <a:gd name="connsiteY35" fmla="*/ 1267067 h 4638917"/>
              <a:gd name="connsiteX36" fmla="*/ 3028950 w 3562350"/>
              <a:gd name="connsiteY36" fmla="*/ 1286117 h 4638917"/>
              <a:gd name="connsiteX37" fmla="*/ 3181350 w 3562350"/>
              <a:gd name="connsiteY37" fmla="*/ 1324217 h 4638917"/>
              <a:gd name="connsiteX38" fmla="*/ 3295650 w 3562350"/>
              <a:gd name="connsiteY38" fmla="*/ 1381367 h 4638917"/>
              <a:gd name="connsiteX39" fmla="*/ 3524250 w 3562350"/>
              <a:gd name="connsiteY39" fmla="*/ 1400417 h 4638917"/>
              <a:gd name="connsiteX40" fmla="*/ 3562350 w 3562350"/>
              <a:gd name="connsiteY40" fmla="*/ 1286117 h 4638917"/>
              <a:gd name="connsiteX41" fmla="*/ 3524250 w 3562350"/>
              <a:gd name="connsiteY41" fmla="*/ 1076567 h 4638917"/>
              <a:gd name="connsiteX42" fmla="*/ 3486150 w 3562350"/>
              <a:gd name="connsiteY42" fmla="*/ 1019417 h 4638917"/>
              <a:gd name="connsiteX43" fmla="*/ 3467100 w 3562350"/>
              <a:gd name="connsiteY43" fmla="*/ 962267 h 4638917"/>
              <a:gd name="connsiteX44" fmla="*/ 3390900 w 3562350"/>
              <a:gd name="connsiteY44" fmla="*/ 847967 h 4638917"/>
              <a:gd name="connsiteX45" fmla="*/ 3352800 w 3562350"/>
              <a:gd name="connsiteY45" fmla="*/ 733667 h 4638917"/>
              <a:gd name="connsiteX46" fmla="*/ 3238500 w 3562350"/>
              <a:gd name="connsiteY46" fmla="*/ 638417 h 4638917"/>
              <a:gd name="connsiteX47" fmla="*/ 3143250 w 3562350"/>
              <a:gd name="connsiteY47" fmla="*/ 543167 h 4638917"/>
              <a:gd name="connsiteX48" fmla="*/ 3124200 w 3562350"/>
              <a:gd name="connsiteY48" fmla="*/ 486017 h 4638917"/>
              <a:gd name="connsiteX49" fmla="*/ 3009900 w 3562350"/>
              <a:gd name="connsiteY49" fmla="*/ 409817 h 4638917"/>
              <a:gd name="connsiteX50" fmla="*/ 2838450 w 3562350"/>
              <a:gd name="connsiteY50" fmla="*/ 295517 h 4638917"/>
              <a:gd name="connsiteX51" fmla="*/ 2781300 w 3562350"/>
              <a:gd name="connsiteY51" fmla="*/ 257417 h 4638917"/>
              <a:gd name="connsiteX52" fmla="*/ 2667000 w 3562350"/>
              <a:gd name="connsiteY52" fmla="*/ 219317 h 4638917"/>
              <a:gd name="connsiteX53" fmla="*/ 2609850 w 3562350"/>
              <a:gd name="connsiteY53" fmla="*/ 181217 h 4638917"/>
              <a:gd name="connsiteX54" fmla="*/ 2514600 w 3562350"/>
              <a:gd name="connsiteY54" fmla="*/ 162167 h 4638917"/>
              <a:gd name="connsiteX55" fmla="*/ 2457450 w 3562350"/>
              <a:gd name="connsiteY55" fmla="*/ 143117 h 4638917"/>
              <a:gd name="connsiteX56" fmla="*/ 2247900 w 3562350"/>
              <a:gd name="connsiteY56" fmla="*/ 124067 h 4638917"/>
              <a:gd name="connsiteX57" fmla="*/ 2190750 w 3562350"/>
              <a:gd name="connsiteY57" fmla="*/ 105017 h 4638917"/>
              <a:gd name="connsiteX58" fmla="*/ 2114550 w 3562350"/>
              <a:gd name="connsiteY58" fmla="*/ 85967 h 4638917"/>
              <a:gd name="connsiteX59" fmla="*/ 2000250 w 3562350"/>
              <a:gd name="connsiteY59" fmla="*/ 47867 h 4638917"/>
              <a:gd name="connsiteX60" fmla="*/ 1733550 w 3562350"/>
              <a:gd name="connsiteY60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990600 w 3562350"/>
              <a:gd name="connsiteY4" fmla="*/ 3915017 h 4638917"/>
              <a:gd name="connsiteX5" fmla="*/ 1104900 w 3562350"/>
              <a:gd name="connsiteY5" fmla="*/ 3495917 h 4638917"/>
              <a:gd name="connsiteX6" fmla="*/ 1200150 w 3562350"/>
              <a:gd name="connsiteY6" fmla="*/ 3324467 h 4638917"/>
              <a:gd name="connsiteX7" fmla="*/ 1257300 w 3562350"/>
              <a:gd name="connsiteY7" fmla="*/ 3210167 h 4638917"/>
              <a:gd name="connsiteX8" fmla="*/ 1295400 w 3562350"/>
              <a:gd name="connsiteY8" fmla="*/ 3153017 h 4638917"/>
              <a:gd name="connsiteX9" fmla="*/ 1428750 w 3562350"/>
              <a:gd name="connsiteY9" fmla="*/ 3057767 h 4638917"/>
              <a:gd name="connsiteX10" fmla="*/ 1485900 w 3562350"/>
              <a:gd name="connsiteY10" fmla="*/ 3038717 h 4638917"/>
              <a:gd name="connsiteX11" fmla="*/ 1543050 w 3562350"/>
              <a:gd name="connsiteY11" fmla="*/ 3000617 h 4638917"/>
              <a:gd name="connsiteX12" fmla="*/ 1619250 w 3562350"/>
              <a:gd name="connsiteY12" fmla="*/ 2981567 h 4638917"/>
              <a:gd name="connsiteX13" fmla="*/ 1676400 w 3562350"/>
              <a:gd name="connsiteY13" fmla="*/ 2962517 h 4638917"/>
              <a:gd name="connsiteX14" fmla="*/ 1771650 w 3562350"/>
              <a:gd name="connsiteY14" fmla="*/ 2886317 h 4638917"/>
              <a:gd name="connsiteX15" fmla="*/ 1809750 w 3562350"/>
              <a:gd name="connsiteY15" fmla="*/ 2829167 h 4638917"/>
              <a:gd name="connsiteX16" fmla="*/ 1866900 w 3562350"/>
              <a:gd name="connsiteY16" fmla="*/ 2772017 h 4638917"/>
              <a:gd name="connsiteX17" fmla="*/ 1981200 w 3562350"/>
              <a:gd name="connsiteY17" fmla="*/ 2695817 h 4638917"/>
              <a:gd name="connsiteX18" fmla="*/ 2019300 w 3562350"/>
              <a:gd name="connsiteY18" fmla="*/ 2638667 h 4638917"/>
              <a:gd name="connsiteX19" fmla="*/ 2133600 w 3562350"/>
              <a:gd name="connsiteY19" fmla="*/ 2600567 h 4638917"/>
              <a:gd name="connsiteX20" fmla="*/ 2419350 w 3562350"/>
              <a:gd name="connsiteY20" fmla="*/ 2562467 h 4638917"/>
              <a:gd name="connsiteX21" fmla="*/ 2533650 w 3562350"/>
              <a:gd name="connsiteY21" fmla="*/ 2486267 h 4638917"/>
              <a:gd name="connsiteX22" fmla="*/ 2590800 w 3562350"/>
              <a:gd name="connsiteY22" fmla="*/ 2448167 h 4638917"/>
              <a:gd name="connsiteX23" fmla="*/ 2705100 w 3562350"/>
              <a:gd name="connsiteY23" fmla="*/ 2352917 h 4638917"/>
              <a:gd name="connsiteX24" fmla="*/ 2781300 w 3562350"/>
              <a:gd name="connsiteY24" fmla="*/ 2238617 h 4638917"/>
              <a:gd name="connsiteX25" fmla="*/ 2819400 w 3562350"/>
              <a:gd name="connsiteY25" fmla="*/ 2181467 h 4638917"/>
              <a:gd name="connsiteX26" fmla="*/ 2838450 w 3562350"/>
              <a:gd name="connsiteY26" fmla="*/ 2067167 h 4638917"/>
              <a:gd name="connsiteX27" fmla="*/ 2857500 w 3562350"/>
              <a:gd name="connsiteY27" fmla="*/ 2010017 h 4638917"/>
              <a:gd name="connsiteX28" fmla="*/ 2838450 w 3562350"/>
              <a:gd name="connsiteY28" fmla="*/ 1667117 h 4638917"/>
              <a:gd name="connsiteX29" fmla="*/ 2762250 w 3562350"/>
              <a:gd name="connsiteY29" fmla="*/ 1590917 h 4638917"/>
              <a:gd name="connsiteX30" fmla="*/ 2743200 w 3562350"/>
              <a:gd name="connsiteY30" fmla="*/ 1533767 h 4638917"/>
              <a:gd name="connsiteX31" fmla="*/ 2667000 w 3562350"/>
              <a:gd name="connsiteY31" fmla="*/ 1419467 h 4638917"/>
              <a:gd name="connsiteX32" fmla="*/ 2647950 w 3562350"/>
              <a:gd name="connsiteY32" fmla="*/ 1362317 h 4638917"/>
              <a:gd name="connsiteX33" fmla="*/ 2667000 w 3562350"/>
              <a:gd name="connsiteY33" fmla="*/ 1286117 h 4638917"/>
              <a:gd name="connsiteX34" fmla="*/ 2724150 w 3562350"/>
              <a:gd name="connsiteY34" fmla="*/ 1267067 h 4638917"/>
              <a:gd name="connsiteX35" fmla="*/ 3028950 w 3562350"/>
              <a:gd name="connsiteY35" fmla="*/ 1286117 h 4638917"/>
              <a:gd name="connsiteX36" fmla="*/ 3181350 w 3562350"/>
              <a:gd name="connsiteY36" fmla="*/ 1324217 h 4638917"/>
              <a:gd name="connsiteX37" fmla="*/ 3295650 w 3562350"/>
              <a:gd name="connsiteY37" fmla="*/ 1381367 h 4638917"/>
              <a:gd name="connsiteX38" fmla="*/ 3524250 w 3562350"/>
              <a:gd name="connsiteY38" fmla="*/ 1400417 h 4638917"/>
              <a:gd name="connsiteX39" fmla="*/ 3562350 w 3562350"/>
              <a:gd name="connsiteY39" fmla="*/ 1286117 h 4638917"/>
              <a:gd name="connsiteX40" fmla="*/ 3524250 w 3562350"/>
              <a:gd name="connsiteY40" fmla="*/ 1076567 h 4638917"/>
              <a:gd name="connsiteX41" fmla="*/ 3486150 w 3562350"/>
              <a:gd name="connsiteY41" fmla="*/ 1019417 h 4638917"/>
              <a:gd name="connsiteX42" fmla="*/ 3467100 w 3562350"/>
              <a:gd name="connsiteY42" fmla="*/ 962267 h 4638917"/>
              <a:gd name="connsiteX43" fmla="*/ 3390900 w 3562350"/>
              <a:gd name="connsiteY43" fmla="*/ 847967 h 4638917"/>
              <a:gd name="connsiteX44" fmla="*/ 3352800 w 3562350"/>
              <a:gd name="connsiteY44" fmla="*/ 733667 h 4638917"/>
              <a:gd name="connsiteX45" fmla="*/ 3238500 w 3562350"/>
              <a:gd name="connsiteY45" fmla="*/ 638417 h 4638917"/>
              <a:gd name="connsiteX46" fmla="*/ 3143250 w 3562350"/>
              <a:gd name="connsiteY46" fmla="*/ 543167 h 4638917"/>
              <a:gd name="connsiteX47" fmla="*/ 3124200 w 3562350"/>
              <a:gd name="connsiteY47" fmla="*/ 486017 h 4638917"/>
              <a:gd name="connsiteX48" fmla="*/ 3009900 w 3562350"/>
              <a:gd name="connsiteY48" fmla="*/ 409817 h 4638917"/>
              <a:gd name="connsiteX49" fmla="*/ 2838450 w 3562350"/>
              <a:gd name="connsiteY49" fmla="*/ 295517 h 4638917"/>
              <a:gd name="connsiteX50" fmla="*/ 2781300 w 3562350"/>
              <a:gd name="connsiteY50" fmla="*/ 257417 h 4638917"/>
              <a:gd name="connsiteX51" fmla="*/ 2667000 w 3562350"/>
              <a:gd name="connsiteY51" fmla="*/ 219317 h 4638917"/>
              <a:gd name="connsiteX52" fmla="*/ 2609850 w 3562350"/>
              <a:gd name="connsiteY52" fmla="*/ 181217 h 4638917"/>
              <a:gd name="connsiteX53" fmla="*/ 2514600 w 3562350"/>
              <a:gd name="connsiteY53" fmla="*/ 162167 h 4638917"/>
              <a:gd name="connsiteX54" fmla="*/ 2457450 w 3562350"/>
              <a:gd name="connsiteY54" fmla="*/ 143117 h 4638917"/>
              <a:gd name="connsiteX55" fmla="*/ 2247900 w 3562350"/>
              <a:gd name="connsiteY55" fmla="*/ 124067 h 4638917"/>
              <a:gd name="connsiteX56" fmla="*/ 2190750 w 3562350"/>
              <a:gd name="connsiteY56" fmla="*/ 105017 h 4638917"/>
              <a:gd name="connsiteX57" fmla="*/ 2114550 w 3562350"/>
              <a:gd name="connsiteY57" fmla="*/ 85967 h 4638917"/>
              <a:gd name="connsiteX58" fmla="*/ 2000250 w 3562350"/>
              <a:gd name="connsiteY58" fmla="*/ 47867 h 4638917"/>
              <a:gd name="connsiteX59" fmla="*/ 1733550 w 3562350"/>
              <a:gd name="connsiteY59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990600 w 3562350"/>
              <a:gd name="connsiteY4" fmla="*/ 3915017 h 4638917"/>
              <a:gd name="connsiteX5" fmla="*/ 1104900 w 3562350"/>
              <a:gd name="connsiteY5" fmla="*/ 3495917 h 4638917"/>
              <a:gd name="connsiteX6" fmla="*/ 1200150 w 3562350"/>
              <a:gd name="connsiteY6" fmla="*/ 3324467 h 4638917"/>
              <a:gd name="connsiteX7" fmla="*/ 1295400 w 3562350"/>
              <a:gd name="connsiteY7" fmla="*/ 3153017 h 4638917"/>
              <a:gd name="connsiteX8" fmla="*/ 1428750 w 3562350"/>
              <a:gd name="connsiteY8" fmla="*/ 3057767 h 4638917"/>
              <a:gd name="connsiteX9" fmla="*/ 1485900 w 3562350"/>
              <a:gd name="connsiteY9" fmla="*/ 3038717 h 4638917"/>
              <a:gd name="connsiteX10" fmla="*/ 1543050 w 3562350"/>
              <a:gd name="connsiteY10" fmla="*/ 3000617 h 4638917"/>
              <a:gd name="connsiteX11" fmla="*/ 1619250 w 3562350"/>
              <a:gd name="connsiteY11" fmla="*/ 2981567 h 4638917"/>
              <a:gd name="connsiteX12" fmla="*/ 1676400 w 3562350"/>
              <a:gd name="connsiteY12" fmla="*/ 2962517 h 4638917"/>
              <a:gd name="connsiteX13" fmla="*/ 1771650 w 3562350"/>
              <a:gd name="connsiteY13" fmla="*/ 2886317 h 4638917"/>
              <a:gd name="connsiteX14" fmla="*/ 1809750 w 3562350"/>
              <a:gd name="connsiteY14" fmla="*/ 2829167 h 4638917"/>
              <a:gd name="connsiteX15" fmla="*/ 1866900 w 3562350"/>
              <a:gd name="connsiteY15" fmla="*/ 2772017 h 4638917"/>
              <a:gd name="connsiteX16" fmla="*/ 1981200 w 3562350"/>
              <a:gd name="connsiteY16" fmla="*/ 2695817 h 4638917"/>
              <a:gd name="connsiteX17" fmla="*/ 2019300 w 3562350"/>
              <a:gd name="connsiteY17" fmla="*/ 2638667 h 4638917"/>
              <a:gd name="connsiteX18" fmla="*/ 2133600 w 3562350"/>
              <a:gd name="connsiteY18" fmla="*/ 2600567 h 4638917"/>
              <a:gd name="connsiteX19" fmla="*/ 2419350 w 3562350"/>
              <a:gd name="connsiteY19" fmla="*/ 2562467 h 4638917"/>
              <a:gd name="connsiteX20" fmla="*/ 2533650 w 3562350"/>
              <a:gd name="connsiteY20" fmla="*/ 2486267 h 4638917"/>
              <a:gd name="connsiteX21" fmla="*/ 2590800 w 3562350"/>
              <a:gd name="connsiteY21" fmla="*/ 2448167 h 4638917"/>
              <a:gd name="connsiteX22" fmla="*/ 2705100 w 3562350"/>
              <a:gd name="connsiteY22" fmla="*/ 2352917 h 4638917"/>
              <a:gd name="connsiteX23" fmla="*/ 2781300 w 3562350"/>
              <a:gd name="connsiteY23" fmla="*/ 2238617 h 4638917"/>
              <a:gd name="connsiteX24" fmla="*/ 2819400 w 3562350"/>
              <a:gd name="connsiteY24" fmla="*/ 2181467 h 4638917"/>
              <a:gd name="connsiteX25" fmla="*/ 2838450 w 3562350"/>
              <a:gd name="connsiteY25" fmla="*/ 2067167 h 4638917"/>
              <a:gd name="connsiteX26" fmla="*/ 2857500 w 3562350"/>
              <a:gd name="connsiteY26" fmla="*/ 2010017 h 4638917"/>
              <a:gd name="connsiteX27" fmla="*/ 2838450 w 3562350"/>
              <a:gd name="connsiteY27" fmla="*/ 1667117 h 4638917"/>
              <a:gd name="connsiteX28" fmla="*/ 2762250 w 3562350"/>
              <a:gd name="connsiteY28" fmla="*/ 1590917 h 4638917"/>
              <a:gd name="connsiteX29" fmla="*/ 2743200 w 3562350"/>
              <a:gd name="connsiteY29" fmla="*/ 1533767 h 4638917"/>
              <a:gd name="connsiteX30" fmla="*/ 2667000 w 3562350"/>
              <a:gd name="connsiteY30" fmla="*/ 1419467 h 4638917"/>
              <a:gd name="connsiteX31" fmla="*/ 2647950 w 3562350"/>
              <a:gd name="connsiteY31" fmla="*/ 1362317 h 4638917"/>
              <a:gd name="connsiteX32" fmla="*/ 2667000 w 3562350"/>
              <a:gd name="connsiteY32" fmla="*/ 1286117 h 4638917"/>
              <a:gd name="connsiteX33" fmla="*/ 2724150 w 3562350"/>
              <a:gd name="connsiteY33" fmla="*/ 1267067 h 4638917"/>
              <a:gd name="connsiteX34" fmla="*/ 3028950 w 3562350"/>
              <a:gd name="connsiteY34" fmla="*/ 1286117 h 4638917"/>
              <a:gd name="connsiteX35" fmla="*/ 3181350 w 3562350"/>
              <a:gd name="connsiteY35" fmla="*/ 1324217 h 4638917"/>
              <a:gd name="connsiteX36" fmla="*/ 3295650 w 3562350"/>
              <a:gd name="connsiteY36" fmla="*/ 1381367 h 4638917"/>
              <a:gd name="connsiteX37" fmla="*/ 3524250 w 3562350"/>
              <a:gd name="connsiteY37" fmla="*/ 1400417 h 4638917"/>
              <a:gd name="connsiteX38" fmla="*/ 3562350 w 3562350"/>
              <a:gd name="connsiteY38" fmla="*/ 1286117 h 4638917"/>
              <a:gd name="connsiteX39" fmla="*/ 3524250 w 3562350"/>
              <a:gd name="connsiteY39" fmla="*/ 1076567 h 4638917"/>
              <a:gd name="connsiteX40" fmla="*/ 3486150 w 3562350"/>
              <a:gd name="connsiteY40" fmla="*/ 1019417 h 4638917"/>
              <a:gd name="connsiteX41" fmla="*/ 3467100 w 3562350"/>
              <a:gd name="connsiteY41" fmla="*/ 962267 h 4638917"/>
              <a:gd name="connsiteX42" fmla="*/ 3390900 w 3562350"/>
              <a:gd name="connsiteY42" fmla="*/ 847967 h 4638917"/>
              <a:gd name="connsiteX43" fmla="*/ 3352800 w 3562350"/>
              <a:gd name="connsiteY43" fmla="*/ 733667 h 4638917"/>
              <a:gd name="connsiteX44" fmla="*/ 3238500 w 3562350"/>
              <a:gd name="connsiteY44" fmla="*/ 638417 h 4638917"/>
              <a:gd name="connsiteX45" fmla="*/ 3143250 w 3562350"/>
              <a:gd name="connsiteY45" fmla="*/ 543167 h 4638917"/>
              <a:gd name="connsiteX46" fmla="*/ 3124200 w 3562350"/>
              <a:gd name="connsiteY46" fmla="*/ 486017 h 4638917"/>
              <a:gd name="connsiteX47" fmla="*/ 3009900 w 3562350"/>
              <a:gd name="connsiteY47" fmla="*/ 409817 h 4638917"/>
              <a:gd name="connsiteX48" fmla="*/ 2838450 w 3562350"/>
              <a:gd name="connsiteY48" fmla="*/ 295517 h 4638917"/>
              <a:gd name="connsiteX49" fmla="*/ 2781300 w 3562350"/>
              <a:gd name="connsiteY49" fmla="*/ 257417 h 4638917"/>
              <a:gd name="connsiteX50" fmla="*/ 2667000 w 3562350"/>
              <a:gd name="connsiteY50" fmla="*/ 219317 h 4638917"/>
              <a:gd name="connsiteX51" fmla="*/ 2609850 w 3562350"/>
              <a:gd name="connsiteY51" fmla="*/ 181217 h 4638917"/>
              <a:gd name="connsiteX52" fmla="*/ 2514600 w 3562350"/>
              <a:gd name="connsiteY52" fmla="*/ 162167 h 4638917"/>
              <a:gd name="connsiteX53" fmla="*/ 2457450 w 3562350"/>
              <a:gd name="connsiteY53" fmla="*/ 143117 h 4638917"/>
              <a:gd name="connsiteX54" fmla="*/ 2247900 w 3562350"/>
              <a:gd name="connsiteY54" fmla="*/ 124067 h 4638917"/>
              <a:gd name="connsiteX55" fmla="*/ 2190750 w 3562350"/>
              <a:gd name="connsiteY55" fmla="*/ 105017 h 4638917"/>
              <a:gd name="connsiteX56" fmla="*/ 2114550 w 3562350"/>
              <a:gd name="connsiteY56" fmla="*/ 85967 h 4638917"/>
              <a:gd name="connsiteX57" fmla="*/ 2000250 w 3562350"/>
              <a:gd name="connsiteY57" fmla="*/ 47867 h 4638917"/>
              <a:gd name="connsiteX58" fmla="*/ 1733550 w 3562350"/>
              <a:gd name="connsiteY58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990600 w 3562350"/>
              <a:gd name="connsiteY4" fmla="*/ 3915017 h 4638917"/>
              <a:gd name="connsiteX5" fmla="*/ 1104900 w 3562350"/>
              <a:gd name="connsiteY5" fmla="*/ 3495917 h 4638917"/>
              <a:gd name="connsiteX6" fmla="*/ 1295400 w 3562350"/>
              <a:gd name="connsiteY6" fmla="*/ 3153017 h 4638917"/>
              <a:gd name="connsiteX7" fmla="*/ 1428750 w 3562350"/>
              <a:gd name="connsiteY7" fmla="*/ 3057767 h 4638917"/>
              <a:gd name="connsiteX8" fmla="*/ 1485900 w 3562350"/>
              <a:gd name="connsiteY8" fmla="*/ 3038717 h 4638917"/>
              <a:gd name="connsiteX9" fmla="*/ 1543050 w 3562350"/>
              <a:gd name="connsiteY9" fmla="*/ 3000617 h 4638917"/>
              <a:gd name="connsiteX10" fmla="*/ 1619250 w 3562350"/>
              <a:gd name="connsiteY10" fmla="*/ 2981567 h 4638917"/>
              <a:gd name="connsiteX11" fmla="*/ 1676400 w 3562350"/>
              <a:gd name="connsiteY11" fmla="*/ 2962517 h 4638917"/>
              <a:gd name="connsiteX12" fmla="*/ 1771650 w 3562350"/>
              <a:gd name="connsiteY12" fmla="*/ 2886317 h 4638917"/>
              <a:gd name="connsiteX13" fmla="*/ 1809750 w 3562350"/>
              <a:gd name="connsiteY13" fmla="*/ 2829167 h 4638917"/>
              <a:gd name="connsiteX14" fmla="*/ 1866900 w 3562350"/>
              <a:gd name="connsiteY14" fmla="*/ 2772017 h 4638917"/>
              <a:gd name="connsiteX15" fmla="*/ 1981200 w 3562350"/>
              <a:gd name="connsiteY15" fmla="*/ 2695817 h 4638917"/>
              <a:gd name="connsiteX16" fmla="*/ 2019300 w 3562350"/>
              <a:gd name="connsiteY16" fmla="*/ 2638667 h 4638917"/>
              <a:gd name="connsiteX17" fmla="*/ 2133600 w 3562350"/>
              <a:gd name="connsiteY17" fmla="*/ 2600567 h 4638917"/>
              <a:gd name="connsiteX18" fmla="*/ 2419350 w 3562350"/>
              <a:gd name="connsiteY18" fmla="*/ 2562467 h 4638917"/>
              <a:gd name="connsiteX19" fmla="*/ 2533650 w 3562350"/>
              <a:gd name="connsiteY19" fmla="*/ 2486267 h 4638917"/>
              <a:gd name="connsiteX20" fmla="*/ 2590800 w 3562350"/>
              <a:gd name="connsiteY20" fmla="*/ 2448167 h 4638917"/>
              <a:gd name="connsiteX21" fmla="*/ 2705100 w 3562350"/>
              <a:gd name="connsiteY21" fmla="*/ 2352917 h 4638917"/>
              <a:gd name="connsiteX22" fmla="*/ 2781300 w 3562350"/>
              <a:gd name="connsiteY22" fmla="*/ 2238617 h 4638917"/>
              <a:gd name="connsiteX23" fmla="*/ 2819400 w 3562350"/>
              <a:gd name="connsiteY23" fmla="*/ 2181467 h 4638917"/>
              <a:gd name="connsiteX24" fmla="*/ 2838450 w 3562350"/>
              <a:gd name="connsiteY24" fmla="*/ 2067167 h 4638917"/>
              <a:gd name="connsiteX25" fmla="*/ 2857500 w 3562350"/>
              <a:gd name="connsiteY25" fmla="*/ 2010017 h 4638917"/>
              <a:gd name="connsiteX26" fmla="*/ 2838450 w 3562350"/>
              <a:gd name="connsiteY26" fmla="*/ 1667117 h 4638917"/>
              <a:gd name="connsiteX27" fmla="*/ 2762250 w 3562350"/>
              <a:gd name="connsiteY27" fmla="*/ 1590917 h 4638917"/>
              <a:gd name="connsiteX28" fmla="*/ 2743200 w 3562350"/>
              <a:gd name="connsiteY28" fmla="*/ 1533767 h 4638917"/>
              <a:gd name="connsiteX29" fmla="*/ 2667000 w 3562350"/>
              <a:gd name="connsiteY29" fmla="*/ 1419467 h 4638917"/>
              <a:gd name="connsiteX30" fmla="*/ 2647950 w 3562350"/>
              <a:gd name="connsiteY30" fmla="*/ 1362317 h 4638917"/>
              <a:gd name="connsiteX31" fmla="*/ 2667000 w 3562350"/>
              <a:gd name="connsiteY31" fmla="*/ 1286117 h 4638917"/>
              <a:gd name="connsiteX32" fmla="*/ 2724150 w 3562350"/>
              <a:gd name="connsiteY32" fmla="*/ 1267067 h 4638917"/>
              <a:gd name="connsiteX33" fmla="*/ 3028950 w 3562350"/>
              <a:gd name="connsiteY33" fmla="*/ 1286117 h 4638917"/>
              <a:gd name="connsiteX34" fmla="*/ 3181350 w 3562350"/>
              <a:gd name="connsiteY34" fmla="*/ 1324217 h 4638917"/>
              <a:gd name="connsiteX35" fmla="*/ 3295650 w 3562350"/>
              <a:gd name="connsiteY35" fmla="*/ 1381367 h 4638917"/>
              <a:gd name="connsiteX36" fmla="*/ 3524250 w 3562350"/>
              <a:gd name="connsiteY36" fmla="*/ 1400417 h 4638917"/>
              <a:gd name="connsiteX37" fmla="*/ 3562350 w 3562350"/>
              <a:gd name="connsiteY37" fmla="*/ 1286117 h 4638917"/>
              <a:gd name="connsiteX38" fmla="*/ 3524250 w 3562350"/>
              <a:gd name="connsiteY38" fmla="*/ 1076567 h 4638917"/>
              <a:gd name="connsiteX39" fmla="*/ 3486150 w 3562350"/>
              <a:gd name="connsiteY39" fmla="*/ 1019417 h 4638917"/>
              <a:gd name="connsiteX40" fmla="*/ 3467100 w 3562350"/>
              <a:gd name="connsiteY40" fmla="*/ 962267 h 4638917"/>
              <a:gd name="connsiteX41" fmla="*/ 3390900 w 3562350"/>
              <a:gd name="connsiteY41" fmla="*/ 847967 h 4638917"/>
              <a:gd name="connsiteX42" fmla="*/ 3352800 w 3562350"/>
              <a:gd name="connsiteY42" fmla="*/ 733667 h 4638917"/>
              <a:gd name="connsiteX43" fmla="*/ 3238500 w 3562350"/>
              <a:gd name="connsiteY43" fmla="*/ 638417 h 4638917"/>
              <a:gd name="connsiteX44" fmla="*/ 3143250 w 3562350"/>
              <a:gd name="connsiteY44" fmla="*/ 543167 h 4638917"/>
              <a:gd name="connsiteX45" fmla="*/ 3124200 w 3562350"/>
              <a:gd name="connsiteY45" fmla="*/ 486017 h 4638917"/>
              <a:gd name="connsiteX46" fmla="*/ 3009900 w 3562350"/>
              <a:gd name="connsiteY46" fmla="*/ 409817 h 4638917"/>
              <a:gd name="connsiteX47" fmla="*/ 2838450 w 3562350"/>
              <a:gd name="connsiteY47" fmla="*/ 295517 h 4638917"/>
              <a:gd name="connsiteX48" fmla="*/ 2781300 w 3562350"/>
              <a:gd name="connsiteY48" fmla="*/ 257417 h 4638917"/>
              <a:gd name="connsiteX49" fmla="*/ 2667000 w 3562350"/>
              <a:gd name="connsiteY49" fmla="*/ 219317 h 4638917"/>
              <a:gd name="connsiteX50" fmla="*/ 2609850 w 3562350"/>
              <a:gd name="connsiteY50" fmla="*/ 181217 h 4638917"/>
              <a:gd name="connsiteX51" fmla="*/ 2514600 w 3562350"/>
              <a:gd name="connsiteY51" fmla="*/ 162167 h 4638917"/>
              <a:gd name="connsiteX52" fmla="*/ 2457450 w 3562350"/>
              <a:gd name="connsiteY52" fmla="*/ 143117 h 4638917"/>
              <a:gd name="connsiteX53" fmla="*/ 2247900 w 3562350"/>
              <a:gd name="connsiteY53" fmla="*/ 124067 h 4638917"/>
              <a:gd name="connsiteX54" fmla="*/ 2190750 w 3562350"/>
              <a:gd name="connsiteY54" fmla="*/ 105017 h 4638917"/>
              <a:gd name="connsiteX55" fmla="*/ 2114550 w 3562350"/>
              <a:gd name="connsiteY55" fmla="*/ 85967 h 4638917"/>
              <a:gd name="connsiteX56" fmla="*/ 2000250 w 3562350"/>
              <a:gd name="connsiteY56" fmla="*/ 47867 h 4638917"/>
              <a:gd name="connsiteX57" fmla="*/ 1733550 w 3562350"/>
              <a:gd name="connsiteY57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1104900 w 3562350"/>
              <a:gd name="connsiteY4" fmla="*/ 3495917 h 4638917"/>
              <a:gd name="connsiteX5" fmla="*/ 1295400 w 3562350"/>
              <a:gd name="connsiteY5" fmla="*/ 3153017 h 4638917"/>
              <a:gd name="connsiteX6" fmla="*/ 1428750 w 3562350"/>
              <a:gd name="connsiteY6" fmla="*/ 3057767 h 4638917"/>
              <a:gd name="connsiteX7" fmla="*/ 1485900 w 3562350"/>
              <a:gd name="connsiteY7" fmla="*/ 3038717 h 4638917"/>
              <a:gd name="connsiteX8" fmla="*/ 1543050 w 3562350"/>
              <a:gd name="connsiteY8" fmla="*/ 3000617 h 4638917"/>
              <a:gd name="connsiteX9" fmla="*/ 1619250 w 3562350"/>
              <a:gd name="connsiteY9" fmla="*/ 2981567 h 4638917"/>
              <a:gd name="connsiteX10" fmla="*/ 1676400 w 3562350"/>
              <a:gd name="connsiteY10" fmla="*/ 2962517 h 4638917"/>
              <a:gd name="connsiteX11" fmla="*/ 1771650 w 3562350"/>
              <a:gd name="connsiteY11" fmla="*/ 2886317 h 4638917"/>
              <a:gd name="connsiteX12" fmla="*/ 1809750 w 3562350"/>
              <a:gd name="connsiteY12" fmla="*/ 2829167 h 4638917"/>
              <a:gd name="connsiteX13" fmla="*/ 1866900 w 3562350"/>
              <a:gd name="connsiteY13" fmla="*/ 2772017 h 4638917"/>
              <a:gd name="connsiteX14" fmla="*/ 1981200 w 3562350"/>
              <a:gd name="connsiteY14" fmla="*/ 2695817 h 4638917"/>
              <a:gd name="connsiteX15" fmla="*/ 2019300 w 3562350"/>
              <a:gd name="connsiteY15" fmla="*/ 2638667 h 4638917"/>
              <a:gd name="connsiteX16" fmla="*/ 2133600 w 3562350"/>
              <a:gd name="connsiteY16" fmla="*/ 2600567 h 4638917"/>
              <a:gd name="connsiteX17" fmla="*/ 2419350 w 3562350"/>
              <a:gd name="connsiteY17" fmla="*/ 2562467 h 4638917"/>
              <a:gd name="connsiteX18" fmla="*/ 2533650 w 3562350"/>
              <a:gd name="connsiteY18" fmla="*/ 2486267 h 4638917"/>
              <a:gd name="connsiteX19" fmla="*/ 2590800 w 3562350"/>
              <a:gd name="connsiteY19" fmla="*/ 2448167 h 4638917"/>
              <a:gd name="connsiteX20" fmla="*/ 2705100 w 3562350"/>
              <a:gd name="connsiteY20" fmla="*/ 2352917 h 4638917"/>
              <a:gd name="connsiteX21" fmla="*/ 2781300 w 3562350"/>
              <a:gd name="connsiteY21" fmla="*/ 2238617 h 4638917"/>
              <a:gd name="connsiteX22" fmla="*/ 2819400 w 3562350"/>
              <a:gd name="connsiteY22" fmla="*/ 2181467 h 4638917"/>
              <a:gd name="connsiteX23" fmla="*/ 2838450 w 3562350"/>
              <a:gd name="connsiteY23" fmla="*/ 2067167 h 4638917"/>
              <a:gd name="connsiteX24" fmla="*/ 2857500 w 3562350"/>
              <a:gd name="connsiteY24" fmla="*/ 2010017 h 4638917"/>
              <a:gd name="connsiteX25" fmla="*/ 2838450 w 3562350"/>
              <a:gd name="connsiteY25" fmla="*/ 1667117 h 4638917"/>
              <a:gd name="connsiteX26" fmla="*/ 2762250 w 3562350"/>
              <a:gd name="connsiteY26" fmla="*/ 1590917 h 4638917"/>
              <a:gd name="connsiteX27" fmla="*/ 2743200 w 3562350"/>
              <a:gd name="connsiteY27" fmla="*/ 1533767 h 4638917"/>
              <a:gd name="connsiteX28" fmla="*/ 2667000 w 3562350"/>
              <a:gd name="connsiteY28" fmla="*/ 1419467 h 4638917"/>
              <a:gd name="connsiteX29" fmla="*/ 2647950 w 3562350"/>
              <a:gd name="connsiteY29" fmla="*/ 1362317 h 4638917"/>
              <a:gd name="connsiteX30" fmla="*/ 2667000 w 3562350"/>
              <a:gd name="connsiteY30" fmla="*/ 1286117 h 4638917"/>
              <a:gd name="connsiteX31" fmla="*/ 2724150 w 3562350"/>
              <a:gd name="connsiteY31" fmla="*/ 1267067 h 4638917"/>
              <a:gd name="connsiteX32" fmla="*/ 3028950 w 3562350"/>
              <a:gd name="connsiteY32" fmla="*/ 1286117 h 4638917"/>
              <a:gd name="connsiteX33" fmla="*/ 3181350 w 3562350"/>
              <a:gd name="connsiteY33" fmla="*/ 1324217 h 4638917"/>
              <a:gd name="connsiteX34" fmla="*/ 3295650 w 3562350"/>
              <a:gd name="connsiteY34" fmla="*/ 1381367 h 4638917"/>
              <a:gd name="connsiteX35" fmla="*/ 3524250 w 3562350"/>
              <a:gd name="connsiteY35" fmla="*/ 1400417 h 4638917"/>
              <a:gd name="connsiteX36" fmla="*/ 3562350 w 3562350"/>
              <a:gd name="connsiteY36" fmla="*/ 1286117 h 4638917"/>
              <a:gd name="connsiteX37" fmla="*/ 3524250 w 3562350"/>
              <a:gd name="connsiteY37" fmla="*/ 1076567 h 4638917"/>
              <a:gd name="connsiteX38" fmla="*/ 3486150 w 3562350"/>
              <a:gd name="connsiteY38" fmla="*/ 1019417 h 4638917"/>
              <a:gd name="connsiteX39" fmla="*/ 3467100 w 3562350"/>
              <a:gd name="connsiteY39" fmla="*/ 962267 h 4638917"/>
              <a:gd name="connsiteX40" fmla="*/ 3390900 w 3562350"/>
              <a:gd name="connsiteY40" fmla="*/ 847967 h 4638917"/>
              <a:gd name="connsiteX41" fmla="*/ 3352800 w 3562350"/>
              <a:gd name="connsiteY41" fmla="*/ 733667 h 4638917"/>
              <a:gd name="connsiteX42" fmla="*/ 3238500 w 3562350"/>
              <a:gd name="connsiteY42" fmla="*/ 638417 h 4638917"/>
              <a:gd name="connsiteX43" fmla="*/ 3143250 w 3562350"/>
              <a:gd name="connsiteY43" fmla="*/ 543167 h 4638917"/>
              <a:gd name="connsiteX44" fmla="*/ 3124200 w 3562350"/>
              <a:gd name="connsiteY44" fmla="*/ 486017 h 4638917"/>
              <a:gd name="connsiteX45" fmla="*/ 3009900 w 3562350"/>
              <a:gd name="connsiteY45" fmla="*/ 409817 h 4638917"/>
              <a:gd name="connsiteX46" fmla="*/ 2838450 w 3562350"/>
              <a:gd name="connsiteY46" fmla="*/ 295517 h 4638917"/>
              <a:gd name="connsiteX47" fmla="*/ 2781300 w 3562350"/>
              <a:gd name="connsiteY47" fmla="*/ 257417 h 4638917"/>
              <a:gd name="connsiteX48" fmla="*/ 2667000 w 3562350"/>
              <a:gd name="connsiteY48" fmla="*/ 219317 h 4638917"/>
              <a:gd name="connsiteX49" fmla="*/ 2609850 w 3562350"/>
              <a:gd name="connsiteY49" fmla="*/ 181217 h 4638917"/>
              <a:gd name="connsiteX50" fmla="*/ 2514600 w 3562350"/>
              <a:gd name="connsiteY50" fmla="*/ 162167 h 4638917"/>
              <a:gd name="connsiteX51" fmla="*/ 2457450 w 3562350"/>
              <a:gd name="connsiteY51" fmla="*/ 143117 h 4638917"/>
              <a:gd name="connsiteX52" fmla="*/ 2247900 w 3562350"/>
              <a:gd name="connsiteY52" fmla="*/ 124067 h 4638917"/>
              <a:gd name="connsiteX53" fmla="*/ 2190750 w 3562350"/>
              <a:gd name="connsiteY53" fmla="*/ 105017 h 4638917"/>
              <a:gd name="connsiteX54" fmla="*/ 2114550 w 3562350"/>
              <a:gd name="connsiteY54" fmla="*/ 85967 h 4638917"/>
              <a:gd name="connsiteX55" fmla="*/ 2000250 w 3562350"/>
              <a:gd name="connsiteY55" fmla="*/ 47867 h 4638917"/>
              <a:gd name="connsiteX56" fmla="*/ 1733550 w 3562350"/>
              <a:gd name="connsiteY56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1104900 w 3562350"/>
              <a:gd name="connsiteY4" fmla="*/ 3495917 h 4638917"/>
              <a:gd name="connsiteX5" fmla="*/ 1295400 w 3562350"/>
              <a:gd name="connsiteY5" fmla="*/ 3153017 h 4638917"/>
              <a:gd name="connsiteX6" fmla="*/ 1428750 w 3562350"/>
              <a:gd name="connsiteY6" fmla="*/ 3057767 h 4638917"/>
              <a:gd name="connsiteX7" fmla="*/ 1485900 w 3562350"/>
              <a:gd name="connsiteY7" fmla="*/ 3038717 h 4638917"/>
              <a:gd name="connsiteX8" fmla="*/ 1543050 w 3562350"/>
              <a:gd name="connsiteY8" fmla="*/ 3000617 h 4638917"/>
              <a:gd name="connsiteX9" fmla="*/ 1619250 w 3562350"/>
              <a:gd name="connsiteY9" fmla="*/ 2981567 h 4638917"/>
              <a:gd name="connsiteX10" fmla="*/ 1771650 w 3562350"/>
              <a:gd name="connsiteY10" fmla="*/ 2886317 h 4638917"/>
              <a:gd name="connsiteX11" fmla="*/ 1809750 w 3562350"/>
              <a:gd name="connsiteY11" fmla="*/ 2829167 h 4638917"/>
              <a:gd name="connsiteX12" fmla="*/ 1866900 w 3562350"/>
              <a:gd name="connsiteY12" fmla="*/ 2772017 h 4638917"/>
              <a:gd name="connsiteX13" fmla="*/ 1981200 w 3562350"/>
              <a:gd name="connsiteY13" fmla="*/ 2695817 h 4638917"/>
              <a:gd name="connsiteX14" fmla="*/ 2019300 w 3562350"/>
              <a:gd name="connsiteY14" fmla="*/ 2638667 h 4638917"/>
              <a:gd name="connsiteX15" fmla="*/ 2133600 w 3562350"/>
              <a:gd name="connsiteY15" fmla="*/ 2600567 h 4638917"/>
              <a:gd name="connsiteX16" fmla="*/ 2419350 w 3562350"/>
              <a:gd name="connsiteY16" fmla="*/ 2562467 h 4638917"/>
              <a:gd name="connsiteX17" fmla="*/ 2533650 w 3562350"/>
              <a:gd name="connsiteY17" fmla="*/ 2486267 h 4638917"/>
              <a:gd name="connsiteX18" fmla="*/ 2590800 w 3562350"/>
              <a:gd name="connsiteY18" fmla="*/ 2448167 h 4638917"/>
              <a:gd name="connsiteX19" fmla="*/ 2705100 w 3562350"/>
              <a:gd name="connsiteY19" fmla="*/ 2352917 h 4638917"/>
              <a:gd name="connsiteX20" fmla="*/ 2781300 w 3562350"/>
              <a:gd name="connsiteY20" fmla="*/ 2238617 h 4638917"/>
              <a:gd name="connsiteX21" fmla="*/ 2819400 w 3562350"/>
              <a:gd name="connsiteY21" fmla="*/ 2181467 h 4638917"/>
              <a:gd name="connsiteX22" fmla="*/ 2838450 w 3562350"/>
              <a:gd name="connsiteY22" fmla="*/ 2067167 h 4638917"/>
              <a:gd name="connsiteX23" fmla="*/ 2857500 w 3562350"/>
              <a:gd name="connsiteY23" fmla="*/ 2010017 h 4638917"/>
              <a:gd name="connsiteX24" fmla="*/ 2838450 w 3562350"/>
              <a:gd name="connsiteY24" fmla="*/ 1667117 h 4638917"/>
              <a:gd name="connsiteX25" fmla="*/ 2762250 w 3562350"/>
              <a:gd name="connsiteY25" fmla="*/ 1590917 h 4638917"/>
              <a:gd name="connsiteX26" fmla="*/ 2743200 w 3562350"/>
              <a:gd name="connsiteY26" fmla="*/ 1533767 h 4638917"/>
              <a:gd name="connsiteX27" fmla="*/ 2667000 w 3562350"/>
              <a:gd name="connsiteY27" fmla="*/ 1419467 h 4638917"/>
              <a:gd name="connsiteX28" fmla="*/ 2647950 w 3562350"/>
              <a:gd name="connsiteY28" fmla="*/ 1362317 h 4638917"/>
              <a:gd name="connsiteX29" fmla="*/ 2667000 w 3562350"/>
              <a:gd name="connsiteY29" fmla="*/ 1286117 h 4638917"/>
              <a:gd name="connsiteX30" fmla="*/ 2724150 w 3562350"/>
              <a:gd name="connsiteY30" fmla="*/ 1267067 h 4638917"/>
              <a:gd name="connsiteX31" fmla="*/ 3028950 w 3562350"/>
              <a:gd name="connsiteY31" fmla="*/ 1286117 h 4638917"/>
              <a:gd name="connsiteX32" fmla="*/ 3181350 w 3562350"/>
              <a:gd name="connsiteY32" fmla="*/ 1324217 h 4638917"/>
              <a:gd name="connsiteX33" fmla="*/ 3295650 w 3562350"/>
              <a:gd name="connsiteY33" fmla="*/ 1381367 h 4638917"/>
              <a:gd name="connsiteX34" fmla="*/ 3524250 w 3562350"/>
              <a:gd name="connsiteY34" fmla="*/ 1400417 h 4638917"/>
              <a:gd name="connsiteX35" fmla="*/ 3562350 w 3562350"/>
              <a:gd name="connsiteY35" fmla="*/ 1286117 h 4638917"/>
              <a:gd name="connsiteX36" fmla="*/ 3524250 w 3562350"/>
              <a:gd name="connsiteY36" fmla="*/ 1076567 h 4638917"/>
              <a:gd name="connsiteX37" fmla="*/ 3486150 w 3562350"/>
              <a:gd name="connsiteY37" fmla="*/ 1019417 h 4638917"/>
              <a:gd name="connsiteX38" fmla="*/ 3467100 w 3562350"/>
              <a:gd name="connsiteY38" fmla="*/ 962267 h 4638917"/>
              <a:gd name="connsiteX39" fmla="*/ 3390900 w 3562350"/>
              <a:gd name="connsiteY39" fmla="*/ 847967 h 4638917"/>
              <a:gd name="connsiteX40" fmla="*/ 3352800 w 3562350"/>
              <a:gd name="connsiteY40" fmla="*/ 733667 h 4638917"/>
              <a:gd name="connsiteX41" fmla="*/ 3238500 w 3562350"/>
              <a:gd name="connsiteY41" fmla="*/ 638417 h 4638917"/>
              <a:gd name="connsiteX42" fmla="*/ 3143250 w 3562350"/>
              <a:gd name="connsiteY42" fmla="*/ 543167 h 4638917"/>
              <a:gd name="connsiteX43" fmla="*/ 3124200 w 3562350"/>
              <a:gd name="connsiteY43" fmla="*/ 486017 h 4638917"/>
              <a:gd name="connsiteX44" fmla="*/ 3009900 w 3562350"/>
              <a:gd name="connsiteY44" fmla="*/ 409817 h 4638917"/>
              <a:gd name="connsiteX45" fmla="*/ 2838450 w 3562350"/>
              <a:gd name="connsiteY45" fmla="*/ 295517 h 4638917"/>
              <a:gd name="connsiteX46" fmla="*/ 2781300 w 3562350"/>
              <a:gd name="connsiteY46" fmla="*/ 257417 h 4638917"/>
              <a:gd name="connsiteX47" fmla="*/ 2667000 w 3562350"/>
              <a:gd name="connsiteY47" fmla="*/ 219317 h 4638917"/>
              <a:gd name="connsiteX48" fmla="*/ 2609850 w 3562350"/>
              <a:gd name="connsiteY48" fmla="*/ 181217 h 4638917"/>
              <a:gd name="connsiteX49" fmla="*/ 2514600 w 3562350"/>
              <a:gd name="connsiteY49" fmla="*/ 162167 h 4638917"/>
              <a:gd name="connsiteX50" fmla="*/ 2457450 w 3562350"/>
              <a:gd name="connsiteY50" fmla="*/ 143117 h 4638917"/>
              <a:gd name="connsiteX51" fmla="*/ 2247900 w 3562350"/>
              <a:gd name="connsiteY51" fmla="*/ 124067 h 4638917"/>
              <a:gd name="connsiteX52" fmla="*/ 2190750 w 3562350"/>
              <a:gd name="connsiteY52" fmla="*/ 105017 h 4638917"/>
              <a:gd name="connsiteX53" fmla="*/ 2114550 w 3562350"/>
              <a:gd name="connsiteY53" fmla="*/ 85967 h 4638917"/>
              <a:gd name="connsiteX54" fmla="*/ 2000250 w 3562350"/>
              <a:gd name="connsiteY54" fmla="*/ 47867 h 4638917"/>
              <a:gd name="connsiteX55" fmla="*/ 1733550 w 3562350"/>
              <a:gd name="connsiteY55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1104900 w 3562350"/>
              <a:gd name="connsiteY4" fmla="*/ 3495917 h 4638917"/>
              <a:gd name="connsiteX5" fmla="*/ 1295400 w 3562350"/>
              <a:gd name="connsiteY5" fmla="*/ 3153017 h 4638917"/>
              <a:gd name="connsiteX6" fmla="*/ 1428750 w 3562350"/>
              <a:gd name="connsiteY6" fmla="*/ 3057767 h 4638917"/>
              <a:gd name="connsiteX7" fmla="*/ 1485900 w 3562350"/>
              <a:gd name="connsiteY7" fmla="*/ 3038717 h 4638917"/>
              <a:gd name="connsiteX8" fmla="*/ 1619250 w 3562350"/>
              <a:gd name="connsiteY8" fmla="*/ 2981567 h 4638917"/>
              <a:gd name="connsiteX9" fmla="*/ 1771650 w 3562350"/>
              <a:gd name="connsiteY9" fmla="*/ 2886317 h 4638917"/>
              <a:gd name="connsiteX10" fmla="*/ 1809750 w 3562350"/>
              <a:gd name="connsiteY10" fmla="*/ 2829167 h 4638917"/>
              <a:gd name="connsiteX11" fmla="*/ 1866900 w 3562350"/>
              <a:gd name="connsiteY11" fmla="*/ 2772017 h 4638917"/>
              <a:gd name="connsiteX12" fmla="*/ 1981200 w 3562350"/>
              <a:gd name="connsiteY12" fmla="*/ 2695817 h 4638917"/>
              <a:gd name="connsiteX13" fmla="*/ 2019300 w 3562350"/>
              <a:gd name="connsiteY13" fmla="*/ 2638667 h 4638917"/>
              <a:gd name="connsiteX14" fmla="*/ 2133600 w 3562350"/>
              <a:gd name="connsiteY14" fmla="*/ 2600567 h 4638917"/>
              <a:gd name="connsiteX15" fmla="*/ 2419350 w 3562350"/>
              <a:gd name="connsiteY15" fmla="*/ 2562467 h 4638917"/>
              <a:gd name="connsiteX16" fmla="*/ 2533650 w 3562350"/>
              <a:gd name="connsiteY16" fmla="*/ 2486267 h 4638917"/>
              <a:gd name="connsiteX17" fmla="*/ 2590800 w 3562350"/>
              <a:gd name="connsiteY17" fmla="*/ 2448167 h 4638917"/>
              <a:gd name="connsiteX18" fmla="*/ 2705100 w 3562350"/>
              <a:gd name="connsiteY18" fmla="*/ 2352917 h 4638917"/>
              <a:gd name="connsiteX19" fmla="*/ 2781300 w 3562350"/>
              <a:gd name="connsiteY19" fmla="*/ 2238617 h 4638917"/>
              <a:gd name="connsiteX20" fmla="*/ 2819400 w 3562350"/>
              <a:gd name="connsiteY20" fmla="*/ 2181467 h 4638917"/>
              <a:gd name="connsiteX21" fmla="*/ 2838450 w 3562350"/>
              <a:gd name="connsiteY21" fmla="*/ 2067167 h 4638917"/>
              <a:gd name="connsiteX22" fmla="*/ 2857500 w 3562350"/>
              <a:gd name="connsiteY22" fmla="*/ 2010017 h 4638917"/>
              <a:gd name="connsiteX23" fmla="*/ 2838450 w 3562350"/>
              <a:gd name="connsiteY23" fmla="*/ 1667117 h 4638917"/>
              <a:gd name="connsiteX24" fmla="*/ 2762250 w 3562350"/>
              <a:gd name="connsiteY24" fmla="*/ 1590917 h 4638917"/>
              <a:gd name="connsiteX25" fmla="*/ 2743200 w 3562350"/>
              <a:gd name="connsiteY25" fmla="*/ 1533767 h 4638917"/>
              <a:gd name="connsiteX26" fmla="*/ 2667000 w 3562350"/>
              <a:gd name="connsiteY26" fmla="*/ 1419467 h 4638917"/>
              <a:gd name="connsiteX27" fmla="*/ 2647950 w 3562350"/>
              <a:gd name="connsiteY27" fmla="*/ 1362317 h 4638917"/>
              <a:gd name="connsiteX28" fmla="*/ 2667000 w 3562350"/>
              <a:gd name="connsiteY28" fmla="*/ 1286117 h 4638917"/>
              <a:gd name="connsiteX29" fmla="*/ 2724150 w 3562350"/>
              <a:gd name="connsiteY29" fmla="*/ 1267067 h 4638917"/>
              <a:gd name="connsiteX30" fmla="*/ 3028950 w 3562350"/>
              <a:gd name="connsiteY30" fmla="*/ 1286117 h 4638917"/>
              <a:gd name="connsiteX31" fmla="*/ 3181350 w 3562350"/>
              <a:gd name="connsiteY31" fmla="*/ 1324217 h 4638917"/>
              <a:gd name="connsiteX32" fmla="*/ 3295650 w 3562350"/>
              <a:gd name="connsiteY32" fmla="*/ 1381367 h 4638917"/>
              <a:gd name="connsiteX33" fmla="*/ 3524250 w 3562350"/>
              <a:gd name="connsiteY33" fmla="*/ 1400417 h 4638917"/>
              <a:gd name="connsiteX34" fmla="*/ 3562350 w 3562350"/>
              <a:gd name="connsiteY34" fmla="*/ 1286117 h 4638917"/>
              <a:gd name="connsiteX35" fmla="*/ 3524250 w 3562350"/>
              <a:gd name="connsiteY35" fmla="*/ 1076567 h 4638917"/>
              <a:gd name="connsiteX36" fmla="*/ 3486150 w 3562350"/>
              <a:gd name="connsiteY36" fmla="*/ 1019417 h 4638917"/>
              <a:gd name="connsiteX37" fmla="*/ 3467100 w 3562350"/>
              <a:gd name="connsiteY37" fmla="*/ 962267 h 4638917"/>
              <a:gd name="connsiteX38" fmla="*/ 3390900 w 3562350"/>
              <a:gd name="connsiteY38" fmla="*/ 847967 h 4638917"/>
              <a:gd name="connsiteX39" fmla="*/ 3352800 w 3562350"/>
              <a:gd name="connsiteY39" fmla="*/ 733667 h 4638917"/>
              <a:gd name="connsiteX40" fmla="*/ 3238500 w 3562350"/>
              <a:gd name="connsiteY40" fmla="*/ 638417 h 4638917"/>
              <a:gd name="connsiteX41" fmla="*/ 3143250 w 3562350"/>
              <a:gd name="connsiteY41" fmla="*/ 543167 h 4638917"/>
              <a:gd name="connsiteX42" fmla="*/ 3124200 w 3562350"/>
              <a:gd name="connsiteY42" fmla="*/ 486017 h 4638917"/>
              <a:gd name="connsiteX43" fmla="*/ 3009900 w 3562350"/>
              <a:gd name="connsiteY43" fmla="*/ 409817 h 4638917"/>
              <a:gd name="connsiteX44" fmla="*/ 2838450 w 3562350"/>
              <a:gd name="connsiteY44" fmla="*/ 295517 h 4638917"/>
              <a:gd name="connsiteX45" fmla="*/ 2781300 w 3562350"/>
              <a:gd name="connsiteY45" fmla="*/ 257417 h 4638917"/>
              <a:gd name="connsiteX46" fmla="*/ 2667000 w 3562350"/>
              <a:gd name="connsiteY46" fmla="*/ 219317 h 4638917"/>
              <a:gd name="connsiteX47" fmla="*/ 2609850 w 3562350"/>
              <a:gd name="connsiteY47" fmla="*/ 181217 h 4638917"/>
              <a:gd name="connsiteX48" fmla="*/ 2514600 w 3562350"/>
              <a:gd name="connsiteY48" fmla="*/ 162167 h 4638917"/>
              <a:gd name="connsiteX49" fmla="*/ 2457450 w 3562350"/>
              <a:gd name="connsiteY49" fmla="*/ 143117 h 4638917"/>
              <a:gd name="connsiteX50" fmla="*/ 2247900 w 3562350"/>
              <a:gd name="connsiteY50" fmla="*/ 124067 h 4638917"/>
              <a:gd name="connsiteX51" fmla="*/ 2190750 w 3562350"/>
              <a:gd name="connsiteY51" fmla="*/ 105017 h 4638917"/>
              <a:gd name="connsiteX52" fmla="*/ 2114550 w 3562350"/>
              <a:gd name="connsiteY52" fmla="*/ 85967 h 4638917"/>
              <a:gd name="connsiteX53" fmla="*/ 2000250 w 3562350"/>
              <a:gd name="connsiteY53" fmla="*/ 47867 h 4638917"/>
              <a:gd name="connsiteX54" fmla="*/ 1733550 w 3562350"/>
              <a:gd name="connsiteY54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1104900 w 3562350"/>
              <a:gd name="connsiteY4" fmla="*/ 3495917 h 4638917"/>
              <a:gd name="connsiteX5" fmla="*/ 1295400 w 3562350"/>
              <a:gd name="connsiteY5" fmla="*/ 3153017 h 4638917"/>
              <a:gd name="connsiteX6" fmla="*/ 1428750 w 3562350"/>
              <a:gd name="connsiteY6" fmla="*/ 3057767 h 4638917"/>
              <a:gd name="connsiteX7" fmla="*/ 1485900 w 3562350"/>
              <a:gd name="connsiteY7" fmla="*/ 3038717 h 4638917"/>
              <a:gd name="connsiteX8" fmla="*/ 1771650 w 3562350"/>
              <a:gd name="connsiteY8" fmla="*/ 2886317 h 4638917"/>
              <a:gd name="connsiteX9" fmla="*/ 1809750 w 3562350"/>
              <a:gd name="connsiteY9" fmla="*/ 2829167 h 4638917"/>
              <a:gd name="connsiteX10" fmla="*/ 1866900 w 3562350"/>
              <a:gd name="connsiteY10" fmla="*/ 2772017 h 4638917"/>
              <a:gd name="connsiteX11" fmla="*/ 1981200 w 3562350"/>
              <a:gd name="connsiteY11" fmla="*/ 2695817 h 4638917"/>
              <a:gd name="connsiteX12" fmla="*/ 2019300 w 3562350"/>
              <a:gd name="connsiteY12" fmla="*/ 2638667 h 4638917"/>
              <a:gd name="connsiteX13" fmla="*/ 2133600 w 3562350"/>
              <a:gd name="connsiteY13" fmla="*/ 2600567 h 4638917"/>
              <a:gd name="connsiteX14" fmla="*/ 2419350 w 3562350"/>
              <a:gd name="connsiteY14" fmla="*/ 2562467 h 4638917"/>
              <a:gd name="connsiteX15" fmla="*/ 2533650 w 3562350"/>
              <a:gd name="connsiteY15" fmla="*/ 2486267 h 4638917"/>
              <a:gd name="connsiteX16" fmla="*/ 2590800 w 3562350"/>
              <a:gd name="connsiteY16" fmla="*/ 2448167 h 4638917"/>
              <a:gd name="connsiteX17" fmla="*/ 2705100 w 3562350"/>
              <a:gd name="connsiteY17" fmla="*/ 2352917 h 4638917"/>
              <a:gd name="connsiteX18" fmla="*/ 2781300 w 3562350"/>
              <a:gd name="connsiteY18" fmla="*/ 2238617 h 4638917"/>
              <a:gd name="connsiteX19" fmla="*/ 2819400 w 3562350"/>
              <a:gd name="connsiteY19" fmla="*/ 2181467 h 4638917"/>
              <a:gd name="connsiteX20" fmla="*/ 2838450 w 3562350"/>
              <a:gd name="connsiteY20" fmla="*/ 2067167 h 4638917"/>
              <a:gd name="connsiteX21" fmla="*/ 2857500 w 3562350"/>
              <a:gd name="connsiteY21" fmla="*/ 2010017 h 4638917"/>
              <a:gd name="connsiteX22" fmla="*/ 2838450 w 3562350"/>
              <a:gd name="connsiteY22" fmla="*/ 1667117 h 4638917"/>
              <a:gd name="connsiteX23" fmla="*/ 2762250 w 3562350"/>
              <a:gd name="connsiteY23" fmla="*/ 1590917 h 4638917"/>
              <a:gd name="connsiteX24" fmla="*/ 2743200 w 3562350"/>
              <a:gd name="connsiteY24" fmla="*/ 1533767 h 4638917"/>
              <a:gd name="connsiteX25" fmla="*/ 2667000 w 3562350"/>
              <a:gd name="connsiteY25" fmla="*/ 1419467 h 4638917"/>
              <a:gd name="connsiteX26" fmla="*/ 2647950 w 3562350"/>
              <a:gd name="connsiteY26" fmla="*/ 1362317 h 4638917"/>
              <a:gd name="connsiteX27" fmla="*/ 2667000 w 3562350"/>
              <a:gd name="connsiteY27" fmla="*/ 1286117 h 4638917"/>
              <a:gd name="connsiteX28" fmla="*/ 2724150 w 3562350"/>
              <a:gd name="connsiteY28" fmla="*/ 1267067 h 4638917"/>
              <a:gd name="connsiteX29" fmla="*/ 3028950 w 3562350"/>
              <a:gd name="connsiteY29" fmla="*/ 1286117 h 4638917"/>
              <a:gd name="connsiteX30" fmla="*/ 3181350 w 3562350"/>
              <a:gd name="connsiteY30" fmla="*/ 1324217 h 4638917"/>
              <a:gd name="connsiteX31" fmla="*/ 3295650 w 3562350"/>
              <a:gd name="connsiteY31" fmla="*/ 1381367 h 4638917"/>
              <a:gd name="connsiteX32" fmla="*/ 3524250 w 3562350"/>
              <a:gd name="connsiteY32" fmla="*/ 1400417 h 4638917"/>
              <a:gd name="connsiteX33" fmla="*/ 3562350 w 3562350"/>
              <a:gd name="connsiteY33" fmla="*/ 1286117 h 4638917"/>
              <a:gd name="connsiteX34" fmla="*/ 3524250 w 3562350"/>
              <a:gd name="connsiteY34" fmla="*/ 1076567 h 4638917"/>
              <a:gd name="connsiteX35" fmla="*/ 3486150 w 3562350"/>
              <a:gd name="connsiteY35" fmla="*/ 1019417 h 4638917"/>
              <a:gd name="connsiteX36" fmla="*/ 3467100 w 3562350"/>
              <a:gd name="connsiteY36" fmla="*/ 962267 h 4638917"/>
              <a:gd name="connsiteX37" fmla="*/ 3390900 w 3562350"/>
              <a:gd name="connsiteY37" fmla="*/ 847967 h 4638917"/>
              <a:gd name="connsiteX38" fmla="*/ 3352800 w 3562350"/>
              <a:gd name="connsiteY38" fmla="*/ 733667 h 4638917"/>
              <a:gd name="connsiteX39" fmla="*/ 3238500 w 3562350"/>
              <a:gd name="connsiteY39" fmla="*/ 638417 h 4638917"/>
              <a:gd name="connsiteX40" fmla="*/ 3143250 w 3562350"/>
              <a:gd name="connsiteY40" fmla="*/ 543167 h 4638917"/>
              <a:gd name="connsiteX41" fmla="*/ 3124200 w 3562350"/>
              <a:gd name="connsiteY41" fmla="*/ 486017 h 4638917"/>
              <a:gd name="connsiteX42" fmla="*/ 3009900 w 3562350"/>
              <a:gd name="connsiteY42" fmla="*/ 409817 h 4638917"/>
              <a:gd name="connsiteX43" fmla="*/ 2838450 w 3562350"/>
              <a:gd name="connsiteY43" fmla="*/ 295517 h 4638917"/>
              <a:gd name="connsiteX44" fmla="*/ 2781300 w 3562350"/>
              <a:gd name="connsiteY44" fmla="*/ 257417 h 4638917"/>
              <a:gd name="connsiteX45" fmla="*/ 2667000 w 3562350"/>
              <a:gd name="connsiteY45" fmla="*/ 219317 h 4638917"/>
              <a:gd name="connsiteX46" fmla="*/ 2609850 w 3562350"/>
              <a:gd name="connsiteY46" fmla="*/ 181217 h 4638917"/>
              <a:gd name="connsiteX47" fmla="*/ 2514600 w 3562350"/>
              <a:gd name="connsiteY47" fmla="*/ 162167 h 4638917"/>
              <a:gd name="connsiteX48" fmla="*/ 2457450 w 3562350"/>
              <a:gd name="connsiteY48" fmla="*/ 143117 h 4638917"/>
              <a:gd name="connsiteX49" fmla="*/ 2247900 w 3562350"/>
              <a:gd name="connsiteY49" fmla="*/ 124067 h 4638917"/>
              <a:gd name="connsiteX50" fmla="*/ 2190750 w 3562350"/>
              <a:gd name="connsiteY50" fmla="*/ 105017 h 4638917"/>
              <a:gd name="connsiteX51" fmla="*/ 2114550 w 3562350"/>
              <a:gd name="connsiteY51" fmla="*/ 85967 h 4638917"/>
              <a:gd name="connsiteX52" fmla="*/ 2000250 w 3562350"/>
              <a:gd name="connsiteY52" fmla="*/ 47867 h 4638917"/>
              <a:gd name="connsiteX53" fmla="*/ 1733550 w 3562350"/>
              <a:gd name="connsiteY53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1104900 w 3562350"/>
              <a:gd name="connsiteY4" fmla="*/ 3495917 h 4638917"/>
              <a:gd name="connsiteX5" fmla="*/ 1295400 w 3562350"/>
              <a:gd name="connsiteY5" fmla="*/ 3153017 h 4638917"/>
              <a:gd name="connsiteX6" fmla="*/ 1428750 w 3562350"/>
              <a:gd name="connsiteY6" fmla="*/ 3057767 h 4638917"/>
              <a:gd name="connsiteX7" fmla="*/ 1485900 w 3562350"/>
              <a:gd name="connsiteY7" fmla="*/ 3038717 h 4638917"/>
              <a:gd name="connsiteX8" fmla="*/ 1771650 w 3562350"/>
              <a:gd name="connsiteY8" fmla="*/ 2886317 h 4638917"/>
              <a:gd name="connsiteX9" fmla="*/ 1809750 w 3562350"/>
              <a:gd name="connsiteY9" fmla="*/ 2829167 h 4638917"/>
              <a:gd name="connsiteX10" fmla="*/ 1981200 w 3562350"/>
              <a:gd name="connsiteY10" fmla="*/ 2695817 h 4638917"/>
              <a:gd name="connsiteX11" fmla="*/ 2019300 w 3562350"/>
              <a:gd name="connsiteY11" fmla="*/ 2638667 h 4638917"/>
              <a:gd name="connsiteX12" fmla="*/ 2133600 w 3562350"/>
              <a:gd name="connsiteY12" fmla="*/ 2600567 h 4638917"/>
              <a:gd name="connsiteX13" fmla="*/ 2419350 w 3562350"/>
              <a:gd name="connsiteY13" fmla="*/ 2562467 h 4638917"/>
              <a:gd name="connsiteX14" fmla="*/ 2533650 w 3562350"/>
              <a:gd name="connsiteY14" fmla="*/ 2486267 h 4638917"/>
              <a:gd name="connsiteX15" fmla="*/ 2590800 w 3562350"/>
              <a:gd name="connsiteY15" fmla="*/ 2448167 h 4638917"/>
              <a:gd name="connsiteX16" fmla="*/ 2705100 w 3562350"/>
              <a:gd name="connsiteY16" fmla="*/ 2352917 h 4638917"/>
              <a:gd name="connsiteX17" fmla="*/ 2781300 w 3562350"/>
              <a:gd name="connsiteY17" fmla="*/ 2238617 h 4638917"/>
              <a:gd name="connsiteX18" fmla="*/ 2819400 w 3562350"/>
              <a:gd name="connsiteY18" fmla="*/ 2181467 h 4638917"/>
              <a:gd name="connsiteX19" fmla="*/ 2838450 w 3562350"/>
              <a:gd name="connsiteY19" fmla="*/ 2067167 h 4638917"/>
              <a:gd name="connsiteX20" fmla="*/ 2857500 w 3562350"/>
              <a:gd name="connsiteY20" fmla="*/ 2010017 h 4638917"/>
              <a:gd name="connsiteX21" fmla="*/ 2838450 w 3562350"/>
              <a:gd name="connsiteY21" fmla="*/ 1667117 h 4638917"/>
              <a:gd name="connsiteX22" fmla="*/ 2762250 w 3562350"/>
              <a:gd name="connsiteY22" fmla="*/ 1590917 h 4638917"/>
              <a:gd name="connsiteX23" fmla="*/ 2743200 w 3562350"/>
              <a:gd name="connsiteY23" fmla="*/ 1533767 h 4638917"/>
              <a:gd name="connsiteX24" fmla="*/ 2667000 w 3562350"/>
              <a:gd name="connsiteY24" fmla="*/ 1419467 h 4638917"/>
              <a:gd name="connsiteX25" fmla="*/ 2647950 w 3562350"/>
              <a:gd name="connsiteY25" fmla="*/ 1362317 h 4638917"/>
              <a:gd name="connsiteX26" fmla="*/ 2667000 w 3562350"/>
              <a:gd name="connsiteY26" fmla="*/ 1286117 h 4638917"/>
              <a:gd name="connsiteX27" fmla="*/ 2724150 w 3562350"/>
              <a:gd name="connsiteY27" fmla="*/ 1267067 h 4638917"/>
              <a:gd name="connsiteX28" fmla="*/ 3028950 w 3562350"/>
              <a:gd name="connsiteY28" fmla="*/ 1286117 h 4638917"/>
              <a:gd name="connsiteX29" fmla="*/ 3181350 w 3562350"/>
              <a:gd name="connsiteY29" fmla="*/ 1324217 h 4638917"/>
              <a:gd name="connsiteX30" fmla="*/ 3295650 w 3562350"/>
              <a:gd name="connsiteY30" fmla="*/ 1381367 h 4638917"/>
              <a:gd name="connsiteX31" fmla="*/ 3524250 w 3562350"/>
              <a:gd name="connsiteY31" fmla="*/ 1400417 h 4638917"/>
              <a:gd name="connsiteX32" fmla="*/ 3562350 w 3562350"/>
              <a:gd name="connsiteY32" fmla="*/ 1286117 h 4638917"/>
              <a:gd name="connsiteX33" fmla="*/ 3524250 w 3562350"/>
              <a:gd name="connsiteY33" fmla="*/ 1076567 h 4638917"/>
              <a:gd name="connsiteX34" fmla="*/ 3486150 w 3562350"/>
              <a:gd name="connsiteY34" fmla="*/ 1019417 h 4638917"/>
              <a:gd name="connsiteX35" fmla="*/ 3467100 w 3562350"/>
              <a:gd name="connsiteY35" fmla="*/ 962267 h 4638917"/>
              <a:gd name="connsiteX36" fmla="*/ 3390900 w 3562350"/>
              <a:gd name="connsiteY36" fmla="*/ 847967 h 4638917"/>
              <a:gd name="connsiteX37" fmla="*/ 3352800 w 3562350"/>
              <a:gd name="connsiteY37" fmla="*/ 733667 h 4638917"/>
              <a:gd name="connsiteX38" fmla="*/ 3238500 w 3562350"/>
              <a:gd name="connsiteY38" fmla="*/ 638417 h 4638917"/>
              <a:gd name="connsiteX39" fmla="*/ 3143250 w 3562350"/>
              <a:gd name="connsiteY39" fmla="*/ 543167 h 4638917"/>
              <a:gd name="connsiteX40" fmla="*/ 3124200 w 3562350"/>
              <a:gd name="connsiteY40" fmla="*/ 486017 h 4638917"/>
              <a:gd name="connsiteX41" fmla="*/ 3009900 w 3562350"/>
              <a:gd name="connsiteY41" fmla="*/ 409817 h 4638917"/>
              <a:gd name="connsiteX42" fmla="*/ 2838450 w 3562350"/>
              <a:gd name="connsiteY42" fmla="*/ 295517 h 4638917"/>
              <a:gd name="connsiteX43" fmla="*/ 2781300 w 3562350"/>
              <a:gd name="connsiteY43" fmla="*/ 257417 h 4638917"/>
              <a:gd name="connsiteX44" fmla="*/ 2667000 w 3562350"/>
              <a:gd name="connsiteY44" fmla="*/ 219317 h 4638917"/>
              <a:gd name="connsiteX45" fmla="*/ 2609850 w 3562350"/>
              <a:gd name="connsiteY45" fmla="*/ 181217 h 4638917"/>
              <a:gd name="connsiteX46" fmla="*/ 2514600 w 3562350"/>
              <a:gd name="connsiteY46" fmla="*/ 162167 h 4638917"/>
              <a:gd name="connsiteX47" fmla="*/ 2457450 w 3562350"/>
              <a:gd name="connsiteY47" fmla="*/ 143117 h 4638917"/>
              <a:gd name="connsiteX48" fmla="*/ 2247900 w 3562350"/>
              <a:gd name="connsiteY48" fmla="*/ 124067 h 4638917"/>
              <a:gd name="connsiteX49" fmla="*/ 2190750 w 3562350"/>
              <a:gd name="connsiteY49" fmla="*/ 105017 h 4638917"/>
              <a:gd name="connsiteX50" fmla="*/ 2114550 w 3562350"/>
              <a:gd name="connsiteY50" fmla="*/ 85967 h 4638917"/>
              <a:gd name="connsiteX51" fmla="*/ 2000250 w 3562350"/>
              <a:gd name="connsiteY51" fmla="*/ 47867 h 4638917"/>
              <a:gd name="connsiteX52" fmla="*/ 1733550 w 3562350"/>
              <a:gd name="connsiteY52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1104900 w 3562350"/>
              <a:gd name="connsiteY4" fmla="*/ 3495917 h 4638917"/>
              <a:gd name="connsiteX5" fmla="*/ 1295400 w 3562350"/>
              <a:gd name="connsiteY5" fmla="*/ 3153017 h 4638917"/>
              <a:gd name="connsiteX6" fmla="*/ 1428750 w 3562350"/>
              <a:gd name="connsiteY6" fmla="*/ 3057767 h 4638917"/>
              <a:gd name="connsiteX7" fmla="*/ 1485900 w 3562350"/>
              <a:gd name="connsiteY7" fmla="*/ 3038717 h 4638917"/>
              <a:gd name="connsiteX8" fmla="*/ 1771650 w 3562350"/>
              <a:gd name="connsiteY8" fmla="*/ 2886317 h 4638917"/>
              <a:gd name="connsiteX9" fmla="*/ 1981200 w 3562350"/>
              <a:gd name="connsiteY9" fmla="*/ 2695817 h 4638917"/>
              <a:gd name="connsiteX10" fmla="*/ 2019300 w 3562350"/>
              <a:gd name="connsiteY10" fmla="*/ 2638667 h 4638917"/>
              <a:gd name="connsiteX11" fmla="*/ 2133600 w 3562350"/>
              <a:gd name="connsiteY11" fmla="*/ 2600567 h 4638917"/>
              <a:gd name="connsiteX12" fmla="*/ 2419350 w 3562350"/>
              <a:gd name="connsiteY12" fmla="*/ 2562467 h 4638917"/>
              <a:gd name="connsiteX13" fmla="*/ 2533650 w 3562350"/>
              <a:gd name="connsiteY13" fmla="*/ 2486267 h 4638917"/>
              <a:gd name="connsiteX14" fmla="*/ 2590800 w 3562350"/>
              <a:gd name="connsiteY14" fmla="*/ 2448167 h 4638917"/>
              <a:gd name="connsiteX15" fmla="*/ 2705100 w 3562350"/>
              <a:gd name="connsiteY15" fmla="*/ 2352917 h 4638917"/>
              <a:gd name="connsiteX16" fmla="*/ 2781300 w 3562350"/>
              <a:gd name="connsiteY16" fmla="*/ 2238617 h 4638917"/>
              <a:gd name="connsiteX17" fmla="*/ 2819400 w 3562350"/>
              <a:gd name="connsiteY17" fmla="*/ 2181467 h 4638917"/>
              <a:gd name="connsiteX18" fmla="*/ 2838450 w 3562350"/>
              <a:gd name="connsiteY18" fmla="*/ 2067167 h 4638917"/>
              <a:gd name="connsiteX19" fmla="*/ 2857500 w 3562350"/>
              <a:gd name="connsiteY19" fmla="*/ 2010017 h 4638917"/>
              <a:gd name="connsiteX20" fmla="*/ 2838450 w 3562350"/>
              <a:gd name="connsiteY20" fmla="*/ 1667117 h 4638917"/>
              <a:gd name="connsiteX21" fmla="*/ 2762250 w 3562350"/>
              <a:gd name="connsiteY21" fmla="*/ 1590917 h 4638917"/>
              <a:gd name="connsiteX22" fmla="*/ 2743200 w 3562350"/>
              <a:gd name="connsiteY22" fmla="*/ 1533767 h 4638917"/>
              <a:gd name="connsiteX23" fmla="*/ 2667000 w 3562350"/>
              <a:gd name="connsiteY23" fmla="*/ 1419467 h 4638917"/>
              <a:gd name="connsiteX24" fmla="*/ 2647950 w 3562350"/>
              <a:gd name="connsiteY24" fmla="*/ 1362317 h 4638917"/>
              <a:gd name="connsiteX25" fmla="*/ 2667000 w 3562350"/>
              <a:gd name="connsiteY25" fmla="*/ 1286117 h 4638917"/>
              <a:gd name="connsiteX26" fmla="*/ 2724150 w 3562350"/>
              <a:gd name="connsiteY26" fmla="*/ 1267067 h 4638917"/>
              <a:gd name="connsiteX27" fmla="*/ 3028950 w 3562350"/>
              <a:gd name="connsiteY27" fmla="*/ 1286117 h 4638917"/>
              <a:gd name="connsiteX28" fmla="*/ 3181350 w 3562350"/>
              <a:gd name="connsiteY28" fmla="*/ 1324217 h 4638917"/>
              <a:gd name="connsiteX29" fmla="*/ 3295650 w 3562350"/>
              <a:gd name="connsiteY29" fmla="*/ 1381367 h 4638917"/>
              <a:gd name="connsiteX30" fmla="*/ 3524250 w 3562350"/>
              <a:gd name="connsiteY30" fmla="*/ 1400417 h 4638917"/>
              <a:gd name="connsiteX31" fmla="*/ 3562350 w 3562350"/>
              <a:gd name="connsiteY31" fmla="*/ 1286117 h 4638917"/>
              <a:gd name="connsiteX32" fmla="*/ 3524250 w 3562350"/>
              <a:gd name="connsiteY32" fmla="*/ 1076567 h 4638917"/>
              <a:gd name="connsiteX33" fmla="*/ 3486150 w 3562350"/>
              <a:gd name="connsiteY33" fmla="*/ 1019417 h 4638917"/>
              <a:gd name="connsiteX34" fmla="*/ 3467100 w 3562350"/>
              <a:gd name="connsiteY34" fmla="*/ 962267 h 4638917"/>
              <a:gd name="connsiteX35" fmla="*/ 3390900 w 3562350"/>
              <a:gd name="connsiteY35" fmla="*/ 847967 h 4638917"/>
              <a:gd name="connsiteX36" fmla="*/ 3352800 w 3562350"/>
              <a:gd name="connsiteY36" fmla="*/ 733667 h 4638917"/>
              <a:gd name="connsiteX37" fmla="*/ 3238500 w 3562350"/>
              <a:gd name="connsiteY37" fmla="*/ 638417 h 4638917"/>
              <a:gd name="connsiteX38" fmla="*/ 3143250 w 3562350"/>
              <a:gd name="connsiteY38" fmla="*/ 543167 h 4638917"/>
              <a:gd name="connsiteX39" fmla="*/ 3124200 w 3562350"/>
              <a:gd name="connsiteY39" fmla="*/ 486017 h 4638917"/>
              <a:gd name="connsiteX40" fmla="*/ 3009900 w 3562350"/>
              <a:gd name="connsiteY40" fmla="*/ 409817 h 4638917"/>
              <a:gd name="connsiteX41" fmla="*/ 2838450 w 3562350"/>
              <a:gd name="connsiteY41" fmla="*/ 295517 h 4638917"/>
              <a:gd name="connsiteX42" fmla="*/ 2781300 w 3562350"/>
              <a:gd name="connsiteY42" fmla="*/ 257417 h 4638917"/>
              <a:gd name="connsiteX43" fmla="*/ 2667000 w 3562350"/>
              <a:gd name="connsiteY43" fmla="*/ 219317 h 4638917"/>
              <a:gd name="connsiteX44" fmla="*/ 2609850 w 3562350"/>
              <a:gd name="connsiteY44" fmla="*/ 181217 h 4638917"/>
              <a:gd name="connsiteX45" fmla="*/ 2514600 w 3562350"/>
              <a:gd name="connsiteY45" fmla="*/ 162167 h 4638917"/>
              <a:gd name="connsiteX46" fmla="*/ 2457450 w 3562350"/>
              <a:gd name="connsiteY46" fmla="*/ 143117 h 4638917"/>
              <a:gd name="connsiteX47" fmla="*/ 2247900 w 3562350"/>
              <a:gd name="connsiteY47" fmla="*/ 124067 h 4638917"/>
              <a:gd name="connsiteX48" fmla="*/ 2190750 w 3562350"/>
              <a:gd name="connsiteY48" fmla="*/ 105017 h 4638917"/>
              <a:gd name="connsiteX49" fmla="*/ 2114550 w 3562350"/>
              <a:gd name="connsiteY49" fmla="*/ 85967 h 4638917"/>
              <a:gd name="connsiteX50" fmla="*/ 2000250 w 3562350"/>
              <a:gd name="connsiteY50" fmla="*/ 47867 h 4638917"/>
              <a:gd name="connsiteX51" fmla="*/ 1733550 w 3562350"/>
              <a:gd name="connsiteY51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1104900 w 3562350"/>
              <a:gd name="connsiteY4" fmla="*/ 3495917 h 4638917"/>
              <a:gd name="connsiteX5" fmla="*/ 1295400 w 3562350"/>
              <a:gd name="connsiteY5" fmla="*/ 3153017 h 4638917"/>
              <a:gd name="connsiteX6" fmla="*/ 1485900 w 3562350"/>
              <a:gd name="connsiteY6" fmla="*/ 3038717 h 4638917"/>
              <a:gd name="connsiteX7" fmla="*/ 1771650 w 3562350"/>
              <a:gd name="connsiteY7" fmla="*/ 2886317 h 4638917"/>
              <a:gd name="connsiteX8" fmla="*/ 1981200 w 3562350"/>
              <a:gd name="connsiteY8" fmla="*/ 2695817 h 4638917"/>
              <a:gd name="connsiteX9" fmla="*/ 2019300 w 3562350"/>
              <a:gd name="connsiteY9" fmla="*/ 2638667 h 4638917"/>
              <a:gd name="connsiteX10" fmla="*/ 2133600 w 3562350"/>
              <a:gd name="connsiteY10" fmla="*/ 2600567 h 4638917"/>
              <a:gd name="connsiteX11" fmla="*/ 2419350 w 3562350"/>
              <a:gd name="connsiteY11" fmla="*/ 2562467 h 4638917"/>
              <a:gd name="connsiteX12" fmla="*/ 2533650 w 3562350"/>
              <a:gd name="connsiteY12" fmla="*/ 2486267 h 4638917"/>
              <a:gd name="connsiteX13" fmla="*/ 2590800 w 3562350"/>
              <a:gd name="connsiteY13" fmla="*/ 2448167 h 4638917"/>
              <a:gd name="connsiteX14" fmla="*/ 2705100 w 3562350"/>
              <a:gd name="connsiteY14" fmla="*/ 2352917 h 4638917"/>
              <a:gd name="connsiteX15" fmla="*/ 2781300 w 3562350"/>
              <a:gd name="connsiteY15" fmla="*/ 2238617 h 4638917"/>
              <a:gd name="connsiteX16" fmla="*/ 2819400 w 3562350"/>
              <a:gd name="connsiteY16" fmla="*/ 2181467 h 4638917"/>
              <a:gd name="connsiteX17" fmla="*/ 2838450 w 3562350"/>
              <a:gd name="connsiteY17" fmla="*/ 2067167 h 4638917"/>
              <a:gd name="connsiteX18" fmla="*/ 2857500 w 3562350"/>
              <a:gd name="connsiteY18" fmla="*/ 2010017 h 4638917"/>
              <a:gd name="connsiteX19" fmla="*/ 2838450 w 3562350"/>
              <a:gd name="connsiteY19" fmla="*/ 1667117 h 4638917"/>
              <a:gd name="connsiteX20" fmla="*/ 2762250 w 3562350"/>
              <a:gd name="connsiteY20" fmla="*/ 1590917 h 4638917"/>
              <a:gd name="connsiteX21" fmla="*/ 2743200 w 3562350"/>
              <a:gd name="connsiteY21" fmla="*/ 1533767 h 4638917"/>
              <a:gd name="connsiteX22" fmla="*/ 2667000 w 3562350"/>
              <a:gd name="connsiteY22" fmla="*/ 1419467 h 4638917"/>
              <a:gd name="connsiteX23" fmla="*/ 2647950 w 3562350"/>
              <a:gd name="connsiteY23" fmla="*/ 1362317 h 4638917"/>
              <a:gd name="connsiteX24" fmla="*/ 2667000 w 3562350"/>
              <a:gd name="connsiteY24" fmla="*/ 1286117 h 4638917"/>
              <a:gd name="connsiteX25" fmla="*/ 2724150 w 3562350"/>
              <a:gd name="connsiteY25" fmla="*/ 1267067 h 4638917"/>
              <a:gd name="connsiteX26" fmla="*/ 3028950 w 3562350"/>
              <a:gd name="connsiteY26" fmla="*/ 1286117 h 4638917"/>
              <a:gd name="connsiteX27" fmla="*/ 3181350 w 3562350"/>
              <a:gd name="connsiteY27" fmla="*/ 1324217 h 4638917"/>
              <a:gd name="connsiteX28" fmla="*/ 3295650 w 3562350"/>
              <a:gd name="connsiteY28" fmla="*/ 1381367 h 4638917"/>
              <a:gd name="connsiteX29" fmla="*/ 3524250 w 3562350"/>
              <a:gd name="connsiteY29" fmla="*/ 1400417 h 4638917"/>
              <a:gd name="connsiteX30" fmla="*/ 3562350 w 3562350"/>
              <a:gd name="connsiteY30" fmla="*/ 1286117 h 4638917"/>
              <a:gd name="connsiteX31" fmla="*/ 3524250 w 3562350"/>
              <a:gd name="connsiteY31" fmla="*/ 1076567 h 4638917"/>
              <a:gd name="connsiteX32" fmla="*/ 3486150 w 3562350"/>
              <a:gd name="connsiteY32" fmla="*/ 1019417 h 4638917"/>
              <a:gd name="connsiteX33" fmla="*/ 3467100 w 3562350"/>
              <a:gd name="connsiteY33" fmla="*/ 962267 h 4638917"/>
              <a:gd name="connsiteX34" fmla="*/ 3390900 w 3562350"/>
              <a:gd name="connsiteY34" fmla="*/ 847967 h 4638917"/>
              <a:gd name="connsiteX35" fmla="*/ 3352800 w 3562350"/>
              <a:gd name="connsiteY35" fmla="*/ 733667 h 4638917"/>
              <a:gd name="connsiteX36" fmla="*/ 3238500 w 3562350"/>
              <a:gd name="connsiteY36" fmla="*/ 638417 h 4638917"/>
              <a:gd name="connsiteX37" fmla="*/ 3143250 w 3562350"/>
              <a:gd name="connsiteY37" fmla="*/ 543167 h 4638917"/>
              <a:gd name="connsiteX38" fmla="*/ 3124200 w 3562350"/>
              <a:gd name="connsiteY38" fmla="*/ 486017 h 4638917"/>
              <a:gd name="connsiteX39" fmla="*/ 3009900 w 3562350"/>
              <a:gd name="connsiteY39" fmla="*/ 409817 h 4638917"/>
              <a:gd name="connsiteX40" fmla="*/ 2838450 w 3562350"/>
              <a:gd name="connsiteY40" fmla="*/ 295517 h 4638917"/>
              <a:gd name="connsiteX41" fmla="*/ 2781300 w 3562350"/>
              <a:gd name="connsiteY41" fmla="*/ 257417 h 4638917"/>
              <a:gd name="connsiteX42" fmla="*/ 2667000 w 3562350"/>
              <a:gd name="connsiteY42" fmla="*/ 219317 h 4638917"/>
              <a:gd name="connsiteX43" fmla="*/ 2609850 w 3562350"/>
              <a:gd name="connsiteY43" fmla="*/ 181217 h 4638917"/>
              <a:gd name="connsiteX44" fmla="*/ 2514600 w 3562350"/>
              <a:gd name="connsiteY44" fmla="*/ 162167 h 4638917"/>
              <a:gd name="connsiteX45" fmla="*/ 2457450 w 3562350"/>
              <a:gd name="connsiteY45" fmla="*/ 143117 h 4638917"/>
              <a:gd name="connsiteX46" fmla="*/ 2247900 w 3562350"/>
              <a:gd name="connsiteY46" fmla="*/ 124067 h 4638917"/>
              <a:gd name="connsiteX47" fmla="*/ 2190750 w 3562350"/>
              <a:gd name="connsiteY47" fmla="*/ 105017 h 4638917"/>
              <a:gd name="connsiteX48" fmla="*/ 2114550 w 3562350"/>
              <a:gd name="connsiteY48" fmla="*/ 85967 h 4638917"/>
              <a:gd name="connsiteX49" fmla="*/ 2000250 w 3562350"/>
              <a:gd name="connsiteY49" fmla="*/ 47867 h 4638917"/>
              <a:gd name="connsiteX50" fmla="*/ 1733550 w 3562350"/>
              <a:gd name="connsiteY50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1104900 w 3562350"/>
              <a:gd name="connsiteY4" fmla="*/ 3495917 h 4638917"/>
              <a:gd name="connsiteX5" fmla="*/ 1295400 w 3562350"/>
              <a:gd name="connsiteY5" fmla="*/ 3153017 h 4638917"/>
              <a:gd name="connsiteX6" fmla="*/ 1485900 w 3562350"/>
              <a:gd name="connsiteY6" fmla="*/ 3038717 h 4638917"/>
              <a:gd name="connsiteX7" fmla="*/ 1771650 w 3562350"/>
              <a:gd name="connsiteY7" fmla="*/ 2886317 h 4638917"/>
              <a:gd name="connsiteX8" fmla="*/ 1981200 w 3562350"/>
              <a:gd name="connsiteY8" fmla="*/ 2695817 h 4638917"/>
              <a:gd name="connsiteX9" fmla="*/ 2133600 w 3562350"/>
              <a:gd name="connsiteY9" fmla="*/ 2600567 h 4638917"/>
              <a:gd name="connsiteX10" fmla="*/ 2419350 w 3562350"/>
              <a:gd name="connsiteY10" fmla="*/ 2562467 h 4638917"/>
              <a:gd name="connsiteX11" fmla="*/ 2533650 w 3562350"/>
              <a:gd name="connsiteY11" fmla="*/ 2486267 h 4638917"/>
              <a:gd name="connsiteX12" fmla="*/ 2590800 w 3562350"/>
              <a:gd name="connsiteY12" fmla="*/ 2448167 h 4638917"/>
              <a:gd name="connsiteX13" fmla="*/ 2705100 w 3562350"/>
              <a:gd name="connsiteY13" fmla="*/ 2352917 h 4638917"/>
              <a:gd name="connsiteX14" fmla="*/ 2781300 w 3562350"/>
              <a:gd name="connsiteY14" fmla="*/ 2238617 h 4638917"/>
              <a:gd name="connsiteX15" fmla="*/ 2819400 w 3562350"/>
              <a:gd name="connsiteY15" fmla="*/ 2181467 h 4638917"/>
              <a:gd name="connsiteX16" fmla="*/ 2838450 w 3562350"/>
              <a:gd name="connsiteY16" fmla="*/ 2067167 h 4638917"/>
              <a:gd name="connsiteX17" fmla="*/ 2857500 w 3562350"/>
              <a:gd name="connsiteY17" fmla="*/ 2010017 h 4638917"/>
              <a:gd name="connsiteX18" fmla="*/ 2838450 w 3562350"/>
              <a:gd name="connsiteY18" fmla="*/ 1667117 h 4638917"/>
              <a:gd name="connsiteX19" fmla="*/ 2762250 w 3562350"/>
              <a:gd name="connsiteY19" fmla="*/ 1590917 h 4638917"/>
              <a:gd name="connsiteX20" fmla="*/ 2743200 w 3562350"/>
              <a:gd name="connsiteY20" fmla="*/ 1533767 h 4638917"/>
              <a:gd name="connsiteX21" fmla="*/ 2667000 w 3562350"/>
              <a:gd name="connsiteY21" fmla="*/ 1419467 h 4638917"/>
              <a:gd name="connsiteX22" fmla="*/ 2647950 w 3562350"/>
              <a:gd name="connsiteY22" fmla="*/ 1362317 h 4638917"/>
              <a:gd name="connsiteX23" fmla="*/ 2667000 w 3562350"/>
              <a:gd name="connsiteY23" fmla="*/ 1286117 h 4638917"/>
              <a:gd name="connsiteX24" fmla="*/ 2724150 w 3562350"/>
              <a:gd name="connsiteY24" fmla="*/ 1267067 h 4638917"/>
              <a:gd name="connsiteX25" fmla="*/ 3028950 w 3562350"/>
              <a:gd name="connsiteY25" fmla="*/ 1286117 h 4638917"/>
              <a:gd name="connsiteX26" fmla="*/ 3181350 w 3562350"/>
              <a:gd name="connsiteY26" fmla="*/ 1324217 h 4638917"/>
              <a:gd name="connsiteX27" fmla="*/ 3295650 w 3562350"/>
              <a:gd name="connsiteY27" fmla="*/ 1381367 h 4638917"/>
              <a:gd name="connsiteX28" fmla="*/ 3524250 w 3562350"/>
              <a:gd name="connsiteY28" fmla="*/ 1400417 h 4638917"/>
              <a:gd name="connsiteX29" fmla="*/ 3562350 w 3562350"/>
              <a:gd name="connsiteY29" fmla="*/ 1286117 h 4638917"/>
              <a:gd name="connsiteX30" fmla="*/ 3524250 w 3562350"/>
              <a:gd name="connsiteY30" fmla="*/ 1076567 h 4638917"/>
              <a:gd name="connsiteX31" fmla="*/ 3486150 w 3562350"/>
              <a:gd name="connsiteY31" fmla="*/ 1019417 h 4638917"/>
              <a:gd name="connsiteX32" fmla="*/ 3467100 w 3562350"/>
              <a:gd name="connsiteY32" fmla="*/ 962267 h 4638917"/>
              <a:gd name="connsiteX33" fmla="*/ 3390900 w 3562350"/>
              <a:gd name="connsiteY33" fmla="*/ 847967 h 4638917"/>
              <a:gd name="connsiteX34" fmla="*/ 3352800 w 3562350"/>
              <a:gd name="connsiteY34" fmla="*/ 733667 h 4638917"/>
              <a:gd name="connsiteX35" fmla="*/ 3238500 w 3562350"/>
              <a:gd name="connsiteY35" fmla="*/ 638417 h 4638917"/>
              <a:gd name="connsiteX36" fmla="*/ 3143250 w 3562350"/>
              <a:gd name="connsiteY36" fmla="*/ 543167 h 4638917"/>
              <a:gd name="connsiteX37" fmla="*/ 3124200 w 3562350"/>
              <a:gd name="connsiteY37" fmla="*/ 486017 h 4638917"/>
              <a:gd name="connsiteX38" fmla="*/ 3009900 w 3562350"/>
              <a:gd name="connsiteY38" fmla="*/ 409817 h 4638917"/>
              <a:gd name="connsiteX39" fmla="*/ 2838450 w 3562350"/>
              <a:gd name="connsiteY39" fmla="*/ 295517 h 4638917"/>
              <a:gd name="connsiteX40" fmla="*/ 2781300 w 3562350"/>
              <a:gd name="connsiteY40" fmla="*/ 257417 h 4638917"/>
              <a:gd name="connsiteX41" fmla="*/ 2667000 w 3562350"/>
              <a:gd name="connsiteY41" fmla="*/ 219317 h 4638917"/>
              <a:gd name="connsiteX42" fmla="*/ 2609850 w 3562350"/>
              <a:gd name="connsiteY42" fmla="*/ 181217 h 4638917"/>
              <a:gd name="connsiteX43" fmla="*/ 2514600 w 3562350"/>
              <a:gd name="connsiteY43" fmla="*/ 162167 h 4638917"/>
              <a:gd name="connsiteX44" fmla="*/ 2457450 w 3562350"/>
              <a:gd name="connsiteY44" fmla="*/ 143117 h 4638917"/>
              <a:gd name="connsiteX45" fmla="*/ 2247900 w 3562350"/>
              <a:gd name="connsiteY45" fmla="*/ 124067 h 4638917"/>
              <a:gd name="connsiteX46" fmla="*/ 2190750 w 3562350"/>
              <a:gd name="connsiteY46" fmla="*/ 105017 h 4638917"/>
              <a:gd name="connsiteX47" fmla="*/ 2114550 w 3562350"/>
              <a:gd name="connsiteY47" fmla="*/ 85967 h 4638917"/>
              <a:gd name="connsiteX48" fmla="*/ 2000250 w 3562350"/>
              <a:gd name="connsiteY48" fmla="*/ 47867 h 4638917"/>
              <a:gd name="connsiteX49" fmla="*/ 1733550 w 3562350"/>
              <a:gd name="connsiteY49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1104900 w 3562350"/>
              <a:gd name="connsiteY4" fmla="*/ 3495917 h 4638917"/>
              <a:gd name="connsiteX5" fmla="*/ 1295400 w 3562350"/>
              <a:gd name="connsiteY5" fmla="*/ 3153017 h 4638917"/>
              <a:gd name="connsiteX6" fmla="*/ 1485900 w 3562350"/>
              <a:gd name="connsiteY6" fmla="*/ 3038717 h 4638917"/>
              <a:gd name="connsiteX7" fmla="*/ 1771650 w 3562350"/>
              <a:gd name="connsiteY7" fmla="*/ 2886317 h 4638917"/>
              <a:gd name="connsiteX8" fmla="*/ 1981200 w 3562350"/>
              <a:gd name="connsiteY8" fmla="*/ 2695817 h 4638917"/>
              <a:gd name="connsiteX9" fmla="*/ 2133600 w 3562350"/>
              <a:gd name="connsiteY9" fmla="*/ 2600567 h 4638917"/>
              <a:gd name="connsiteX10" fmla="*/ 2419350 w 3562350"/>
              <a:gd name="connsiteY10" fmla="*/ 2562467 h 4638917"/>
              <a:gd name="connsiteX11" fmla="*/ 2533650 w 3562350"/>
              <a:gd name="connsiteY11" fmla="*/ 2486267 h 4638917"/>
              <a:gd name="connsiteX12" fmla="*/ 2705100 w 3562350"/>
              <a:gd name="connsiteY12" fmla="*/ 2352917 h 4638917"/>
              <a:gd name="connsiteX13" fmla="*/ 2781300 w 3562350"/>
              <a:gd name="connsiteY13" fmla="*/ 2238617 h 4638917"/>
              <a:gd name="connsiteX14" fmla="*/ 2819400 w 3562350"/>
              <a:gd name="connsiteY14" fmla="*/ 2181467 h 4638917"/>
              <a:gd name="connsiteX15" fmla="*/ 2838450 w 3562350"/>
              <a:gd name="connsiteY15" fmla="*/ 2067167 h 4638917"/>
              <a:gd name="connsiteX16" fmla="*/ 2857500 w 3562350"/>
              <a:gd name="connsiteY16" fmla="*/ 2010017 h 4638917"/>
              <a:gd name="connsiteX17" fmla="*/ 2838450 w 3562350"/>
              <a:gd name="connsiteY17" fmla="*/ 1667117 h 4638917"/>
              <a:gd name="connsiteX18" fmla="*/ 2762250 w 3562350"/>
              <a:gd name="connsiteY18" fmla="*/ 1590917 h 4638917"/>
              <a:gd name="connsiteX19" fmla="*/ 2743200 w 3562350"/>
              <a:gd name="connsiteY19" fmla="*/ 1533767 h 4638917"/>
              <a:gd name="connsiteX20" fmla="*/ 2667000 w 3562350"/>
              <a:gd name="connsiteY20" fmla="*/ 1419467 h 4638917"/>
              <a:gd name="connsiteX21" fmla="*/ 2647950 w 3562350"/>
              <a:gd name="connsiteY21" fmla="*/ 1362317 h 4638917"/>
              <a:gd name="connsiteX22" fmla="*/ 2667000 w 3562350"/>
              <a:gd name="connsiteY22" fmla="*/ 1286117 h 4638917"/>
              <a:gd name="connsiteX23" fmla="*/ 2724150 w 3562350"/>
              <a:gd name="connsiteY23" fmla="*/ 1267067 h 4638917"/>
              <a:gd name="connsiteX24" fmla="*/ 3028950 w 3562350"/>
              <a:gd name="connsiteY24" fmla="*/ 1286117 h 4638917"/>
              <a:gd name="connsiteX25" fmla="*/ 3181350 w 3562350"/>
              <a:gd name="connsiteY25" fmla="*/ 1324217 h 4638917"/>
              <a:gd name="connsiteX26" fmla="*/ 3295650 w 3562350"/>
              <a:gd name="connsiteY26" fmla="*/ 1381367 h 4638917"/>
              <a:gd name="connsiteX27" fmla="*/ 3524250 w 3562350"/>
              <a:gd name="connsiteY27" fmla="*/ 1400417 h 4638917"/>
              <a:gd name="connsiteX28" fmla="*/ 3562350 w 3562350"/>
              <a:gd name="connsiteY28" fmla="*/ 1286117 h 4638917"/>
              <a:gd name="connsiteX29" fmla="*/ 3524250 w 3562350"/>
              <a:gd name="connsiteY29" fmla="*/ 1076567 h 4638917"/>
              <a:gd name="connsiteX30" fmla="*/ 3486150 w 3562350"/>
              <a:gd name="connsiteY30" fmla="*/ 1019417 h 4638917"/>
              <a:gd name="connsiteX31" fmla="*/ 3467100 w 3562350"/>
              <a:gd name="connsiteY31" fmla="*/ 962267 h 4638917"/>
              <a:gd name="connsiteX32" fmla="*/ 3390900 w 3562350"/>
              <a:gd name="connsiteY32" fmla="*/ 847967 h 4638917"/>
              <a:gd name="connsiteX33" fmla="*/ 3352800 w 3562350"/>
              <a:gd name="connsiteY33" fmla="*/ 733667 h 4638917"/>
              <a:gd name="connsiteX34" fmla="*/ 3238500 w 3562350"/>
              <a:gd name="connsiteY34" fmla="*/ 638417 h 4638917"/>
              <a:gd name="connsiteX35" fmla="*/ 3143250 w 3562350"/>
              <a:gd name="connsiteY35" fmla="*/ 543167 h 4638917"/>
              <a:gd name="connsiteX36" fmla="*/ 3124200 w 3562350"/>
              <a:gd name="connsiteY36" fmla="*/ 486017 h 4638917"/>
              <a:gd name="connsiteX37" fmla="*/ 3009900 w 3562350"/>
              <a:gd name="connsiteY37" fmla="*/ 409817 h 4638917"/>
              <a:gd name="connsiteX38" fmla="*/ 2838450 w 3562350"/>
              <a:gd name="connsiteY38" fmla="*/ 295517 h 4638917"/>
              <a:gd name="connsiteX39" fmla="*/ 2781300 w 3562350"/>
              <a:gd name="connsiteY39" fmla="*/ 257417 h 4638917"/>
              <a:gd name="connsiteX40" fmla="*/ 2667000 w 3562350"/>
              <a:gd name="connsiteY40" fmla="*/ 219317 h 4638917"/>
              <a:gd name="connsiteX41" fmla="*/ 2609850 w 3562350"/>
              <a:gd name="connsiteY41" fmla="*/ 181217 h 4638917"/>
              <a:gd name="connsiteX42" fmla="*/ 2514600 w 3562350"/>
              <a:gd name="connsiteY42" fmla="*/ 162167 h 4638917"/>
              <a:gd name="connsiteX43" fmla="*/ 2457450 w 3562350"/>
              <a:gd name="connsiteY43" fmla="*/ 143117 h 4638917"/>
              <a:gd name="connsiteX44" fmla="*/ 2247900 w 3562350"/>
              <a:gd name="connsiteY44" fmla="*/ 124067 h 4638917"/>
              <a:gd name="connsiteX45" fmla="*/ 2190750 w 3562350"/>
              <a:gd name="connsiteY45" fmla="*/ 105017 h 4638917"/>
              <a:gd name="connsiteX46" fmla="*/ 2114550 w 3562350"/>
              <a:gd name="connsiteY46" fmla="*/ 85967 h 4638917"/>
              <a:gd name="connsiteX47" fmla="*/ 2000250 w 3562350"/>
              <a:gd name="connsiteY47" fmla="*/ 47867 h 4638917"/>
              <a:gd name="connsiteX48" fmla="*/ 1733550 w 3562350"/>
              <a:gd name="connsiteY48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1104900 w 3562350"/>
              <a:gd name="connsiteY4" fmla="*/ 3495917 h 4638917"/>
              <a:gd name="connsiteX5" fmla="*/ 1295400 w 3562350"/>
              <a:gd name="connsiteY5" fmla="*/ 3153017 h 4638917"/>
              <a:gd name="connsiteX6" fmla="*/ 1485900 w 3562350"/>
              <a:gd name="connsiteY6" fmla="*/ 3038717 h 4638917"/>
              <a:gd name="connsiteX7" fmla="*/ 1771650 w 3562350"/>
              <a:gd name="connsiteY7" fmla="*/ 2886317 h 4638917"/>
              <a:gd name="connsiteX8" fmla="*/ 1981200 w 3562350"/>
              <a:gd name="connsiteY8" fmla="*/ 2695817 h 4638917"/>
              <a:gd name="connsiteX9" fmla="*/ 2133600 w 3562350"/>
              <a:gd name="connsiteY9" fmla="*/ 2600567 h 4638917"/>
              <a:gd name="connsiteX10" fmla="*/ 2419350 w 3562350"/>
              <a:gd name="connsiteY10" fmla="*/ 2562467 h 4638917"/>
              <a:gd name="connsiteX11" fmla="*/ 2705100 w 3562350"/>
              <a:gd name="connsiteY11" fmla="*/ 2352917 h 4638917"/>
              <a:gd name="connsiteX12" fmla="*/ 2781300 w 3562350"/>
              <a:gd name="connsiteY12" fmla="*/ 2238617 h 4638917"/>
              <a:gd name="connsiteX13" fmla="*/ 2819400 w 3562350"/>
              <a:gd name="connsiteY13" fmla="*/ 2181467 h 4638917"/>
              <a:gd name="connsiteX14" fmla="*/ 2838450 w 3562350"/>
              <a:gd name="connsiteY14" fmla="*/ 2067167 h 4638917"/>
              <a:gd name="connsiteX15" fmla="*/ 2857500 w 3562350"/>
              <a:gd name="connsiteY15" fmla="*/ 2010017 h 4638917"/>
              <a:gd name="connsiteX16" fmla="*/ 2838450 w 3562350"/>
              <a:gd name="connsiteY16" fmla="*/ 1667117 h 4638917"/>
              <a:gd name="connsiteX17" fmla="*/ 2762250 w 3562350"/>
              <a:gd name="connsiteY17" fmla="*/ 1590917 h 4638917"/>
              <a:gd name="connsiteX18" fmla="*/ 2743200 w 3562350"/>
              <a:gd name="connsiteY18" fmla="*/ 1533767 h 4638917"/>
              <a:gd name="connsiteX19" fmla="*/ 2667000 w 3562350"/>
              <a:gd name="connsiteY19" fmla="*/ 1419467 h 4638917"/>
              <a:gd name="connsiteX20" fmla="*/ 2647950 w 3562350"/>
              <a:gd name="connsiteY20" fmla="*/ 1362317 h 4638917"/>
              <a:gd name="connsiteX21" fmla="*/ 2667000 w 3562350"/>
              <a:gd name="connsiteY21" fmla="*/ 1286117 h 4638917"/>
              <a:gd name="connsiteX22" fmla="*/ 2724150 w 3562350"/>
              <a:gd name="connsiteY22" fmla="*/ 1267067 h 4638917"/>
              <a:gd name="connsiteX23" fmla="*/ 3028950 w 3562350"/>
              <a:gd name="connsiteY23" fmla="*/ 1286117 h 4638917"/>
              <a:gd name="connsiteX24" fmla="*/ 3181350 w 3562350"/>
              <a:gd name="connsiteY24" fmla="*/ 1324217 h 4638917"/>
              <a:gd name="connsiteX25" fmla="*/ 3295650 w 3562350"/>
              <a:gd name="connsiteY25" fmla="*/ 1381367 h 4638917"/>
              <a:gd name="connsiteX26" fmla="*/ 3524250 w 3562350"/>
              <a:gd name="connsiteY26" fmla="*/ 1400417 h 4638917"/>
              <a:gd name="connsiteX27" fmla="*/ 3562350 w 3562350"/>
              <a:gd name="connsiteY27" fmla="*/ 1286117 h 4638917"/>
              <a:gd name="connsiteX28" fmla="*/ 3524250 w 3562350"/>
              <a:gd name="connsiteY28" fmla="*/ 1076567 h 4638917"/>
              <a:gd name="connsiteX29" fmla="*/ 3486150 w 3562350"/>
              <a:gd name="connsiteY29" fmla="*/ 1019417 h 4638917"/>
              <a:gd name="connsiteX30" fmla="*/ 3467100 w 3562350"/>
              <a:gd name="connsiteY30" fmla="*/ 962267 h 4638917"/>
              <a:gd name="connsiteX31" fmla="*/ 3390900 w 3562350"/>
              <a:gd name="connsiteY31" fmla="*/ 847967 h 4638917"/>
              <a:gd name="connsiteX32" fmla="*/ 3352800 w 3562350"/>
              <a:gd name="connsiteY32" fmla="*/ 733667 h 4638917"/>
              <a:gd name="connsiteX33" fmla="*/ 3238500 w 3562350"/>
              <a:gd name="connsiteY33" fmla="*/ 638417 h 4638917"/>
              <a:gd name="connsiteX34" fmla="*/ 3143250 w 3562350"/>
              <a:gd name="connsiteY34" fmla="*/ 543167 h 4638917"/>
              <a:gd name="connsiteX35" fmla="*/ 3124200 w 3562350"/>
              <a:gd name="connsiteY35" fmla="*/ 486017 h 4638917"/>
              <a:gd name="connsiteX36" fmla="*/ 3009900 w 3562350"/>
              <a:gd name="connsiteY36" fmla="*/ 409817 h 4638917"/>
              <a:gd name="connsiteX37" fmla="*/ 2838450 w 3562350"/>
              <a:gd name="connsiteY37" fmla="*/ 295517 h 4638917"/>
              <a:gd name="connsiteX38" fmla="*/ 2781300 w 3562350"/>
              <a:gd name="connsiteY38" fmla="*/ 257417 h 4638917"/>
              <a:gd name="connsiteX39" fmla="*/ 2667000 w 3562350"/>
              <a:gd name="connsiteY39" fmla="*/ 219317 h 4638917"/>
              <a:gd name="connsiteX40" fmla="*/ 2609850 w 3562350"/>
              <a:gd name="connsiteY40" fmla="*/ 181217 h 4638917"/>
              <a:gd name="connsiteX41" fmla="*/ 2514600 w 3562350"/>
              <a:gd name="connsiteY41" fmla="*/ 162167 h 4638917"/>
              <a:gd name="connsiteX42" fmla="*/ 2457450 w 3562350"/>
              <a:gd name="connsiteY42" fmla="*/ 143117 h 4638917"/>
              <a:gd name="connsiteX43" fmla="*/ 2247900 w 3562350"/>
              <a:gd name="connsiteY43" fmla="*/ 124067 h 4638917"/>
              <a:gd name="connsiteX44" fmla="*/ 2190750 w 3562350"/>
              <a:gd name="connsiteY44" fmla="*/ 105017 h 4638917"/>
              <a:gd name="connsiteX45" fmla="*/ 2114550 w 3562350"/>
              <a:gd name="connsiteY45" fmla="*/ 85967 h 4638917"/>
              <a:gd name="connsiteX46" fmla="*/ 2000250 w 3562350"/>
              <a:gd name="connsiteY46" fmla="*/ 47867 h 4638917"/>
              <a:gd name="connsiteX47" fmla="*/ 1733550 w 3562350"/>
              <a:gd name="connsiteY47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1104900 w 3562350"/>
              <a:gd name="connsiteY4" fmla="*/ 3495917 h 4638917"/>
              <a:gd name="connsiteX5" fmla="*/ 1295400 w 3562350"/>
              <a:gd name="connsiteY5" fmla="*/ 3153017 h 4638917"/>
              <a:gd name="connsiteX6" fmla="*/ 1485900 w 3562350"/>
              <a:gd name="connsiteY6" fmla="*/ 3038717 h 4638917"/>
              <a:gd name="connsiteX7" fmla="*/ 1771650 w 3562350"/>
              <a:gd name="connsiteY7" fmla="*/ 2886317 h 4638917"/>
              <a:gd name="connsiteX8" fmla="*/ 1981200 w 3562350"/>
              <a:gd name="connsiteY8" fmla="*/ 2695817 h 4638917"/>
              <a:gd name="connsiteX9" fmla="*/ 2133600 w 3562350"/>
              <a:gd name="connsiteY9" fmla="*/ 2600567 h 4638917"/>
              <a:gd name="connsiteX10" fmla="*/ 2419350 w 3562350"/>
              <a:gd name="connsiteY10" fmla="*/ 2562467 h 4638917"/>
              <a:gd name="connsiteX11" fmla="*/ 2705100 w 3562350"/>
              <a:gd name="connsiteY11" fmla="*/ 2352917 h 4638917"/>
              <a:gd name="connsiteX12" fmla="*/ 2781300 w 3562350"/>
              <a:gd name="connsiteY12" fmla="*/ 2238617 h 4638917"/>
              <a:gd name="connsiteX13" fmla="*/ 2838450 w 3562350"/>
              <a:gd name="connsiteY13" fmla="*/ 2067167 h 4638917"/>
              <a:gd name="connsiteX14" fmla="*/ 2857500 w 3562350"/>
              <a:gd name="connsiteY14" fmla="*/ 2010017 h 4638917"/>
              <a:gd name="connsiteX15" fmla="*/ 2838450 w 3562350"/>
              <a:gd name="connsiteY15" fmla="*/ 1667117 h 4638917"/>
              <a:gd name="connsiteX16" fmla="*/ 2762250 w 3562350"/>
              <a:gd name="connsiteY16" fmla="*/ 1590917 h 4638917"/>
              <a:gd name="connsiteX17" fmla="*/ 2743200 w 3562350"/>
              <a:gd name="connsiteY17" fmla="*/ 1533767 h 4638917"/>
              <a:gd name="connsiteX18" fmla="*/ 2667000 w 3562350"/>
              <a:gd name="connsiteY18" fmla="*/ 1419467 h 4638917"/>
              <a:gd name="connsiteX19" fmla="*/ 2647950 w 3562350"/>
              <a:gd name="connsiteY19" fmla="*/ 1362317 h 4638917"/>
              <a:gd name="connsiteX20" fmla="*/ 2667000 w 3562350"/>
              <a:gd name="connsiteY20" fmla="*/ 1286117 h 4638917"/>
              <a:gd name="connsiteX21" fmla="*/ 2724150 w 3562350"/>
              <a:gd name="connsiteY21" fmla="*/ 1267067 h 4638917"/>
              <a:gd name="connsiteX22" fmla="*/ 3028950 w 3562350"/>
              <a:gd name="connsiteY22" fmla="*/ 1286117 h 4638917"/>
              <a:gd name="connsiteX23" fmla="*/ 3181350 w 3562350"/>
              <a:gd name="connsiteY23" fmla="*/ 1324217 h 4638917"/>
              <a:gd name="connsiteX24" fmla="*/ 3295650 w 3562350"/>
              <a:gd name="connsiteY24" fmla="*/ 1381367 h 4638917"/>
              <a:gd name="connsiteX25" fmla="*/ 3524250 w 3562350"/>
              <a:gd name="connsiteY25" fmla="*/ 1400417 h 4638917"/>
              <a:gd name="connsiteX26" fmla="*/ 3562350 w 3562350"/>
              <a:gd name="connsiteY26" fmla="*/ 1286117 h 4638917"/>
              <a:gd name="connsiteX27" fmla="*/ 3524250 w 3562350"/>
              <a:gd name="connsiteY27" fmla="*/ 1076567 h 4638917"/>
              <a:gd name="connsiteX28" fmla="*/ 3486150 w 3562350"/>
              <a:gd name="connsiteY28" fmla="*/ 1019417 h 4638917"/>
              <a:gd name="connsiteX29" fmla="*/ 3467100 w 3562350"/>
              <a:gd name="connsiteY29" fmla="*/ 962267 h 4638917"/>
              <a:gd name="connsiteX30" fmla="*/ 3390900 w 3562350"/>
              <a:gd name="connsiteY30" fmla="*/ 847967 h 4638917"/>
              <a:gd name="connsiteX31" fmla="*/ 3352800 w 3562350"/>
              <a:gd name="connsiteY31" fmla="*/ 733667 h 4638917"/>
              <a:gd name="connsiteX32" fmla="*/ 3238500 w 3562350"/>
              <a:gd name="connsiteY32" fmla="*/ 638417 h 4638917"/>
              <a:gd name="connsiteX33" fmla="*/ 3143250 w 3562350"/>
              <a:gd name="connsiteY33" fmla="*/ 543167 h 4638917"/>
              <a:gd name="connsiteX34" fmla="*/ 3124200 w 3562350"/>
              <a:gd name="connsiteY34" fmla="*/ 486017 h 4638917"/>
              <a:gd name="connsiteX35" fmla="*/ 3009900 w 3562350"/>
              <a:gd name="connsiteY35" fmla="*/ 409817 h 4638917"/>
              <a:gd name="connsiteX36" fmla="*/ 2838450 w 3562350"/>
              <a:gd name="connsiteY36" fmla="*/ 295517 h 4638917"/>
              <a:gd name="connsiteX37" fmla="*/ 2781300 w 3562350"/>
              <a:gd name="connsiteY37" fmla="*/ 257417 h 4638917"/>
              <a:gd name="connsiteX38" fmla="*/ 2667000 w 3562350"/>
              <a:gd name="connsiteY38" fmla="*/ 219317 h 4638917"/>
              <a:gd name="connsiteX39" fmla="*/ 2609850 w 3562350"/>
              <a:gd name="connsiteY39" fmla="*/ 181217 h 4638917"/>
              <a:gd name="connsiteX40" fmla="*/ 2514600 w 3562350"/>
              <a:gd name="connsiteY40" fmla="*/ 162167 h 4638917"/>
              <a:gd name="connsiteX41" fmla="*/ 2457450 w 3562350"/>
              <a:gd name="connsiteY41" fmla="*/ 143117 h 4638917"/>
              <a:gd name="connsiteX42" fmla="*/ 2247900 w 3562350"/>
              <a:gd name="connsiteY42" fmla="*/ 124067 h 4638917"/>
              <a:gd name="connsiteX43" fmla="*/ 2190750 w 3562350"/>
              <a:gd name="connsiteY43" fmla="*/ 105017 h 4638917"/>
              <a:gd name="connsiteX44" fmla="*/ 2114550 w 3562350"/>
              <a:gd name="connsiteY44" fmla="*/ 85967 h 4638917"/>
              <a:gd name="connsiteX45" fmla="*/ 2000250 w 3562350"/>
              <a:gd name="connsiteY45" fmla="*/ 47867 h 4638917"/>
              <a:gd name="connsiteX46" fmla="*/ 1733550 w 3562350"/>
              <a:gd name="connsiteY46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1104900 w 3562350"/>
              <a:gd name="connsiteY4" fmla="*/ 3495917 h 4638917"/>
              <a:gd name="connsiteX5" fmla="*/ 1295400 w 3562350"/>
              <a:gd name="connsiteY5" fmla="*/ 3153017 h 4638917"/>
              <a:gd name="connsiteX6" fmla="*/ 1485900 w 3562350"/>
              <a:gd name="connsiteY6" fmla="*/ 3038717 h 4638917"/>
              <a:gd name="connsiteX7" fmla="*/ 1771650 w 3562350"/>
              <a:gd name="connsiteY7" fmla="*/ 2886317 h 4638917"/>
              <a:gd name="connsiteX8" fmla="*/ 1981200 w 3562350"/>
              <a:gd name="connsiteY8" fmla="*/ 2695817 h 4638917"/>
              <a:gd name="connsiteX9" fmla="*/ 2133600 w 3562350"/>
              <a:gd name="connsiteY9" fmla="*/ 2600567 h 4638917"/>
              <a:gd name="connsiteX10" fmla="*/ 2419350 w 3562350"/>
              <a:gd name="connsiteY10" fmla="*/ 2562467 h 4638917"/>
              <a:gd name="connsiteX11" fmla="*/ 2705100 w 3562350"/>
              <a:gd name="connsiteY11" fmla="*/ 2352917 h 4638917"/>
              <a:gd name="connsiteX12" fmla="*/ 2838450 w 3562350"/>
              <a:gd name="connsiteY12" fmla="*/ 2067167 h 4638917"/>
              <a:gd name="connsiteX13" fmla="*/ 2857500 w 3562350"/>
              <a:gd name="connsiteY13" fmla="*/ 2010017 h 4638917"/>
              <a:gd name="connsiteX14" fmla="*/ 2838450 w 3562350"/>
              <a:gd name="connsiteY14" fmla="*/ 1667117 h 4638917"/>
              <a:gd name="connsiteX15" fmla="*/ 2762250 w 3562350"/>
              <a:gd name="connsiteY15" fmla="*/ 1590917 h 4638917"/>
              <a:gd name="connsiteX16" fmla="*/ 2743200 w 3562350"/>
              <a:gd name="connsiteY16" fmla="*/ 1533767 h 4638917"/>
              <a:gd name="connsiteX17" fmla="*/ 2667000 w 3562350"/>
              <a:gd name="connsiteY17" fmla="*/ 1419467 h 4638917"/>
              <a:gd name="connsiteX18" fmla="*/ 2647950 w 3562350"/>
              <a:gd name="connsiteY18" fmla="*/ 1362317 h 4638917"/>
              <a:gd name="connsiteX19" fmla="*/ 2667000 w 3562350"/>
              <a:gd name="connsiteY19" fmla="*/ 1286117 h 4638917"/>
              <a:gd name="connsiteX20" fmla="*/ 2724150 w 3562350"/>
              <a:gd name="connsiteY20" fmla="*/ 1267067 h 4638917"/>
              <a:gd name="connsiteX21" fmla="*/ 3028950 w 3562350"/>
              <a:gd name="connsiteY21" fmla="*/ 1286117 h 4638917"/>
              <a:gd name="connsiteX22" fmla="*/ 3181350 w 3562350"/>
              <a:gd name="connsiteY22" fmla="*/ 1324217 h 4638917"/>
              <a:gd name="connsiteX23" fmla="*/ 3295650 w 3562350"/>
              <a:gd name="connsiteY23" fmla="*/ 1381367 h 4638917"/>
              <a:gd name="connsiteX24" fmla="*/ 3524250 w 3562350"/>
              <a:gd name="connsiteY24" fmla="*/ 1400417 h 4638917"/>
              <a:gd name="connsiteX25" fmla="*/ 3562350 w 3562350"/>
              <a:gd name="connsiteY25" fmla="*/ 1286117 h 4638917"/>
              <a:gd name="connsiteX26" fmla="*/ 3524250 w 3562350"/>
              <a:gd name="connsiteY26" fmla="*/ 1076567 h 4638917"/>
              <a:gd name="connsiteX27" fmla="*/ 3486150 w 3562350"/>
              <a:gd name="connsiteY27" fmla="*/ 1019417 h 4638917"/>
              <a:gd name="connsiteX28" fmla="*/ 3467100 w 3562350"/>
              <a:gd name="connsiteY28" fmla="*/ 962267 h 4638917"/>
              <a:gd name="connsiteX29" fmla="*/ 3390900 w 3562350"/>
              <a:gd name="connsiteY29" fmla="*/ 847967 h 4638917"/>
              <a:gd name="connsiteX30" fmla="*/ 3352800 w 3562350"/>
              <a:gd name="connsiteY30" fmla="*/ 733667 h 4638917"/>
              <a:gd name="connsiteX31" fmla="*/ 3238500 w 3562350"/>
              <a:gd name="connsiteY31" fmla="*/ 638417 h 4638917"/>
              <a:gd name="connsiteX32" fmla="*/ 3143250 w 3562350"/>
              <a:gd name="connsiteY32" fmla="*/ 543167 h 4638917"/>
              <a:gd name="connsiteX33" fmla="*/ 3124200 w 3562350"/>
              <a:gd name="connsiteY33" fmla="*/ 486017 h 4638917"/>
              <a:gd name="connsiteX34" fmla="*/ 3009900 w 3562350"/>
              <a:gd name="connsiteY34" fmla="*/ 409817 h 4638917"/>
              <a:gd name="connsiteX35" fmla="*/ 2838450 w 3562350"/>
              <a:gd name="connsiteY35" fmla="*/ 295517 h 4638917"/>
              <a:gd name="connsiteX36" fmla="*/ 2781300 w 3562350"/>
              <a:gd name="connsiteY36" fmla="*/ 257417 h 4638917"/>
              <a:gd name="connsiteX37" fmla="*/ 2667000 w 3562350"/>
              <a:gd name="connsiteY37" fmla="*/ 219317 h 4638917"/>
              <a:gd name="connsiteX38" fmla="*/ 2609850 w 3562350"/>
              <a:gd name="connsiteY38" fmla="*/ 181217 h 4638917"/>
              <a:gd name="connsiteX39" fmla="*/ 2514600 w 3562350"/>
              <a:gd name="connsiteY39" fmla="*/ 162167 h 4638917"/>
              <a:gd name="connsiteX40" fmla="*/ 2457450 w 3562350"/>
              <a:gd name="connsiteY40" fmla="*/ 143117 h 4638917"/>
              <a:gd name="connsiteX41" fmla="*/ 2247900 w 3562350"/>
              <a:gd name="connsiteY41" fmla="*/ 124067 h 4638917"/>
              <a:gd name="connsiteX42" fmla="*/ 2190750 w 3562350"/>
              <a:gd name="connsiteY42" fmla="*/ 105017 h 4638917"/>
              <a:gd name="connsiteX43" fmla="*/ 2114550 w 3562350"/>
              <a:gd name="connsiteY43" fmla="*/ 85967 h 4638917"/>
              <a:gd name="connsiteX44" fmla="*/ 2000250 w 3562350"/>
              <a:gd name="connsiteY44" fmla="*/ 47867 h 4638917"/>
              <a:gd name="connsiteX45" fmla="*/ 1733550 w 3562350"/>
              <a:gd name="connsiteY45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1104900 w 3562350"/>
              <a:gd name="connsiteY4" fmla="*/ 3495917 h 4638917"/>
              <a:gd name="connsiteX5" fmla="*/ 1295400 w 3562350"/>
              <a:gd name="connsiteY5" fmla="*/ 3153017 h 4638917"/>
              <a:gd name="connsiteX6" fmla="*/ 1485900 w 3562350"/>
              <a:gd name="connsiteY6" fmla="*/ 3038717 h 4638917"/>
              <a:gd name="connsiteX7" fmla="*/ 1771650 w 3562350"/>
              <a:gd name="connsiteY7" fmla="*/ 2886317 h 4638917"/>
              <a:gd name="connsiteX8" fmla="*/ 1981200 w 3562350"/>
              <a:gd name="connsiteY8" fmla="*/ 2695817 h 4638917"/>
              <a:gd name="connsiteX9" fmla="*/ 2133600 w 3562350"/>
              <a:gd name="connsiteY9" fmla="*/ 2600567 h 4638917"/>
              <a:gd name="connsiteX10" fmla="*/ 2419350 w 3562350"/>
              <a:gd name="connsiteY10" fmla="*/ 2562467 h 4638917"/>
              <a:gd name="connsiteX11" fmla="*/ 2705100 w 3562350"/>
              <a:gd name="connsiteY11" fmla="*/ 2352917 h 4638917"/>
              <a:gd name="connsiteX12" fmla="*/ 2838450 w 3562350"/>
              <a:gd name="connsiteY12" fmla="*/ 2067167 h 4638917"/>
              <a:gd name="connsiteX13" fmla="*/ 2838450 w 3562350"/>
              <a:gd name="connsiteY13" fmla="*/ 1667117 h 4638917"/>
              <a:gd name="connsiteX14" fmla="*/ 2762250 w 3562350"/>
              <a:gd name="connsiteY14" fmla="*/ 1590917 h 4638917"/>
              <a:gd name="connsiteX15" fmla="*/ 2743200 w 3562350"/>
              <a:gd name="connsiteY15" fmla="*/ 1533767 h 4638917"/>
              <a:gd name="connsiteX16" fmla="*/ 2667000 w 3562350"/>
              <a:gd name="connsiteY16" fmla="*/ 1419467 h 4638917"/>
              <a:gd name="connsiteX17" fmla="*/ 2647950 w 3562350"/>
              <a:gd name="connsiteY17" fmla="*/ 1362317 h 4638917"/>
              <a:gd name="connsiteX18" fmla="*/ 2667000 w 3562350"/>
              <a:gd name="connsiteY18" fmla="*/ 1286117 h 4638917"/>
              <a:gd name="connsiteX19" fmla="*/ 2724150 w 3562350"/>
              <a:gd name="connsiteY19" fmla="*/ 1267067 h 4638917"/>
              <a:gd name="connsiteX20" fmla="*/ 3028950 w 3562350"/>
              <a:gd name="connsiteY20" fmla="*/ 1286117 h 4638917"/>
              <a:gd name="connsiteX21" fmla="*/ 3181350 w 3562350"/>
              <a:gd name="connsiteY21" fmla="*/ 1324217 h 4638917"/>
              <a:gd name="connsiteX22" fmla="*/ 3295650 w 3562350"/>
              <a:gd name="connsiteY22" fmla="*/ 1381367 h 4638917"/>
              <a:gd name="connsiteX23" fmla="*/ 3524250 w 3562350"/>
              <a:gd name="connsiteY23" fmla="*/ 1400417 h 4638917"/>
              <a:gd name="connsiteX24" fmla="*/ 3562350 w 3562350"/>
              <a:gd name="connsiteY24" fmla="*/ 1286117 h 4638917"/>
              <a:gd name="connsiteX25" fmla="*/ 3524250 w 3562350"/>
              <a:gd name="connsiteY25" fmla="*/ 1076567 h 4638917"/>
              <a:gd name="connsiteX26" fmla="*/ 3486150 w 3562350"/>
              <a:gd name="connsiteY26" fmla="*/ 1019417 h 4638917"/>
              <a:gd name="connsiteX27" fmla="*/ 3467100 w 3562350"/>
              <a:gd name="connsiteY27" fmla="*/ 962267 h 4638917"/>
              <a:gd name="connsiteX28" fmla="*/ 3390900 w 3562350"/>
              <a:gd name="connsiteY28" fmla="*/ 847967 h 4638917"/>
              <a:gd name="connsiteX29" fmla="*/ 3352800 w 3562350"/>
              <a:gd name="connsiteY29" fmla="*/ 733667 h 4638917"/>
              <a:gd name="connsiteX30" fmla="*/ 3238500 w 3562350"/>
              <a:gd name="connsiteY30" fmla="*/ 638417 h 4638917"/>
              <a:gd name="connsiteX31" fmla="*/ 3143250 w 3562350"/>
              <a:gd name="connsiteY31" fmla="*/ 543167 h 4638917"/>
              <a:gd name="connsiteX32" fmla="*/ 3124200 w 3562350"/>
              <a:gd name="connsiteY32" fmla="*/ 486017 h 4638917"/>
              <a:gd name="connsiteX33" fmla="*/ 3009900 w 3562350"/>
              <a:gd name="connsiteY33" fmla="*/ 409817 h 4638917"/>
              <a:gd name="connsiteX34" fmla="*/ 2838450 w 3562350"/>
              <a:gd name="connsiteY34" fmla="*/ 295517 h 4638917"/>
              <a:gd name="connsiteX35" fmla="*/ 2781300 w 3562350"/>
              <a:gd name="connsiteY35" fmla="*/ 257417 h 4638917"/>
              <a:gd name="connsiteX36" fmla="*/ 2667000 w 3562350"/>
              <a:gd name="connsiteY36" fmla="*/ 219317 h 4638917"/>
              <a:gd name="connsiteX37" fmla="*/ 2609850 w 3562350"/>
              <a:gd name="connsiteY37" fmla="*/ 181217 h 4638917"/>
              <a:gd name="connsiteX38" fmla="*/ 2514600 w 3562350"/>
              <a:gd name="connsiteY38" fmla="*/ 162167 h 4638917"/>
              <a:gd name="connsiteX39" fmla="*/ 2457450 w 3562350"/>
              <a:gd name="connsiteY39" fmla="*/ 143117 h 4638917"/>
              <a:gd name="connsiteX40" fmla="*/ 2247900 w 3562350"/>
              <a:gd name="connsiteY40" fmla="*/ 124067 h 4638917"/>
              <a:gd name="connsiteX41" fmla="*/ 2190750 w 3562350"/>
              <a:gd name="connsiteY41" fmla="*/ 105017 h 4638917"/>
              <a:gd name="connsiteX42" fmla="*/ 2114550 w 3562350"/>
              <a:gd name="connsiteY42" fmla="*/ 85967 h 4638917"/>
              <a:gd name="connsiteX43" fmla="*/ 2000250 w 3562350"/>
              <a:gd name="connsiteY43" fmla="*/ 47867 h 4638917"/>
              <a:gd name="connsiteX44" fmla="*/ 1733550 w 3562350"/>
              <a:gd name="connsiteY44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1104900 w 3562350"/>
              <a:gd name="connsiteY4" fmla="*/ 3495917 h 4638917"/>
              <a:gd name="connsiteX5" fmla="*/ 1295400 w 3562350"/>
              <a:gd name="connsiteY5" fmla="*/ 3153017 h 4638917"/>
              <a:gd name="connsiteX6" fmla="*/ 1485900 w 3562350"/>
              <a:gd name="connsiteY6" fmla="*/ 3038717 h 4638917"/>
              <a:gd name="connsiteX7" fmla="*/ 1771650 w 3562350"/>
              <a:gd name="connsiteY7" fmla="*/ 2886317 h 4638917"/>
              <a:gd name="connsiteX8" fmla="*/ 1981200 w 3562350"/>
              <a:gd name="connsiteY8" fmla="*/ 2695817 h 4638917"/>
              <a:gd name="connsiteX9" fmla="*/ 2133600 w 3562350"/>
              <a:gd name="connsiteY9" fmla="*/ 2600567 h 4638917"/>
              <a:gd name="connsiteX10" fmla="*/ 2419350 w 3562350"/>
              <a:gd name="connsiteY10" fmla="*/ 2562467 h 4638917"/>
              <a:gd name="connsiteX11" fmla="*/ 2705100 w 3562350"/>
              <a:gd name="connsiteY11" fmla="*/ 2352917 h 4638917"/>
              <a:gd name="connsiteX12" fmla="*/ 2838450 w 3562350"/>
              <a:gd name="connsiteY12" fmla="*/ 2067167 h 4638917"/>
              <a:gd name="connsiteX13" fmla="*/ 2838450 w 3562350"/>
              <a:gd name="connsiteY13" fmla="*/ 1667117 h 4638917"/>
              <a:gd name="connsiteX14" fmla="*/ 2762250 w 3562350"/>
              <a:gd name="connsiteY14" fmla="*/ 1590917 h 4638917"/>
              <a:gd name="connsiteX15" fmla="*/ 2667000 w 3562350"/>
              <a:gd name="connsiteY15" fmla="*/ 1419467 h 4638917"/>
              <a:gd name="connsiteX16" fmla="*/ 2647950 w 3562350"/>
              <a:gd name="connsiteY16" fmla="*/ 1362317 h 4638917"/>
              <a:gd name="connsiteX17" fmla="*/ 2667000 w 3562350"/>
              <a:gd name="connsiteY17" fmla="*/ 1286117 h 4638917"/>
              <a:gd name="connsiteX18" fmla="*/ 2724150 w 3562350"/>
              <a:gd name="connsiteY18" fmla="*/ 1267067 h 4638917"/>
              <a:gd name="connsiteX19" fmla="*/ 3028950 w 3562350"/>
              <a:gd name="connsiteY19" fmla="*/ 1286117 h 4638917"/>
              <a:gd name="connsiteX20" fmla="*/ 3181350 w 3562350"/>
              <a:gd name="connsiteY20" fmla="*/ 1324217 h 4638917"/>
              <a:gd name="connsiteX21" fmla="*/ 3295650 w 3562350"/>
              <a:gd name="connsiteY21" fmla="*/ 1381367 h 4638917"/>
              <a:gd name="connsiteX22" fmla="*/ 3524250 w 3562350"/>
              <a:gd name="connsiteY22" fmla="*/ 1400417 h 4638917"/>
              <a:gd name="connsiteX23" fmla="*/ 3562350 w 3562350"/>
              <a:gd name="connsiteY23" fmla="*/ 1286117 h 4638917"/>
              <a:gd name="connsiteX24" fmla="*/ 3524250 w 3562350"/>
              <a:gd name="connsiteY24" fmla="*/ 1076567 h 4638917"/>
              <a:gd name="connsiteX25" fmla="*/ 3486150 w 3562350"/>
              <a:gd name="connsiteY25" fmla="*/ 1019417 h 4638917"/>
              <a:gd name="connsiteX26" fmla="*/ 3467100 w 3562350"/>
              <a:gd name="connsiteY26" fmla="*/ 962267 h 4638917"/>
              <a:gd name="connsiteX27" fmla="*/ 3390900 w 3562350"/>
              <a:gd name="connsiteY27" fmla="*/ 847967 h 4638917"/>
              <a:gd name="connsiteX28" fmla="*/ 3352800 w 3562350"/>
              <a:gd name="connsiteY28" fmla="*/ 733667 h 4638917"/>
              <a:gd name="connsiteX29" fmla="*/ 3238500 w 3562350"/>
              <a:gd name="connsiteY29" fmla="*/ 638417 h 4638917"/>
              <a:gd name="connsiteX30" fmla="*/ 3143250 w 3562350"/>
              <a:gd name="connsiteY30" fmla="*/ 543167 h 4638917"/>
              <a:gd name="connsiteX31" fmla="*/ 3124200 w 3562350"/>
              <a:gd name="connsiteY31" fmla="*/ 486017 h 4638917"/>
              <a:gd name="connsiteX32" fmla="*/ 3009900 w 3562350"/>
              <a:gd name="connsiteY32" fmla="*/ 409817 h 4638917"/>
              <a:gd name="connsiteX33" fmla="*/ 2838450 w 3562350"/>
              <a:gd name="connsiteY33" fmla="*/ 295517 h 4638917"/>
              <a:gd name="connsiteX34" fmla="*/ 2781300 w 3562350"/>
              <a:gd name="connsiteY34" fmla="*/ 257417 h 4638917"/>
              <a:gd name="connsiteX35" fmla="*/ 2667000 w 3562350"/>
              <a:gd name="connsiteY35" fmla="*/ 219317 h 4638917"/>
              <a:gd name="connsiteX36" fmla="*/ 2609850 w 3562350"/>
              <a:gd name="connsiteY36" fmla="*/ 181217 h 4638917"/>
              <a:gd name="connsiteX37" fmla="*/ 2514600 w 3562350"/>
              <a:gd name="connsiteY37" fmla="*/ 162167 h 4638917"/>
              <a:gd name="connsiteX38" fmla="*/ 2457450 w 3562350"/>
              <a:gd name="connsiteY38" fmla="*/ 143117 h 4638917"/>
              <a:gd name="connsiteX39" fmla="*/ 2247900 w 3562350"/>
              <a:gd name="connsiteY39" fmla="*/ 124067 h 4638917"/>
              <a:gd name="connsiteX40" fmla="*/ 2190750 w 3562350"/>
              <a:gd name="connsiteY40" fmla="*/ 105017 h 4638917"/>
              <a:gd name="connsiteX41" fmla="*/ 2114550 w 3562350"/>
              <a:gd name="connsiteY41" fmla="*/ 85967 h 4638917"/>
              <a:gd name="connsiteX42" fmla="*/ 2000250 w 3562350"/>
              <a:gd name="connsiteY42" fmla="*/ 47867 h 4638917"/>
              <a:gd name="connsiteX43" fmla="*/ 1733550 w 3562350"/>
              <a:gd name="connsiteY43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1104900 w 3562350"/>
              <a:gd name="connsiteY4" fmla="*/ 3495917 h 4638917"/>
              <a:gd name="connsiteX5" fmla="*/ 1295400 w 3562350"/>
              <a:gd name="connsiteY5" fmla="*/ 3153017 h 4638917"/>
              <a:gd name="connsiteX6" fmla="*/ 1485900 w 3562350"/>
              <a:gd name="connsiteY6" fmla="*/ 3038717 h 4638917"/>
              <a:gd name="connsiteX7" fmla="*/ 1771650 w 3562350"/>
              <a:gd name="connsiteY7" fmla="*/ 2886317 h 4638917"/>
              <a:gd name="connsiteX8" fmla="*/ 1981200 w 3562350"/>
              <a:gd name="connsiteY8" fmla="*/ 2695817 h 4638917"/>
              <a:gd name="connsiteX9" fmla="*/ 2133600 w 3562350"/>
              <a:gd name="connsiteY9" fmla="*/ 2600567 h 4638917"/>
              <a:gd name="connsiteX10" fmla="*/ 2419350 w 3562350"/>
              <a:gd name="connsiteY10" fmla="*/ 2562467 h 4638917"/>
              <a:gd name="connsiteX11" fmla="*/ 2705100 w 3562350"/>
              <a:gd name="connsiteY11" fmla="*/ 2352917 h 4638917"/>
              <a:gd name="connsiteX12" fmla="*/ 2838450 w 3562350"/>
              <a:gd name="connsiteY12" fmla="*/ 2067167 h 4638917"/>
              <a:gd name="connsiteX13" fmla="*/ 2838450 w 3562350"/>
              <a:gd name="connsiteY13" fmla="*/ 1667117 h 4638917"/>
              <a:gd name="connsiteX14" fmla="*/ 2667000 w 3562350"/>
              <a:gd name="connsiteY14" fmla="*/ 1419467 h 4638917"/>
              <a:gd name="connsiteX15" fmla="*/ 2647950 w 3562350"/>
              <a:gd name="connsiteY15" fmla="*/ 1362317 h 4638917"/>
              <a:gd name="connsiteX16" fmla="*/ 2667000 w 3562350"/>
              <a:gd name="connsiteY16" fmla="*/ 1286117 h 4638917"/>
              <a:gd name="connsiteX17" fmla="*/ 2724150 w 3562350"/>
              <a:gd name="connsiteY17" fmla="*/ 1267067 h 4638917"/>
              <a:gd name="connsiteX18" fmla="*/ 3028950 w 3562350"/>
              <a:gd name="connsiteY18" fmla="*/ 1286117 h 4638917"/>
              <a:gd name="connsiteX19" fmla="*/ 3181350 w 3562350"/>
              <a:gd name="connsiteY19" fmla="*/ 1324217 h 4638917"/>
              <a:gd name="connsiteX20" fmla="*/ 3295650 w 3562350"/>
              <a:gd name="connsiteY20" fmla="*/ 1381367 h 4638917"/>
              <a:gd name="connsiteX21" fmla="*/ 3524250 w 3562350"/>
              <a:gd name="connsiteY21" fmla="*/ 1400417 h 4638917"/>
              <a:gd name="connsiteX22" fmla="*/ 3562350 w 3562350"/>
              <a:gd name="connsiteY22" fmla="*/ 1286117 h 4638917"/>
              <a:gd name="connsiteX23" fmla="*/ 3524250 w 3562350"/>
              <a:gd name="connsiteY23" fmla="*/ 1076567 h 4638917"/>
              <a:gd name="connsiteX24" fmla="*/ 3486150 w 3562350"/>
              <a:gd name="connsiteY24" fmla="*/ 1019417 h 4638917"/>
              <a:gd name="connsiteX25" fmla="*/ 3467100 w 3562350"/>
              <a:gd name="connsiteY25" fmla="*/ 962267 h 4638917"/>
              <a:gd name="connsiteX26" fmla="*/ 3390900 w 3562350"/>
              <a:gd name="connsiteY26" fmla="*/ 847967 h 4638917"/>
              <a:gd name="connsiteX27" fmla="*/ 3352800 w 3562350"/>
              <a:gd name="connsiteY27" fmla="*/ 733667 h 4638917"/>
              <a:gd name="connsiteX28" fmla="*/ 3238500 w 3562350"/>
              <a:gd name="connsiteY28" fmla="*/ 638417 h 4638917"/>
              <a:gd name="connsiteX29" fmla="*/ 3143250 w 3562350"/>
              <a:gd name="connsiteY29" fmla="*/ 543167 h 4638917"/>
              <a:gd name="connsiteX30" fmla="*/ 3124200 w 3562350"/>
              <a:gd name="connsiteY30" fmla="*/ 486017 h 4638917"/>
              <a:gd name="connsiteX31" fmla="*/ 3009900 w 3562350"/>
              <a:gd name="connsiteY31" fmla="*/ 409817 h 4638917"/>
              <a:gd name="connsiteX32" fmla="*/ 2838450 w 3562350"/>
              <a:gd name="connsiteY32" fmla="*/ 295517 h 4638917"/>
              <a:gd name="connsiteX33" fmla="*/ 2781300 w 3562350"/>
              <a:gd name="connsiteY33" fmla="*/ 257417 h 4638917"/>
              <a:gd name="connsiteX34" fmla="*/ 2667000 w 3562350"/>
              <a:gd name="connsiteY34" fmla="*/ 219317 h 4638917"/>
              <a:gd name="connsiteX35" fmla="*/ 2609850 w 3562350"/>
              <a:gd name="connsiteY35" fmla="*/ 181217 h 4638917"/>
              <a:gd name="connsiteX36" fmla="*/ 2514600 w 3562350"/>
              <a:gd name="connsiteY36" fmla="*/ 162167 h 4638917"/>
              <a:gd name="connsiteX37" fmla="*/ 2457450 w 3562350"/>
              <a:gd name="connsiteY37" fmla="*/ 143117 h 4638917"/>
              <a:gd name="connsiteX38" fmla="*/ 2247900 w 3562350"/>
              <a:gd name="connsiteY38" fmla="*/ 124067 h 4638917"/>
              <a:gd name="connsiteX39" fmla="*/ 2190750 w 3562350"/>
              <a:gd name="connsiteY39" fmla="*/ 105017 h 4638917"/>
              <a:gd name="connsiteX40" fmla="*/ 2114550 w 3562350"/>
              <a:gd name="connsiteY40" fmla="*/ 85967 h 4638917"/>
              <a:gd name="connsiteX41" fmla="*/ 2000250 w 3562350"/>
              <a:gd name="connsiteY41" fmla="*/ 47867 h 4638917"/>
              <a:gd name="connsiteX42" fmla="*/ 1733550 w 3562350"/>
              <a:gd name="connsiteY42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1104900 w 3562350"/>
              <a:gd name="connsiteY4" fmla="*/ 3495917 h 4638917"/>
              <a:gd name="connsiteX5" fmla="*/ 1295400 w 3562350"/>
              <a:gd name="connsiteY5" fmla="*/ 3153017 h 4638917"/>
              <a:gd name="connsiteX6" fmla="*/ 1485900 w 3562350"/>
              <a:gd name="connsiteY6" fmla="*/ 3038717 h 4638917"/>
              <a:gd name="connsiteX7" fmla="*/ 1771650 w 3562350"/>
              <a:gd name="connsiteY7" fmla="*/ 2886317 h 4638917"/>
              <a:gd name="connsiteX8" fmla="*/ 1981200 w 3562350"/>
              <a:gd name="connsiteY8" fmla="*/ 2695817 h 4638917"/>
              <a:gd name="connsiteX9" fmla="*/ 2133600 w 3562350"/>
              <a:gd name="connsiteY9" fmla="*/ 2600567 h 4638917"/>
              <a:gd name="connsiteX10" fmla="*/ 2419350 w 3562350"/>
              <a:gd name="connsiteY10" fmla="*/ 2562467 h 4638917"/>
              <a:gd name="connsiteX11" fmla="*/ 2705100 w 3562350"/>
              <a:gd name="connsiteY11" fmla="*/ 2352917 h 4638917"/>
              <a:gd name="connsiteX12" fmla="*/ 2838450 w 3562350"/>
              <a:gd name="connsiteY12" fmla="*/ 2067167 h 4638917"/>
              <a:gd name="connsiteX13" fmla="*/ 2838450 w 3562350"/>
              <a:gd name="connsiteY13" fmla="*/ 1667117 h 4638917"/>
              <a:gd name="connsiteX14" fmla="*/ 2647950 w 3562350"/>
              <a:gd name="connsiteY14" fmla="*/ 1362317 h 4638917"/>
              <a:gd name="connsiteX15" fmla="*/ 2667000 w 3562350"/>
              <a:gd name="connsiteY15" fmla="*/ 1286117 h 4638917"/>
              <a:gd name="connsiteX16" fmla="*/ 2724150 w 3562350"/>
              <a:gd name="connsiteY16" fmla="*/ 1267067 h 4638917"/>
              <a:gd name="connsiteX17" fmla="*/ 3028950 w 3562350"/>
              <a:gd name="connsiteY17" fmla="*/ 1286117 h 4638917"/>
              <a:gd name="connsiteX18" fmla="*/ 3181350 w 3562350"/>
              <a:gd name="connsiteY18" fmla="*/ 1324217 h 4638917"/>
              <a:gd name="connsiteX19" fmla="*/ 3295650 w 3562350"/>
              <a:gd name="connsiteY19" fmla="*/ 1381367 h 4638917"/>
              <a:gd name="connsiteX20" fmla="*/ 3524250 w 3562350"/>
              <a:gd name="connsiteY20" fmla="*/ 1400417 h 4638917"/>
              <a:gd name="connsiteX21" fmla="*/ 3562350 w 3562350"/>
              <a:gd name="connsiteY21" fmla="*/ 1286117 h 4638917"/>
              <a:gd name="connsiteX22" fmla="*/ 3524250 w 3562350"/>
              <a:gd name="connsiteY22" fmla="*/ 1076567 h 4638917"/>
              <a:gd name="connsiteX23" fmla="*/ 3486150 w 3562350"/>
              <a:gd name="connsiteY23" fmla="*/ 1019417 h 4638917"/>
              <a:gd name="connsiteX24" fmla="*/ 3467100 w 3562350"/>
              <a:gd name="connsiteY24" fmla="*/ 962267 h 4638917"/>
              <a:gd name="connsiteX25" fmla="*/ 3390900 w 3562350"/>
              <a:gd name="connsiteY25" fmla="*/ 847967 h 4638917"/>
              <a:gd name="connsiteX26" fmla="*/ 3352800 w 3562350"/>
              <a:gd name="connsiteY26" fmla="*/ 733667 h 4638917"/>
              <a:gd name="connsiteX27" fmla="*/ 3238500 w 3562350"/>
              <a:gd name="connsiteY27" fmla="*/ 638417 h 4638917"/>
              <a:gd name="connsiteX28" fmla="*/ 3143250 w 3562350"/>
              <a:gd name="connsiteY28" fmla="*/ 543167 h 4638917"/>
              <a:gd name="connsiteX29" fmla="*/ 3124200 w 3562350"/>
              <a:gd name="connsiteY29" fmla="*/ 486017 h 4638917"/>
              <a:gd name="connsiteX30" fmla="*/ 3009900 w 3562350"/>
              <a:gd name="connsiteY30" fmla="*/ 409817 h 4638917"/>
              <a:gd name="connsiteX31" fmla="*/ 2838450 w 3562350"/>
              <a:gd name="connsiteY31" fmla="*/ 295517 h 4638917"/>
              <a:gd name="connsiteX32" fmla="*/ 2781300 w 3562350"/>
              <a:gd name="connsiteY32" fmla="*/ 257417 h 4638917"/>
              <a:gd name="connsiteX33" fmla="*/ 2667000 w 3562350"/>
              <a:gd name="connsiteY33" fmla="*/ 219317 h 4638917"/>
              <a:gd name="connsiteX34" fmla="*/ 2609850 w 3562350"/>
              <a:gd name="connsiteY34" fmla="*/ 181217 h 4638917"/>
              <a:gd name="connsiteX35" fmla="*/ 2514600 w 3562350"/>
              <a:gd name="connsiteY35" fmla="*/ 162167 h 4638917"/>
              <a:gd name="connsiteX36" fmla="*/ 2457450 w 3562350"/>
              <a:gd name="connsiteY36" fmla="*/ 143117 h 4638917"/>
              <a:gd name="connsiteX37" fmla="*/ 2247900 w 3562350"/>
              <a:gd name="connsiteY37" fmla="*/ 124067 h 4638917"/>
              <a:gd name="connsiteX38" fmla="*/ 2190750 w 3562350"/>
              <a:gd name="connsiteY38" fmla="*/ 105017 h 4638917"/>
              <a:gd name="connsiteX39" fmla="*/ 2114550 w 3562350"/>
              <a:gd name="connsiteY39" fmla="*/ 85967 h 4638917"/>
              <a:gd name="connsiteX40" fmla="*/ 2000250 w 3562350"/>
              <a:gd name="connsiteY40" fmla="*/ 47867 h 4638917"/>
              <a:gd name="connsiteX41" fmla="*/ 1733550 w 3562350"/>
              <a:gd name="connsiteY41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1104900 w 3562350"/>
              <a:gd name="connsiteY4" fmla="*/ 3495917 h 4638917"/>
              <a:gd name="connsiteX5" fmla="*/ 1295400 w 3562350"/>
              <a:gd name="connsiteY5" fmla="*/ 3153017 h 4638917"/>
              <a:gd name="connsiteX6" fmla="*/ 1485900 w 3562350"/>
              <a:gd name="connsiteY6" fmla="*/ 3038717 h 4638917"/>
              <a:gd name="connsiteX7" fmla="*/ 1771650 w 3562350"/>
              <a:gd name="connsiteY7" fmla="*/ 2886317 h 4638917"/>
              <a:gd name="connsiteX8" fmla="*/ 1981200 w 3562350"/>
              <a:gd name="connsiteY8" fmla="*/ 2695817 h 4638917"/>
              <a:gd name="connsiteX9" fmla="*/ 2133600 w 3562350"/>
              <a:gd name="connsiteY9" fmla="*/ 2600567 h 4638917"/>
              <a:gd name="connsiteX10" fmla="*/ 2419350 w 3562350"/>
              <a:gd name="connsiteY10" fmla="*/ 2562467 h 4638917"/>
              <a:gd name="connsiteX11" fmla="*/ 2705100 w 3562350"/>
              <a:gd name="connsiteY11" fmla="*/ 2352917 h 4638917"/>
              <a:gd name="connsiteX12" fmla="*/ 2838450 w 3562350"/>
              <a:gd name="connsiteY12" fmla="*/ 2067167 h 4638917"/>
              <a:gd name="connsiteX13" fmla="*/ 2838450 w 3562350"/>
              <a:gd name="connsiteY13" fmla="*/ 1667117 h 4638917"/>
              <a:gd name="connsiteX14" fmla="*/ 2647950 w 3562350"/>
              <a:gd name="connsiteY14" fmla="*/ 1362317 h 4638917"/>
              <a:gd name="connsiteX15" fmla="*/ 2724150 w 3562350"/>
              <a:gd name="connsiteY15" fmla="*/ 1267067 h 4638917"/>
              <a:gd name="connsiteX16" fmla="*/ 3028950 w 3562350"/>
              <a:gd name="connsiteY16" fmla="*/ 1286117 h 4638917"/>
              <a:gd name="connsiteX17" fmla="*/ 3181350 w 3562350"/>
              <a:gd name="connsiteY17" fmla="*/ 1324217 h 4638917"/>
              <a:gd name="connsiteX18" fmla="*/ 3295650 w 3562350"/>
              <a:gd name="connsiteY18" fmla="*/ 1381367 h 4638917"/>
              <a:gd name="connsiteX19" fmla="*/ 3524250 w 3562350"/>
              <a:gd name="connsiteY19" fmla="*/ 1400417 h 4638917"/>
              <a:gd name="connsiteX20" fmla="*/ 3562350 w 3562350"/>
              <a:gd name="connsiteY20" fmla="*/ 1286117 h 4638917"/>
              <a:gd name="connsiteX21" fmla="*/ 3524250 w 3562350"/>
              <a:gd name="connsiteY21" fmla="*/ 1076567 h 4638917"/>
              <a:gd name="connsiteX22" fmla="*/ 3486150 w 3562350"/>
              <a:gd name="connsiteY22" fmla="*/ 1019417 h 4638917"/>
              <a:gd name="connsiteX23" fmla="*/ 3467100 w 3562350"/>
              <a:gd name="connsiteY23" fmla="*/ 962267 h 4638917"/>
              <a:gd name="connsiteX24" fmla="*/ 3390900 w 3562350"/>
              <a:gd name="connsiteY24" fmla="*/ 847967 h 4638917"/>
              <a:gd name="connsiteX25" fmla="*/ 3352800 w 3562350"/>
              <a:gd name="connsiteY25" fmla="*/ 733667 h 4638917"/>
              <a:gd name="connsiteX26" fmla="*/ 3238500 w 3562350"/>
              <a:gd name="connsiteY26" fmla="*/ 638417 h 4638917"/>
              <a:gd name="connsiteX27" fmla="*/ 3143250 w 3562350"/>
              <a:gd name="connsiteY27" fmla="*/ 543167 h 4638917"/>
              <a:gd name="connsiteX28" fmla="*/ 3124200 w 3562350"/>
              <a:gd name="connsiteY28" fmla="*/ 486017 h 4638917"/>
              <a:gd name="connsiteX29" fmla="*/ 3009900 w 3562350"/>
              <a:gd name="connsiteY29" fmla="*/ 409817 h 4638917"/>
              <a:gd name="connsiteX30" fmla="*/ 2838450 w 3562350"/>
              <a:gd name="connsiteY30" fmla="*/ 295517 h 4638917"/>
              <a:gd name="connsiteX31" fmla="*/ 2781300 w 3562350"/>
              <a:gd name="connsiteY31" fmla="*/ 257417 h 4638917"/>
              <a:gd name="connsiteX32" fmla="*/ 2667000 w 3562350"/>
              <a:gd name="connsiteY32" fmla="*/ 219317 h 4638917"/>
              <a:gd name="connsiteX33" fmla="*/ 2609850 w 3562350"/>
              <a:gd name="connsiteY33" fmla="*/ 181217 h 4638917"/>
              <a:gd name="connsiteX34" fmla="*/ 2514600 w 3562350"/>
              <a:gd name="connsiteY34" fmla="*/ 162167 h 4638917"/>
              <a:gd name="connsiteX35" fmla="*/ 2457450 w 3562350"/>
              <a:gd name="connsiteY35" fmla="*/ 143117 h 4638917"/>
              <a:gd name="connsiteX36" fmla="*/ 2247900 w 3562350"/>
              <a:gd name="connsiteY36" fmla="*/ 124067 h 4638917"/>
              <a:gd name="connsiteX37" fmla="*/ 2190750 w 3562350"/>
              <a:gd name="connsiteY37" fmla="*/ 105017 h 4638917"/>
              <a:gd name="connsiteX38" fmla="*/ 2114550 w 3562350"/>
              <a:gd name="connsiteY38" fmla="*/ 85967 h 4638917"/>
              <a:gd name="connsiteX39" fmla="*/ 2000250 w 3562350"/>
              <a:gd name="connsiteY39" fmla="*/ 47867 h 4638917"/>
              <a:gd name="connsiteX40" fmla="*/ 1733550 w 3562350"/>
              <a:gd name="connsiteY40" fmla="*/ 9767 h 4638917"/>
              <a:gd name="connsiteX0" fmla="*/ 0 w 3562350"/>
              <a:gd name="connsiteY0" fmla="*/ 4638917 h 4638917"/>
              <a:gd name="connsiteX1" fmla="*/ 304800 w 3562350"/>
              <a:gd name="connsiteY1" fmla="*/ 4410317 h 4638917"/>
              <a:gd name="connsiteX2" fmla="*/ 533400 w 3562350"/>
              <a:gd name="connsiteY2" fmla="*/ 4372217 h 4638917"/>
              <a:gd name="connsiteX3" fmla="*/ 933450 w 3562350"/>
              <a:gd name="connsiteY3" fmla="*/ 4029317 h 4638917"/>
              <a:gd name="connsiteX4" fmla="*/ 1104900 w 3562350"/>
              <a:gd name="connsiteY4" fmla="*/ 3495917 h 4638917"/>
              <a:gd name="connsiteX5" fmla="*/ 1295400 w 3562350"/>
              <a:gd name="connsiteY5" fmla="*/ 3153017 h 4638917"/>
              <a:gd name="connsiteX6" fmla="*/ 1485900 w 3562350"/>
              <a:gd name="connsiteY6" fmla="*/ 3038717 h 4638917"/>
              <a:gd name="connsiteX7" fmla="*/ 1771650 w 3562350"/>
              <a:gd name="connsiteY7" fmla="*/ 2886317 h 4638917"/>
              <a:gd name="connsiteX8" fmla="*/ 1981200 w 3562350"/>
              <a:gd name="connsiteY8" fmla="*/ 2695817 h 4638917"/>
              <a:gd name="connsiteX9" fmla="*/ 2133600 w 3562350"/>
              <a:gd name="connsiteY9" fmla="*/ 2600567 h 4638917"/>
              <a:gd name="connsiteX10" fmla="*/ 2419350 w 3562350"/>
              <a:gd name="connsiteY10" fmla="*/ 2562467 h 4638917"/>
              <a:gd name="connsiteX11" fmla="*/ 2705100 w 3562350"/>
              <a:gd name="connsiteY11" fmla="*/ 2352917 h 4638917"/>
              <a:gd name="connsiteX12" fmla="*/ 2838450 w 3562350"/>
              <a:gd name="connsiteY12" fmla="*/ 2067167 h 4638917"/>
              <a:gd name="connsiteX13" fmla="*/ 2838450 w 3562350"/>
              <a:gd name="connsiteY13" fmla="*/ 1667117 h 4638917"/>
              <a:gd name="connsiteX14" fmla="*/ 2647950 w 3562350"/>
              <a:gd name="connsiteY14" fmla="*/ 1362317 h 4638917"/>
              <a:gd name="connsiteX15" fmla="*/ 2724150 w 3562350"/>
              <a:gd name="connsiteY15" fmla="*/ 1267067 h 4638917"/>
              <a:gd name="connsiteX16" fmla="*/ 3028950 w 3562350"/>
              <a:gd name="connsiteY16" fmla="*/ 1286117 h 4638917"/>
              <a:gd name="connsiteX17" fmla="*/ 3295650 w 3562350"/>
              <a:gd name="connsiteY17" fmla="*/ 1381367 h 4638917"/>
              <a:gd name="connsiteX18" fmla="*/ 3524250 w 3562350"/>
              <a:gd name="connsiteY18" fmla="*/ 1400417 h 4638917"/>
              <a:gd name="connsiteX19" fmla="*/ 3562350 w 3562350"/>
              <a:gd name="connsiteY19" fmla="*/ 1286117 h 4638917"/>
              <a:gd name="connsiteX20" fmla="*/ 3524250 w 3562350"/>
              <a:gd name="connsiteY20" fmla="*/ 1076567 h 4638917"/>
              <a:gd name="connsiteX21" fmla="*/ 3486150 w 3562350"/>
              <a:gd name="connsiteY21" fmla="*/ 1019417 h 4638917"/>
              <a:gd name="connsiteX22" fmla="*/ 3467100 w 3562350"/>
              <a:gd name="connsiteY22" fmla="*/ 962267 h 4638917"/>
              <a:gd name="connsiteX23" fmla="*/ 3390900 w 3562350"/>
              <a:gd name="connsiteY23" fmla="*/ 847967 h 4638917"/>
              <a:gd name="connsiteX24" fmla="*/ 3352800 w 3562350"/>
              <a:gd name="connsiteY24" fmla="*/ 733667 h 4638917"/>
              <a:gd name="connsiteX25" fmla="*/ 3238500 w 3562350"/>
              <a:gd name="connsiteY25" fmla="*/ 638417 h 4638917"/>
              <a:gd name="connsiteX26" fmla="*/ 3143250 w 3562350"/>
              <a:gd name="connsiteY26" fmla="*/ 543167 h 4638917"/>
              <a:gd name="connsiteX27" fmla="*/ 3124200 w 3562350"/>
              <a:gd name="connsiteY27" fmla="*/ 486017 h 4638917"/>
              <a:gd name="connsiteX28" fmla="*/ 3009900 w 3562350"/>
              <a:gd name="connsiteY28" fmla="*/ 409817 h 4638917"/>
              <a:gd name="connsiteX29" fmla="*/ 2838450 w 3562350"/>
              <a:gd name="connsiteY29" fmla="*/ 295517 h 4638917"/>
              <a:gd name="connsiteX30" fmla="*/ 2781300 w 3562350"/>
              <a:gd name="connsiteY30" fmla="*/ 257417 h 4638917"/>
              <a:gd name="connsiteX31" fmla="*/ 2667000 w 3562350"/>
              <a:gd name="connsiteY31" fmla="*/ 219317 h 4638917"/>
              <a:gd name="connsiteX32" fmla="*/ 2609850 w 3562350"/>
              <a:gd name="connsiteY32" fmla="*/ 181217 h 4638917"/>
              <a:gd name="connsiteX33" fmla="*/ 2514600 w 3562350"/>
              <a:gd name="connsiteY33" fmla="*/ 162167 h 4638917"/>
              <a:gd name="connsiteX34" fmla="*/ 2457450 w 3562350"/>
              <a:gd name="connsiteY34" fmla="*/ 143117 h 4638917"/>
              <a:gd name="connsiteX35" fmla="*/ 2247900 w 3562350"/>
              <a:gd name="connsiteY35" fmla="*/ 124067 h 4638917"/>
              <a:gd name="connsiteX36" fmla="*/ 2190750 w 3562350"/>
              <a:gd name="connsiteY36" fmla="*/ 105017 h 4638917"/>
              <a:gd name="connsiteX37" fmla="*/ 2114550 w 3562350"/>
              <a:gd name="connsiteY37" fmla="*/ 85967 h 4638917"/>
              <a:gd name="connsiteX38" fmla="*/ 2000250 w 3562350"/>
              <a:gd name="connsiteY38" fmla="*/ 47867 h 4638917"/>
              <a:gd name="connsiteX39" fmla="*/ 1733550 w 3562350"/>
              <a:gd name="connsiteY39" fmla="*/ 9767 h 4638917"/>
              <a:gd name="connsiteX0" fmla="*/ 0 w 3542684"/>
              <a:gd name="connsiteY0" fmla="*/ 4638917 h 4638917"/>
              <a:gd name="connsiteX1" fmla="*/ 304800 w 3542684"/>
              <a:gd name="connsiteY1" fmla="*/ 4410317 h 4638917"/>
              <a:gd name="connsiteX2" fmla="*/ 533400 w 3542684"/>
              <a:gd name="connsiteY2" fmla="*/ 4372217 h 4638917"/>
              <a:gd name="connsiteX3" fmla="*/ 933450 w 3542684"/>
              <a:gd name="connsiteY3" fmla="*/ 4029317 h 4638917"/>
              <a:gd name="connsiteX4" fmla="*/ 1104900 w 3542684"/>
              <a:gd name="connsiteY4" fmla="*/ 3495917 h 4638917"/>
              <a:gd name="connsiteX5" fmla="*/ 1295400 w 3542684"/>
              <a:gd name="connsiteY5" fmla="*/ 3153017 h 4638917"/>
              <a:gd name="connsiteX6" fmla="*/ 1485900 w 3542684"/>
              <a:gd name="connsiteY6" fmla="*/ 3038717 h 4638917"/>
              <a:gd name="connsiteX7" fmla="*/ 1771650 w 3542684"/>
              <a:gd name="connsiteY7" fmla="*/ 2886317 h 4638917"/>
              <a:gd name="connsiteX8" fmla="*/ 1981200 w 3542684"/>
              <a:gd name="connsiteY8" fmla="*/ 2695817 h 4638917"/>
              <a:gd name="connsiteX9" fmla="*/ 2133600 w 3542684"/>
              <a:gd name="connsiteY9" fmla="*/ 2600567 h 4638917"/>
              <a:gd name="connsiteX10" fmla="*/ 2419350 w 3542684"/>
              <a:gd name="connsiteY10" fmla="*/ 2562467 h 4638917"/>
              <a:gd name="connsiteX11" fmla="*/ 2705100 w 3542684"/>
              <a:gd name="connsiteY11" fmla="*/ 2352917 h 4638917"/>
              <a:gd name="connsiteX12" fmla="*/ 2838450 w 3542684"/>
              <a:gd name="connsiteY12" fmla="*/ 2067167 h 4638917"/>
              <a:gd name="connsiteX13" fmla="*/ 2838450 w 3542684"/>
              <a:gd name="connsiteY13" fmla="*/ 1667117 h 4638917"/>
              <a:gd name="connsiteX14" fmla="*/ 2647950 w 3542684"/>
              <a:gd name="connsiteY14" fmla="*/ 1362317 h 4638917"/>
              <a:gd name="connsiteX15" fmla="*/ 2724150 w 3542684"/>
              <a:gd name="connsiteY15" fmla="*/ 1267067 h 4638917"/>
              <a:gd name="connsiteX16" fmla="*/ 3028950 w 3542684"/>
              <a:gd name="connsiteY16" fmla="*/ 1286117 h 4638917"/>
              <a:gd name="connsiteX17" fmla="*/ 3295650 w 3542684"/>
              <a:gd name="connsiteY17" fmla="*/ 1381367 h 4638917"/>
              <a:gd name="connsiteX18" fmla="*/ 3524250 w 3542684"/>
              <a:gd name="connsiteY18" fmla="*/ 1400417 h 4638917"/>
              <a:gd name="connsiteX19" fmla="*/ 3524250 w 3542684"/>
              <a:gd name="connsiteY19" fmla="*/ 1076567 h 4638917"/>
              <a:gd name="connsiteX20" fmla="*/ 3486150 w 3542684"/>
              <a:gd name="connsiteY20" fmla="*/ 1019417 h 4638917"/>
              <a:gd name="connsiteX21" fmla="*/ 3467100 w 3542684"/>
              <a:gd name="connsiteY21" fmla="*/ 962267 h 4638917"/>
              <a:gd name="connsiteX22" fmla="*/ 3390900 w 3542684"/>
              <a:gd name="connsiteY22" fmla="*/ 847967 h 4638917"/>
              <a:gd name="connsiteX23" fmla="*/ 3352800 w 3542684"/>
              <a:gd name="connsiteY23" fmla="*/ 733667 h 4638917"/>
              <a:gd name="connsiteX24" fmla="*/ 3238500 w 3542684"/>
              <a:gd name="connsiteY24" fmla="*/ 638417 h 4638917"/>
              <a:gd name="connsiteX25" fmla="*/ 3143250 w 3542684"/>
              <a:gd name="connsiteY25" fmla="*/ 543167 h 4638917"/>
              <a:gd name="connsiteX26" fmla="*/ 3124200 w 3542684"/>
              <a:gd name="connsiteY26" fmla="*/ 486017 h 4638917"/>
              <a:gd name="connsiteX27" fmla="*/ 3009900 w 3542684"/>
              <a:gd name="connsiteY27" fmla="*/ 409817 h 4638917"/>
              <a:gd name="connsiteX28" fmla="*/ 2838450 w 3542684"/>
              <a:gd name="connsiteY28" fmla="*/ 295517 h 4638917"/>
              <a:gd name="connsiteX29" fmla="*/ 2781300 w 3542684"/>
              <a:gd name="connsiteY29" fmla="*/ 257417 h 4638917"/>
              <a:gd name="connsiteX30" fmla="*/ 2667000 w 3542684"/>
              <a:gd name="connsiteY30" fmla="*/ 219317 h 4638917"/>
              <a:gd name="connsiteX31" fmla="*/ 2609850 w 3542684"/>
              <a:gd name="connsiteY31" fmla="*/ 181217 h 4638917"/>
              <a:gd name="connsiteX32" fmla="*/ 2514600 w 3542684"/>
              <a:gd name="connsiteY32" fmla="*/ 162167 h 4638917"/>
              <a:gd name="connsiteX33" fmla="*/ 2457450 w 3542684"/>
              <a:gd name="connsiteY33" fmla="*/ 143117 h 4638917"/>
              <a:gd name="connsiteX34" fmla="*/ 2247900 w 3542684"/>
              <a:gd name="connsiteY34" fmla="*/ 124067 h 4638917"/>
              <a:gd name="connsiteX35" fmla="*/ 2190750 w 3542684"/>
              <a:gd name="connsiteY35" fmla="*/ 105017 h 4638917"/>
              <a:gd name="connsiteX36" fmla="*/ 2114550 w 3542684"/>
              <a:gd name="connsiteY36" fmla="*/ 85967 h 4638917"/>
              <a:gd name="connsiteX37" fmla="*/ 2000250 w 3542684"/>
              <a:gd name="connsiteY37" fmla="*/ 47867 h 4638917"/>
              <a:gd name="connsiteX38" fmla="*/ 1733550 w 3542684"/>
              <a:gd name="connsiteY38" fmla="*/ 9767 h 4638917"/>
              <a:gd name="connsiteX0" fmla="*/ 0 w 3542684"/>
              <a:gd name="connsiteY0" fmla="*/ 4638917 h 4638917"/>
              <a:gd name="connsiteX1" fmla="*/ 304800 w 3542684"/>
              <a:gd name="connsiteY1" fmla="*/ 4410317 h 4638917"/>
              <a:gd name="connsiteX2" fmla="*/ 533400 w 3542684"/>
              <a:gd name="connsiteY2" fmla="*/ 4372217 h 4638917"/>
              <a:gd name="connsiteX3" fmla="*/ 933450 w 3542684"/>
              <a:gd name="connsiteY3" fmla="*/ 4029317 h 4638917"/>
              <a:gd name="connsiteX4" fmla="*/ 1104900 w 3542684"/>
              <a:gd name="connsiteY4" fmla="*/ 3495917 h 4638917"/>
              <a:gd name="connsiteX5" fmla="*/ 1295400 w 3542684"/>
              <a:gd name="connsiteY5" fmla="*/ 3153017 h 4638917"/>
              <a:gd name="connsiteX6" fmla="*/ 1485900 w 3542684"/>
              <a:gd name="connsiteY6" fmla="*/ 3038717 h 4638917"/>
              <a:gd name="connsiteX7" fmla="*/ 1771650 w 3542684"/>
              <a:gd name="connsiteY7" fmla="*/ 2886317 h 4638917"/>
              <a:gd name="connsiteX8" fmla="*/ 1981200 w 3542684"/>
              <a:gd name="connsiteY8" fmla="*/ 2695817 h 4638917"/>
              <a:gd name="connsiteX9" fmla="*/ 2133600 w 3542684"/>
              <a:gd name="connsiteY9" fmla="*/ 2600567 h 4638917"/>
              <a:gd name="connsiteX10" fmla="*/ 2419350 w 3542684"/>
              <a:gd name="connsiteY10" fmla="*/ 2562467 h 4638917"/>
              <a:gd name="connsiteX11" fmla="*/ 2705100 w 3542684"/>
              <a:gd name="connsiteY11" fmla="*/ 2352917 h 4638917"/>
              <a:gd name="connsiteX12" fmla="*/ 2838450 w 3542684"/>
              <a:gd name="connsiteY12" fmla="*/ 2067167 h 4638917"/>
              <a:gd name="connsiteX13" fmla="*/ 2838450 w 3542684"/>
              <a:gd name="connsiteY13" fmla="*/ 1667117 h 4638917"/>
              <a:gd name="connsiteX14" fmla="*/ 2647950 w 3542684"/>
              <a:gd name="connsiteY14" fmla="*/ 1362317 h 4638917"/>
              <a:gd name="connsiteX15" fmla="*/ 2724150 w 3542684"/>
              <a:gd name="connsiteY15" fmla="*/ 1267067 h 4638917"/>
              <a:gd name="connsiteX16" fmla="*/ 3028950 w 3542684"/>
              <a:gd name="connsiteY16" fmla="*/ 1286117 h 4638917"/>
              <a:gd name="connsiteX17" fmla="*/ 3295650 w 3542684"/>
              <a:gd name="connsiteY17" fmla="*/ 1381367 h 4638917"/>
              <a:gd name="connsiteX18" fmla="*/ 3524250 w 3542684"/>
              <a:gd name="connsiteY18" fmla="*/ 1400417 h 4638917"/>
              <a:gd name="connsiteX19" fmla="*/ 3524250 w 3542684"/>
              <a:gd name="connsiteY19" fmla="*/ 1076567 h 4638917"/>
              <a:gd name="connsiteX20" fmla="*/ 3486150 w 3542684"/>
              <a:gd name="connsiteY20" fmla="*/ 1019417 h 4638917"/>
              <a:gd name="connsiteX21" fmla="*/ 3390900 w 3542684"/>
              <a:gd name="connsiteY21" fmla="*/ 847967 h 4638917"/>
              <a:gd name="connsiteX22" fmla="*/ 3352800 w 3542684"/>
              <a:gd name="connsiteY22" fmla="*/ 733667 h 4638917"/>
              <a:gd name="connsiteX23" fmla="*/ 3238500 w 3542684"/>
              <a:gd name="connsiteY23" fmla="*/ 638417 h 4638917"/>
              <a:gd name="connsiteX24" fmla="*/ 3143250 w 3542684"/>
              <a:gd name="connsiteY24" fmla="*/ 543167 h 4638917"/>
              <a:gd name="connsiteX25" fmla="*/ 3124200 w 3542684"/>
              <a:gd name="connsiteY25" fmla="*/ 486017 h 4638917"/>
              <a:gd name="connsiteX26" fmla="*/ 3009900 w 3542684"/>
              <a:gd name="connsiteY26" fmla="*/ 409817 h 4638917"/>
              <a:gd name="connsiteX27" fmla="*/ 2838450 w 3542684"/>
              <a:gd name="connsiteY27" fmla="*/ 295517 h 4638917"/>
              <a:gd name="connsiteX28" fmla="*/ 2781300 w 3542684"/>
              <a:gd name="connsiteY28" fmla="*/ 257417 h 4638917"/>
              <a:gd name="connsiteX29" fmla="*/ 2667000 w 3542684"/>
              <a:gd name="connsiteY29" fmla="*/ 219317 h 4638917"/>
              <a:gd name="connsiteX30" fmla="*/ 2609850 w 3542684"/>
              <a:gd name="connsiteY30" fmla="*/ 181217 h 4638917"/>
              <a:gd name="connsiteX31" fmla="*/ 2514600 w 3542684"/>
              <a:gd name="connsiteY31" fmla="*/ 162167 h 4638917"/>
              <a:gd name="connsiteX32" fmla="*/ 2457450 w 3542684"/>
              <a:gd name="connsiteY32" fmla="*/ 143117 h 4638917"/>
              <a:gd name="connsiteX33" fmla="*/ 2247900 w 3542684"/>
              <a:gd name="connsiteY33" fmla="*/ 124067 h 4638917"/>
              <a:gd name="connsiteX34" fmla="*/ 2190750 w 3542684"/>
              <a:gd name="connsiteY34" fmla="*/ 105017 h 4638917"/>
              <a:gd name="connsiteX35" fmla="*/ 2114550 w 3542684"/>
              <a:gd name="connsiteY35" fmla="*/ 85967 h 4638917"/>
              <a:gd name="connsiteX36" fmla="*/ 2000250 w 3542684"/>
              <a:gd name="connsiteY36" fmla="*/ 47867 h 4638917"/>
              <a:gd name="connsiteX37" fmla="*/ 1733550 w 3542684"/>
              <a:gd name="connsiteY37" fmla="*/ 9767 h 4638917"/>
              <a:gd name="connsiteX0" fmla="*/ 0 w 3547250"/>
              <a:gd name="connsiteY0" fmla="*/ 4638917 h 4638917"/>
              <a:gd name="connsiteX1" fmla="*/ 304800 w 3547250"/>
              <a:gd name="connsiteY1" fmla="*/ 4410317 h 4638917"/>
              <a:gd name="connsiteX2" fmla="*/ 533400 w 3547250"/>
              <a:gd name="connsiteY2" fmla="*/ 4372217 h 4638917"/>
              <a:gd name="connsiteX3" fmla="*/ 933450 w 3547250"/>
              <a:gd name="connsiteY3" fmla="*/ 4029317 h 4638917"/>
              <a:gd name="connsiteX4" fmla="*/ 1104900 w 3547250"/>
              <a:gd name="connsiteY4" fmla="*/ 3495917 h 4638917"/>
              <a:gd name="connsiteX5" fmla="*/ 1295400 w 3547250"/>
              <a:gd name="connsiteY5" fmla="*/ 3153017 h 4638917"/>
              <a:gd name="connsiteX6" fmla="*/ 1485900 w 3547250"/>
              <a:gd name="connsiteY6" fmla="*/ 3038717 h 4638917"/>
              <a:gd name="connsiteX7" fmla="*/ 1771650 w 3547250"/>
              <a:gd name="connsiteY7" fmla="*/ 2886317 h 4638917"/>
              <a:gd name="connsiteX8" fmla="*/ 1981200 w 3547250"/>
              <a:gd name="connsiteY8" fmla="*/ 2695817 h 4638917"/>
              <a:gd name="connsiteX9" fmla="*/ 2133600 w 3547250"/>
              <a:gd name="connsiteY9" fmla="*/ 2600567 h 4638917"/>
              <a:gd name="connsiteX10" fmla="*/ 2419350 w 3547250"/>
              <a:gd name="connsiteY10" fmla="*/ 2562467 h 4638917"/>
              <a:gd name="connsiteX11" fmla="*/ 2705100 w 3547250"/>
              <a:gd name="connsiteY11" fmla="*/ 2352917 h 4638917"/>
              <a:gd name="connsiteX12" fmla="*/ 2838450 w 3547250"/>
              <a:gd name="connsiteY12" fmla="*/ 2067167 h 4638917"/>
              <a:gd name="connsiteX13" fmla="*/ 2838450 w 3547250"/>
              <a:gd name="connsiteY13" fmla="*/ 1667117 h 4638917"/>
              <a:gd name="connsiteX14" fmla="*/ 2647950 w 3547250"/>
              <a:gd name="connsiteY14" fmla="*/ 1362317 h 4638917"/>
              <a:gd name="connsiteX15" fmla="*/ 2724150 w 3547250"/>
              <a:gd name="connsiteY15" fmla="*/ 1267067 h 4638917"/>
              <a:gd name="connsiteX16" fmla="*/ 3028950 w 3547250"/>
              <a:gd name="connsiteY16" fmla="*/ 1286117 h 4638917"/>
              <a:gd name="connsiteX17" fmla="*/ 3295650 w 3547250"/>
              <a:gd name="connsiteY17" fmla="*/ 1381367 h 4638917"/>
              <a:gd name="connsiteX18" fmla="*/ 3524250 w 3547250"/>
              <a:gd name="connsiteY18" fmla="*/ 1400417 h 4638917"/>
              <a:gd name="connsiteX19" fmla="*/ 3524250 w 3547250"/>
              <a:gd name="connsiteY19" fmla="*/ 1076567 h 4638917"/>
              <a:gd name="connsiteX20" fmla="*/ 3390900 w 3547250"/>
              <a:gd name="connsiteY20" fmla="*/ 847967 h 4638917"/>
              <a:gd name="connsiteX21" fmla="*/ 3352800 w 3547250"/>
              <a:gd name="connsiteY21" fmla="*/ 733667 h 4638917"/>
              <a:gd name="connsiteX22" fmla="*/ 3238500 w 3547250"/>
              <a:gd name="connsiteY22" fmla="*/ 638417 h 4638917"/>
              <a:gd name="connsiteX23" fmla="*/ 3143250 w 3547250"/>
              <a:gd name="connsiteY23" fmla="*/ 543167 h 4638917"/>
              <a:gd name="connsiteX24" fmla="*/ 3124200 w 3547250"/>
              <a:gd name="connsiteY24" fmla="*/ 486017 h 4638917"/>
              <a:gd name="connsiteX25" fmla="*/ 3009900 w 3547250"/>
              <a:gd name="connsiteY25" fmla="*/ 409817 h 4638917"/>
              <a:gd name="connsiteX26" fmla="*/ 2838450 w 3547250"/>
              <a:gd name="connsiteY26" fmla="*/ 295517 h 4638917"/>
              <a:gd name="connsiteX27" fmla="*/ 2781300 w 3547250"/>
              <a:gd name="connsiteY27" fmla="*/ 257417 h 4638917"/>
              <a:gd name="connsiteX28" fmla="*/ 2667000 w 3547250"/>
              <a:gd name="connsiteY28" fmla="*/ 219317 h 4638917"/>
              <a:gd name="connsiteX29" fmla="*/ 2609850 w 3547250"/>
              <a:gd name="connsiteY29" fmla="*/ 181217 h 4638917"/>
              <a:gd name="connsiteX30" fmla="*/ 2514600 w 3547250"/>
              <a:gd name="connsiteY30" fmla="*/ 162167 h 4638917"/>
              <a:gd name="connsiteX31" fmla="*/ 2457450 w 3547250"/>
              <a:gd name="connsiteY31" fmla="*/ 143117 h 4638917"/>
              <a:gd name="connsiteX32" fmla="*/ 2247900 w 3547250"/>
              <a:gd name="connsiteY32" fmla="*/ 124067 h 4638917"/>
              <a:gd name="connsiteX33" fmla="*/ 2190750 w 3547250"/>
              <a:gd name="connsiteY33" fmla="*/ 105017 h 4638917"/>
              <a:gd name="connsiteX34" fmla="*/ 2114550 w 3547250"/>
              <a:gd name="connsiteY34" fmla="*/ 85967 h 4638917"/>
              <a:gd name="connsiteX35" fmla="*/ 2000250 w 3547250"/>
              <a:gd name="connsiteY35" fmla="*/ 47867 h 4638917"/>
              <a:gd name="connsiteX36" fmla="*/ 1733550 w 3547250"/>
              <a:gd name="connsiteY36" fmla="*/ 9767 h 4638917"/>
              <a:gd name="connsiteX0" fmla="*/ 0 w 3547250"/>
              <a:gd name="connsiteY0" fmla="*/ 4638917 h 4638917"/>
              <a:gd name="connsiteX1" fmla="*/ 304800 w 3547250"/>
              <a:gd name="connsiteY1" fmla="*/ 4410317 h 4638917"/>
              <a:gd name="connsiteX2" fmla="*/ 533400 w 3547250"/>
              <a:gd name="connsiteY2" fmla="*/ 4372217 h 4638917"/>
              <a:gd name="connsiteX3" fmla="*/ 933450 w 3547250"/>
              <a:gd name="connsiteY3" fmla="*/ 4029317 h 4638917"/>
              <a:gd name="connsiteX4" fmla="*/ 1104900 w 3547250"/>
              <a:gd name="connsiteY4" fmla="*/ 3495917 h 4638917"/>
              <a:gd name="connsiteX5" fmla="*/ 1295400 w 3547250"/>
              <a:gd name="connsiteY5" fmla="*/ 3153017 h 4638917"/>
              <a:gd name="connsiteX6" fmla="*/ 1485900 w 3547250"/>
              <a:gd name="connsiteY6" fmla="*/ 3038717 h 4638917"/>
              <a:gd name="connsiteX7" fmla="*/ 1771650 w 3547250"/>
              <a:gd name="connsiteY7" fmla="*/ 2886317 h 4638917"/>
              <a:gd name="connsiteX8" fmla="*/ 1981200 w 3547250"/>
              <a:gd name="connsiteY8" fmla="*/ 2695817 h 4638917"/>
              <a:gd name="connsiteX9" fmla="*/ 2133600 w 3547250"/>
              <a:gd name="connsiteY9" fmla="*/ 2600567 h 4638917"/>
              <a:gd name="connsiteX10" fmla="*/ 2419350 w 3547250"/>
              <a:gd name="connsiteY10" fmla="*/ 2562467 h 4638917"/>
              <a:gd name="connsiteX11" fmla="*/ 2705100 w 3547250"/>
              <a:gd name="connsiteY11" fmla="*/ 2352917 h 4638917"/>
              <a:gd name="connsiteX12" fmla="*/ 2838450 w 3547250"/>
              <a:gd name="connsiteY12" fmla="*/ 2067167 h 4638917"/>
              <a:gd name="connsiteX13" fmla="*/ 2838450 w 3547250"/>
              <a:gd name="connsiteY13" fmla="*/ 1667117 h 4638917"/>
              <a:gd name="connsiteX14" fmla="*/ 2647950 w 3547250"/>
              <a:gd name="connsiteY14" fmla="*/ 1362317 h 4638917"/>
              <a:gd name="connsiteX15" fmla="*/ 2724150 w 3547250"/>
              <a:gd name="connsiteY15" fmla="*/ 1267067 h 4638917"/>
              <a:gd name="connsiteX16" fmla="*/ 3028950 w 3547250"/>
              <a:gd name="connsiteY16" fmla="*/ 1286117 h 4638917"/>
              <a:gd name="connsiteX17" fmla="*/ 3295650 w 3547250"/>
              <a:gd name="connsiteY17" fmla="*/ 1381367 h 4638917"/>
              <a:gd name="connsiteX18" fmla="*/ 3524250 w 3547250"/>
              <a:gd name="connsiteY18" fmla="*/ 1400417 h 4638917"/>
              <a:gd name="connsiteX19" fmla="*/ 3524250 w 3547250"/>
              <a:gd name="connsiteY19" fmla="*/ 1076567 h 4638917"/>
              <a:gd name="connsiteX20" fmla="*/ 3390900 w 3547250"/>
              <a:gd name="connsiteY20" fmla="*/ 847967 h 4638917"/>
              <a:gd name="connsiteX21" fmla="*/ 3238500 w 3547250"/>
              <a:gd name="connsiteY21" fmla="*/ 638417 h 4638917"/>
              <a:gd name="connsiteX22" fmla="*/ 3143250 w 3547250"/>
              <a:gd name="connsiteY22" fmla="*/ 543167 h 4638917"/>
              <a:gd name="connsiteX23" fmla="*/ 3124200 w 3547250"/>
              <a:gd name="connsiteY23" fmla="*/ 486017 h 4638917"/>
              <a:gd name="connsiteX24" fmla="*/ 3009900 w 3547250"/>
              <a:gd name="connsiteY24" fmla="*/ 409817 h 4638917"/>
              <a:gd name="connsiteX25" fmla="*/ 2838450 w 3547250"/>
              <a:gd name="connsiteY25" fmla="*/ 295517 h 4638917"/>
              <a:gd name="connsiteX26" fmla="*/ 2781300 w 3547250"/>
              <a:gd name="connsiteY26" fmla="*/ 257417 h 4638917"/>
              <a:gd name="connsiteX27" fmla="*/ 2667000 w 3547250"/>
              <a:gd name="connsiteY27" fmla="*/ 219317 h 4638917"/>
              <a:gd name="connsiteX28" fmla="*/ 2609850 w 3547250"/>
              <a:gd name="connsiteY28" fmla="*/ 181217 h 4638917"/>
              <a:gd name="connsiteX29" fmla="*/ 2514600 w 3547250"/>
              <a:gd name="connsiteY29" fmla="*/ 162167 h 4638917"/>
              <a:gd name="connsiteX30" fmla="*/ 2457450 w 3547250"/>
              <a:gd name="connsiteY30" fmla="*/ 143117 h 4638917"/>
              <a:gd name="connsiteX31" fmla="*/ 2247900 w 3547250"/>
              <a:gd name="connsiteY31" fmla="*/ 124067 h 4638917"/>
              <a:gd name="connsiteX32" fmla="*/ 2190750 w 3547250"/>
              <a:gd name="connsiteY32" fmla="*/ 105017 h 4638917"/>
              <a:gd name="connsiteX33" fmla="*/ 2114550 w 3547250"/>
              <a:gd name="connsiteY33" fmla="*/ 85967 h 4638917"/>
              <a:gd name="connsiteX34" fmla="*/ 2000250 w 3547250"/>
              <a:gd name="connsiteY34" fmla="*/ 47867 h 4638917"/>
              <a:gd name="connsiteX35" fmla="*/ 1733550 w 3547250"/>
              <a:gd name="connsiteY35" fmla="*/ 9767 h 4638917"/>
              <a:gd name="connsiteX0" fmla="*/ 0 w 3547250"/>
              <a:gd name="connsiteY0" fmla="*/ 4638917 h 4638917"/>
              <a:gd name="connsiteX1" fmla="*/ 304800 w 3547250"/>
              <a:gd name="connsiteY1" fmla="*/ 4410317 h 4638917"/>
              <a:gd name="connsiteX2" fmla="*/ 533400 w 3547250"/>
              <a:gd name="connsiteY2" fmla="*/ 4372217 h 4638917"/>
              <a:gd name="connsiteX3" fmla="*/ 933450 w 3547250"/>
              <a:gd name="connsiteY3" fmla="*/ 4029317 h 4638917"/>
              <a:gd name="connsiteX4" fmla="*/ 1104900 w 3547250"/>
              <a:gd name="connsiteY4" fmla="*/ 3495917 h 4638917"/>
              <a:gd name="connsiteX5" fmla="*/ 1295400 w 3547250"/>
              <a:gd name="connsiteY5" fmla="*/ 3153017 h 4638917"/>
              <a:gd name="connsiteX6" fmla="*/ 1485900 w 3547250"/>
              <a:gd name="connsiteY6" fmla="*/ 3038717 h 4638917"/>
              <a:gd name="connsiteX7" fmla="*/ 1771650 w 3547250"/>
              <a:gd name="connsiteY7" fmla="*/ 2886317 h 4638917"/>
              <a:gd name="connsiteX8" fmla="*/ 1981200 w 3547250"/>
              <a:gd name="connsiteY8" fmla="*/ 2695817 h 4638917"/>
              <a:gd name="connsiteX9" fmla="*/ 2133600 w 3547250"/>
              <a:gd name="connsiteY9" fmla="*/ 2600567 h 4638917"/>
              <a:gd name="connsiteX10" fmla="*/ 2419350 w 3547250"/>
              <a:gd name="connsiteY10" fmla="*/ 2562467 h 4638917"/>
              <a:gd name="connsiteX11" fmla="*/ 2705100 w 3547250"/>
              <a:gd name="connsiteY11" fmla="*/ 2352917 h 4638917"/>
              <a:gd name="connsiteX12" fmla="*/ 2838450 w 3547250"/>
              <a:gd name="connsiteY12" fmla="*/ 2067167 h 4638917"/>
              <a:gd name="connsiteX13" fmla="*/ 2838450 w 3547250"/>
              <a:gd name="connsiteY13" fmla="*/ 1667117 h 4638917"/>
              <a:gd name="connsiteX14" fmla="*/ 2647950 w 3547250"/>
              <a:gd name="connsiteY14" fmla="*/ 1362317 h 4638917"/>
              <a:gd name="connsiteX15" fmla="*/ 2724150 w 3547250"/>
              <a:gd name="connsiteY15" fmla="*/ 1267067 h 4638917"/>
              <a:gd name="connsiteX16" fmla="*/ 3028950 w 3547250"/>
              <a:gd name="connsiteY16" fmla="*/ 1286117 h 4638917"/>
              <a:gd name="connsiteX17" fmla="*/ 3295650 w 3547250"/>
              <a:gd name="connsiteY17" fmla="*/ 1381367 h 4638917"/>
              <a:gd name="connsiteX18" fmla="*/ 3524250 w 3547250"/>
              <a:gd name="connsiteY18" fmla="*/ 1400417 h 4638917"/>
              <a:gd name="connsiteX19" fmla="*/ 3524250 w 3547250"/>
              <a:gd name="connsiteY19" fmla="*/ 1076567 h 4638917"/>
              <a:gd name="connsiteX20" fmla="*/ 3390900 w 3547250"/>
              <a:gd name="connsiteY20" fmla="*/ 847967 h 4638917"/>
              <a:gd name="connsiteX21" fmla="*/ 3143250 w 3547250"/>
              <a:gd name="connsiteY21" fmla="*/ 543167 h 4638917"/>
              <a:gd name="connsiteX22" fmla="*/ 3124200 w 3547250"/>
              <a:gd name="connsiteY22" fmla="*/ 486017 h 4638917"/>
              <a:gd name="connsiteX23" fmla="*/ 3009900 w 3547250"/>
              <a:gd name="connsiteY23" fmla="*/ 409817 h 4638917"/>
              <a:gd name="connsiteX24" fmla="*/ 2838450 w 3547250"/>
              <a:gd name="connsiteY24" fmla="*/ 295517 h 4638917"/>
              <a:gd name="connsiteX25" fmla="*/ 2781300 w 3547250"/>
              <a:gd name="connsiteY25" fmla="*/ 257417 h 4638917"/>
              <a:gd name="connsiteX26" fmla="*/ 2667000 w 3547250"/>
              <a:gd name="connsiteY26" fmla="*/ 219317 h 4638917"/>
              <a:gd name="connsiteX27" fmla="*/ 2609850 w 3547250"/>
              <a:gd name="connsiteY27" fmla="*/ 181217 h 4638917"/>
              <a:gd name="connsiteX28" fmla="*/ 2514600 w 3547250"/>
              <a:gd name="connsiteY28" fmla="*/ 162167 h 4638917"/>
              <a:gd name="connsiteX29" fmla="*/ 2457450 w 3547250"/>
              <a:gd name="connsiteY29" fmla="*/ 143117 h 4638917"/>
              <a:gd name="connsiteX30" fmla="*/ 2247900 w 3547250"/>
              <a:gd name="connsiteY30" fmla="*/ 124067 h 4638917"/>
              <a:gd name="connsiteX31" fmla="*/ 2190750 w 3547250"/>
              <a:gd name="connsiteY31" fmla="*/ 105017 h 4638917"/>
              <a:gd name="connsiteX32" fmla="*/ 2114550 w 3547250"/>
              <a:gd name="connsiteY32" fmla="*/ 85967 h 4638917"/>
              <a:gd name="connsiteX33" fmla="*/ 2000250 w 3547250"/>
              <a:gd name="connsiteY33" fmla="*/ 47867 h 4638917"/>
              <a:gd name="connsiteX34" fmla="*/ 1733550 w 3547250"/>
              <a:gd name="connsiteY34" fmla="*/ 9767 h 4638917"/>
              <a:gd name="connsiteX0" fmla="*/ 0 w 3547250"/>
              <a:gd name="connsiteY0" fmla="*/ 4638917 h 4638917"/>
              <a:gd name="connsiteX1" fmla="*/ 304800 w 3547250"/>
              <a:gd name="connsiteY1" fmla="*/ 4410317 h 4638917"/>
              <a:gd name="connsiteX2" fmla="*/ 533400 w 3547250"/>
              <a:gd name="connsiteY2" fmla="*/ 4372217 h 4638917"/>
              <a:gd name="connsiteX3" fmla="*/ 933450 w 3547250"/>
              <a:gd name="connsiteY3" fmla="*/ 4029317 h 4638917"/>
              <a:gd name="connsiteX4" fmla="*/ 1104900 w 3547250"/>
              <a:gd name="connsiteY4" fmla="*/ 3495917 h 4638917"/>
              <a:gd name="connsiteX5" fmla="*/ 1295400 w 3547250"/>
              <a:gd name="connsiteY5" fmla="*/ 3153017 h 4638917"/>
              <a:gd name="connsiteX6" fmla="*/ 1485900 w 3547250"/>
              <a:gd name="connsiteY6" fmla="*/ 3038717 h 4638917"/>
              <a:gd name="connsiteX7" fmla="*/ 1771650 w 3547250"/>
              <a:gd name="connsiteY7" fmla="*/ 2886317 h 4638917"/>
              <a:gd name="connsiteX8" fmla="*/ 1981200 w 3547250"/>
              <a:gd name="connsiteY8" fmla="*/ 2695817 h 4638917"/>
              <a:gd name="connsiteX9" fmla="*/ 2133600 w 3547250"/>
              <a:gd name="connsiteY9" fmla="*/ 2600567 h 4638917"/>
              <a:gd name="connsiteX10" fmla="*/ 2419350 w 3547250"/>
              <a:gd name="connsiteY10" fmla="*/ 2562467 h 4638917"/>
              <a:gd name="connsiteX11" fmla="*/ 2705100 w 3547250"/>
              <a:gd name="connsiteY11" fmla="*/ 2352917 h 4638917"/>
              <a:gd name="connsiteX12" fmla="*/ 2838450 w 3547250"/>
              <a:gd name="connsiteY12" fmla="*/ 2067167 h 4638917"/>
              <a:gd name="connsiteX13" fmla="*/ 2838450 w 3547250"/>
              <a:gd name="connsiteY13" fmla="*/ 1667117 h 4638917"/>
              <a:gd name="connsiteX14" fmla="*/ 2647950 w 3547250"/>
              <a:gd name="connsiteY14" fmla="*/ 1362317 h 4638917"/>
              <a:gd name="connsiteX15" fmla="*/ 2724150 w 3547250"/>
              <a:gd name="connsiteY15" fmla="*/ 1267067 h 4638917"/>
              <a:gd name="connsiteX16" fmla="*/ 3028950 w 3547250"/>
              <a:gd name="connsiteY16" fmla="*/ 1286117 h 4638917"/>
              <a:gd name="connsiteX17" fmla="*/ 3295650 w 3547250"/>
              <a:gd name="connsiteY17" fmla="*/ 1381367 h 4638917"/>
              <a:gd name="connsiteX18" fmla="*/ 3524250 w 3547250"/>
              <a:gd name="connsiteY18" fmla="*/ 1400417 h 4638917"/>
              <a:gd name="connsiteX19" fmla="*/ 3524250 w 3547250"/>
              <a:gd name="connsiteY19" fmla="*/ 1076567 h 4638917"/>
              <a:gd name="connsiteX20" fmla="*/ 3390900 w 3547250"/>
              <a:gd name="connsiteY20" fmla="*/ 847967 h 4638917"/>
              <a:gd name="connsiteX21" fmla="*/ 3143250 w 3547250"/>
              <a:gd name="connsiteY21" fmla="*/ 543167 h 4638917"/>
              <a:gd name="connsiteX22" fmla="*/ 3009900 w 3547250"/>
              <a:gd name="connsiteY22" fmla="*/ 409817 h 4638917"/>
              <a:gd name="connsiteX23" fmla="*/ 2838450 w 3547250"/>
              <a:gd name="connsiteY23" fmla="*/ 295517 h 4638917"/>
              <a:gd name="connsiteX24" fmla="*/ 2781300 w 3547250"/>
              <a:gd name="connsiteY24" fmla="*/ 257417 h 4638917"/>
              <a:gd name="connsiteX25" fmla="*/ 2667000 w 3547250"/>
              <a:gd name="connsiteY25" fmla="*/ 219317 h 4638917"/>
              <a:gd name="connsiteX26" fmla="*/ 2609850 w 3547250"/>
              <a:gd name="connsiteY26" fmla="*/ 181217 h 4638917"/>
              <a:gd name="connsiteX27" fmla="*/ 2514600 w 3547250"/>
              <a:gd name="connsiteY27" fmla="*/ 162167 h 4638917"/>
              <a:gd name="connsiteX28" fmla="*/ 2457450 w 3547250"/>
              <a:gd name="connsiteY28" fmla="*/ 143117 h 4638917"/>
              <a:gd name="connsiteX29" fmla="*/ 2247900 w 3547250"/>
              <a:gd name="connsiteY29" fmla="*/ 124067 h 4638917"/>
              <a:gd name="connsiteX30" fmla="*/ 2190750 w 3547250"/>
              <a:gd name="connsiteY30" fmla="*/ 105017 h 4638917"/>
              <a:gd name="connsiteX31" fmla="*/ 2114550 w 3547250"/>
              <a:gd name="connsiteY31" fmla="*/ 85967 h 4638917"/>
              <a:gd name="connsiteX32" fmla="*/ 2000250 w 3547250"/>
              <a:gd name="connsiteY32" fmla="*/ 47867 h 4638917"/>
              <a:gd name="connsiteX33" fmla="*/ 1733550 w 3547250"/>
              <a:gd name="connsiteY33" fmla="*/ 9767 h 4638917"/>
              <a:gd name="connsiteX0" fmla="*/ 0 w 3547250"/>
              <a:gd name="connsiteY0" fmla="*/ 4638917 h 4638917"/>
              <a:gd name="connsiteX1" fmla="*/ 304800 w 3547250"/>
              <a:gd name="connsiteY1" fmla="*/ 4410317 h 4638917"/>
              <a:gd name="connsiteX2" fmla="*/ 533400 w 3547250"/>
              <a:gd name="connsiteY2" fmla="*/ 4372217 h 4638917"/>
              <a:gd name="connsiteX3" fmla="*/ 933450 w 3547250"/>
              <a:gd name="connsiteY3" fmla="*/ 4029317 h 4638917"/>
              <a:gd name="connsiteX4" fmla="*/ 1104900 w 3547250"/>
              <a:gd name="connsiteY4" fmla="*/ 3495917 h 4638917"/>
              <a:gd name="connsiteX5" fmla="*/ 1295400 w 3547250"/>
              <a:gd name="connsiteY5" fmla="*/ 3153017 h 4638917"/>
              <a:gd name="connsiteX6" fmla="*/ 1485900 w 3547250"/>
              <a:gd name="connsiteY6" fmla="*/ 3038717 h 4638917"/>
              <a:gd name="connsiteX7" fmla="*/ 1771650 w 3547250"/>
              <a:gd name="connsiteY7" fmla="*/ 2886317 h 4638917"/>
              <a:gd name="connsiteX8" fmla="*/ 1981200 w 3547250"/>
              <a:gd name="connsiteY8" fmla="*/ 2695817 h 4638917"/>
              <a:gd name="connsiteX9" fmla="*/ 2133600 w 3547250"/>
              <a:gd name="connsiteY9" fmla="*/ 2600567 h 4638917"/>
              <a:gd name="connsiteX10" fmla="*/ 2419350 w 3547250"/>
              <a:gd name="connsiteY10" fmla="*/ 2562467 h 4638917"/>
              <a:gd name="connsiteX11" fmla="*/ 2705100 w 3547250"/>
              <a:gd name="connsiteY11" fmla="*/ 2352917 h 4638917"/>
              <a:gd name="connsiteX12" fmla="*/ 2838450 w 3547250"/>
              <a:gd name="connsiteY12" fmla="*/ 2067167 h 4638917"/>
              <a:gd name="connsiteX13" fmla="*/ 2838450 w 3547250"/>
              <a:gd name="connsiteY13" fmla="*/ 1667117 h 4638917"/>
              <a:gd name="connsiteX14" fmla="*/ 2647950 w 3547250"/>
              <a:gd name="connsiteY14" fmla="*/ 1362317 h 4638917"/>
              <a:gd name="connsiteX15" fmla="*/ 2724150 w 3547250"/>
              <a:gd name="connsiteY15" fmla="*/ 1267067 h 4638917"/>
              <a:gd name="connsiteX16" fmla="*/ 3028950 w 3547250"/>
              <a:gd name="connsiteY16" fmla="*/ 1286117 h 4638917"/>
              <a:gd name="connsiteX17" fmla="*/ 3295650 w 3547250"/>
              <a:gd name="connsiteY17" fmla="*/ 1381367 h 4638917"/>
              <a:gd name="connsiteX18" fmla="*/ 3524250 w 3547250"/>
              <a:gd name="connsiteY18" fmla="*/ 1400417 h 4638917"/>
              <a:gd name="connsiteX19" fmla="*/ 3524250 w 3547250"/>
              <a:gd name="connsiteY19" fmla="*/ 1076567 h 4638917"/>
              <a:gd name="connsiteX20" fmla="*/ 3390900 w 3547250"/>
              <a:gd name="connsiteY20" fmla="*/ 847967 h 4638917"/>
              <a:gd name="connsiteX21" fmla="*/ 3143250 w 3547250"/>
              <a:gd name="connsiteY21" fmla="*/ 543167 h 4638917"/>
              <a:gd name="connsiteX22" fmla="*/ 2838450 w 3547250"/>
              <a:gd name="connsiteY22" fmla="*/ 295517 h 4638917"/>
              <a:gd name="connsiteX23" fmla="*/ 2781300 w 3547250"/>
              <a:gd name="connsiteY23" fmla="*/ 257417 h 4638917"/>
              <a:gd name="connsiteX24" fmla="*/ 2667000 w 3547250"/>
              <a:gd name="connsiteY24" fmla="*/ 219317 h 4638917"/>
              <a:gd name="connsiteX25" fmla="*/ 2609850 w 3547250"/>
              <a:gd name="connsiteY25" fmla="*/ 181217 h 4638917"/>
              <a:gd name="connsiteX26" fmla="*/ 2514600 w 3547250"/>
              <a:gd name="connsiteY26" fmla="*/ 162167 h 4638917"/>
              <a:gd name="connsiteX27" fmla="*/ 2457450 w 3547250"/>
              <a:gd name="connsiteY27" fmla="*/ 143117 h 4638917"/>
              <a:gd name="connsiteX28" fmla="*/ 2247900 w 3547250"/>
              <a:gd name="connsiteY28" fmla="*/ 124067 h 4638917"/>
              <a:gd name="connsiteX29" fmla="*/ 2190750 w 3547250"/>
              <a:gd name="connsiteY29" fmla="*/ 105017 h 4638917"/>
              <a:gd name="connsiteX30" fmla="*/ 2114550 w 3547250"/>
              <a:gd name="connsiteY30" fmla="*/ 85967 h 4638917"/>
              <a:gd name="connsiteX31" fmla="*/ 2000250 w 3547250"/>
              <a:gd name="connsiteY31" fmla="*/ 47867 h 4638917"/>
              <a:gd name="connsiteX32" fmla="*/ 1733550 w 3547250"/>
              <a:gd name="connsiteY32" fmla="*/ 9767 h 4638917"/>
              <a:gd name="connsiteX0" fmla="*/ 0 w 3547250"/>
              <a:gd name="connsiteY0" fmla="*/ 4638917 h 4638917"/>
              <a:gd name="connsiteX1" fmla="*/ 304800 w 3547250"/>
              <a:gd name="connsiteY1" fmla="*/ 4410317 h 4638917"/>
              <a:gd name="connsiteX2" fmla="*/ 533400 w 3547250"/>
              <a:gd name="connsiteY2" fmla="*/ 4372217 h 4638917"/>
              <a:gd name="connsiteX3" fmla="*/ 933450 w 3547250"/>
              <a:gd name="connsiteY3" fmla="*/ 4029317 h 4638917"/>
              <a:gd name="connsiteX4" fmla="*/ 1104900 w 3547250"/>
              <a:gd name="connsiteY4" fmla="*/ 3495917 h 4638917"/>
              <a:gd name="connsiteX5" fmla="*/ 1295400 w 3547250"/>
              <a:gd name="connsiteY5" fmla="*/ 3153017 h 4638917"/>
              <a:gd name="connsiteX6" fmla="*/ 1485900 w 3547250"/>
              <a:gd name="connsiteY6" fmla="*/ 3038717 h 4638917"/>
              <a:gd name="connsiteX7" fmla="*/ 1771650 w 3547250"/>
              <a:gd name="connsiteY7" fmla="*/ 2886317 h 4638917"/>
              <a:gd name="connsiteX8" fmla="*/ 1981200 w 3547250"/>
              <a:gd name="connsiteY8" fmla="*/ 2695817 h 4638917"/>
              <a:gd name="connsiteX9" fmla="*/ 2133600 w 3547250"/>
              <a:gd name="connsiteY9" fmla="*/ 2600567 h 4638917"/>
              <a:gd name="connsiteX10" fmla="*/ 2419350 w 3547250"/>
              <a:gd name="connsiteY10" fmla="*/ 2562467 h 4638917"/>
              <a:gd name="connsiteX11" fmla="*/ 2705100 w 3547250"/>
              <a:gd name="connsiteY11" fmla="*/ 2352917 h 4638917"/>
              <a:gd name="connsiteX12" fmla="*/ 2838450 w 3547250"/>
              <a:gd name="connsiteY12" fmla="*/ 2067167 h 4638917"/>
              <a:gd name="connsiteX13" fmla="*/ 2838450 w 3547250"/>
              <a:gd name="connsiteY13" fmla="*/ 1667117 h 4638917"/>
              <a:gd name="connsiteX14" fmla="*/ 2647950 w 3547250"/>
              <a:gd name="connsiteY14" fmla="*/ 1362317 h 4638917"/>
              <a:gd name="connsiteX15" fmla="*/ 2724150 w 3547250"/>
              <a:gd name="connsiteY15" fmla="*/ 1267067 h 4638917"/>
              <a:gd name="connsiteX16" fmla="*/ 3028950 w 3547250"/>
              <a:gd name="connsiteY16" fmla="*/ 1286117 h 4638917"/>
              <a:gd name="connsiteX17" fmla="*/ 3295650 w 3547250"/>
              <a:gd name="connsiteY17" fmla="*/ 1381367 h 4638917"/>
              <a:gd name="connsiteX18" fmla="*/ 3524250 w 3547250"/>
              <a:gd name="connsiteY18" fmla="*/ 1400417 h 4638917"/>
              <a:gd name="connsiteX19" fmla="*/ 3524250 w 3547250"/>
              <a:gd name="connsiteY19" fmla="*/ 1076567 h 4638917"/>
              <a:gd name="connsiteX20" fmla="*/ 3390900 w 3547250"/>
              <a:gd name="connsiteY20" fmla="*/ 847967 h 4638917"/>
              <a:gd name="connsiteX21" fmla="*/ 3143250 w 3547250"/>
              <a:gd name="connsiteY21" fmla="*/ 543167 h 4638917"/>
              <a:gd name="connsiteX22" fmla="*/ 2838450 w 3547250"/>
              <a:gd name="connsiteY22" fmla="*/ 295517 h 4638917"/>
              <a:gd name="connsiteX23" fmla="*/ 2667000 w 3547250"/>
              <a:gd name="connsiteY23" fmla="*/ 219317 h 4638917"/>
              <a:gd name="connsiteX24" fmla="*/ 2609850 w 3547250"/>
              <a:gd name="connsiteY24" fmla="*/ 181217 h 4638917"/>
              <a:gd name="connsiteX25" fmla="*/ 2514600 w 3547250"/>
              <a:gd name="connsiteY25" fmla="*/ 162167 h 4638917"/>
              <a:gd name="connsiteX26" fmla="*/ 2457450 w 3547250"/>
              <a:gd name="connsiteY26" fmla="*/ 143117 h 4638917"/>
              <a:gd name="connsiteX27" fmla="*/ 2247900 w 3547250"/>
              <a:gd name="connsiteY27" fmla="*/ 124067 h 4638917"/>
              <a:gd name="connsiteX28" fmla="*/ 2190750 w 3547250"/>
              <a:gd name="connsiteY28" fmla="*/ 105017 h 4638917"/>
              <a:gd name="connsiteX29" fmla="*/ 2114550 w 3547250"/>
              <a:gd name="connsiteY29" fmla="*/ 85967 h 4638917"/>
              <a:gd name="connsiteX30" fmla="*/ 2000250 w 3547250"/>
              <a:gd name="connsiteY30" fmla="*/ 47867 h 4638917"/>
              <a:gd name="connsiteX31" fmla="*/ 1733550 w 3547250"/>
              <a:gd name="connsiteY31" fmla="*/ 9767 h 4638917"/>
              <a:gd name="connsiteX0" fmla="*/ 0 w 3547250"/>
              <a:gd name="connsiteY0" fmla="*/ 4638917 h 4638917"/>
              <a:gd name="connsiteX1" fmla="*/ 304800 w 3547250"/>
              <a:gd name="connsiteY1" fmla="*/ 4410317 h 4638917"/>
              <a:gd name="connsiteX2" fmla="*/ 533400 w 3547250"/>
              <a:gd name="connsiteY2" fmla="*/ 4372217 h 4638917"/>
              <a:gd name="connsiteX3" fmla="*/ 933450 w 3547250"/>
              <a:gd name="connsiteY3" fmla="*/ 4029317 h 4638917"/>
              <a:gd name="connsiteX4" fmla="*/ 1104900 w 3547250"/>
              <a:gd name="connsiteY4" fmla="*/ 3495917 h 4638917"/>
              <a:gd name="connsiteX5" fmla="*/ 1295400 w 3547250"/>
              <a:gd name="connsiteY5" fmla="*/ 3153017 h 4638917"/>
              <a:gd name="connsiteX6" fmla="*/ 1485900 w 3547250"/>
              <a:gd name="connsiteY6" fmla="*/ 3038717 h 4638917"/>
              <a:gd name="connsiteX7" fmla="*/ 1771650 w 3547250"/>
              <a:gd name="connsiteY7" fmla="*/ 2886317 h 4638917"/>
              <a:gd name="connsiteX8" fmla="*/ 1981200 w 3547250"/>
              <a:gd name="connsiteY8" fmla="*/ 2695817 h 4638917"/>
              <a:gd name="connsiteX9" fmla="*/ 2133600 w 3547250"/>
              <a:gd name="connsiteY9" fmla="*/ 2600567 h 4638917"/>
              <a:gd name="connsiteX10" fmla="*/ 2419350 w 3547250"/>
              <a:gd name="connsiteY10" fmla="*/ 2562467 h 4638917"/>
              <a:gd name="connsiteX11" fmla="*/ 2705100 w 3547250"/>
              <a:gd name="connsiteY11" fmla="*/ 2352917 h 4638917"/>
              <a:gd name="connsiteX12" fmla="*/ 2838450 w 3547250"/>
              <a:gd name="connsiteY12" fmla="*/ 2067167 h 4638917"/>
              <a:gd name="connsiteX13" fmla="*/ 2838450 w 3547250"/>
              <a:gd name="connsiteY13" fmla="*/ 1667117 h 4638917"/>
              <a:gd name="connsiteX14" fmla="*/ 2647950 w 3547250"/>
              <a:gd name="connsiteY14" fmla="*/ 1362317 h 4638917"/>
              <a:gd name="connsiteX15" fmla="*/ 2724150 w 3547250"/>
              <a:gd name="connsiteY15" fmla="*/ 1267067 h 4638917"/>
              <a:gd name="connsiteX16" fmla="*/ 3028950 w 3547250"/>
              <a:gd name="connsiteY16" fmla="*/ 1286117 h 4638917"/>
              <a:gd name="connsiteX17" fmla="*/ 3295650 w 3547250"/>
              <a:gd name="connsiteY17" fmla="*/ 1381367 h 4638917"/>
              <a:gd name="connsiteX18" fmla="*/ 3524250 w 3547250"/>
              <a:gd name="connsiteY18" fmla="*/ 1400417 h 4638917"/>
              <a:gd name="connsiteX19" fmla="*/ 3524250 w 3547250"/>
              <a:gd name="connsiteY19" fmla="*/ 1076567 h 4638917"/>
              <a:gd name="connsiteX20" fmla="*/ 3390900 w 3547250"/>
              <a:gd name="connsiteY20" fmla="*/ 847967 h 4638917"/>
              <a:gd name="connsiteX21" fmla="*/ 3143250 w 3547250"/>
              <a:gd name="connsiteY21" fmla="*/ 543167 h 4638917"/>
              <a:gd name="connsiteX22" fmla="*/ 2838450 w 3547250"/>
              <a:gd name="connsiteY22" fmla="*/ 295517 h 4638917"/>
              <a:gd name="connsiteX23" fmla="*/ 2609850 w 3547250"/>
              <a:gd name="connsiteY23" fmla="*/ 181217 h 4638917"/>
              <a:gd name="connsiteX24" fmla="*/ 2514600 w 3547250"/>
              <a:gd name="connsiteY24" fmla="*/ 162167 h 4638917"/>
              <a:gd name="connsiteX25" fmla="*/ 2457450 w 3547250"/>
              <a:gd name="connsiteY25" fmla="*/ 143117 h 4638917"/>
              <a:gd name="connsiteX26" fmla="*/ 2247900 w 3547250"/>
              <a:gd name="connsiteY26" fmla="*/ 124067 h 4638917"/>
              <a:gd name="connsiteX27" fmla="*/ 2190750 w 3547250"/>
              <a:gd name="connsiteY27" fmla="*/ 105017 h 4638917"/>
              <a:gd name="connsiteX28" fmla="*/ 2114550 w 3547250"/>
              <a:gd name="connsiteY28" fmla="*/ 85967 h 4638917"/>
              <a:gd name="connsiteX29" fmla="*/ 2000250 w 3547250"/>
              <a:gd name="connsiteY29" fmla="*/ 47867 h 4638917"/>
              <a:gd name="connsiteX30" fmla="*/ 1733550 w 3547250"/>
              <a:gd name="connsiteY30" fmla="*/ 9767 h 4638917"/>
              <a:gd name="connsiteX0" fmla="*/ 0 w 3547250"/>
              <a:gd name="connsiteY0" fmla="*/ 4638917 h 4638917"/>
              <a:gd name="connsiteX1" fmla="*/ 304800 w 3547250"/>
              <a:gd name="connsiteY1" fmla="*/ 4410317 h 4638917"/>
              <a:gd name="connsiteX2" fmla="*/ 533400 w 3547250"/>
              <a:gd name="connsiteY2" fmla="*/ 4372217 h 4638917"/>
              <a:gd name="connsiteX3" fmla="*/ 933450 w 3547250"/>
              <a:gd name="connsiteY3" fmla="*/ 4029317 h 4638917"/>
              <a:gd name="connsiteX4" fmla="*/ 1104900 w 3547250"/>
              <a:gd name="connsiteY4" fmla="*/ 3495917 h 4638917"/>
              <a:gd name="connsiteX5" fmla="*/ 1295400 w 3547250"/>
              <a:gd name="connsiteY5" fmla="*/ 3153017 h 4638917"/>
              <a:gd name="connsiteX6" fmla="*/ 1485900 w 3547250"/>
              <a:gd name="connsiteY6" fmla="*/ 3038717 h 4638917"/>
              <a:gd name="connsiteX7" fmla="*/ 1771650 w 3547250"/>
              <a:gd name="connsiteY7" fmla="*/ 2886317 h 4638917"/>
              <a:gd name="connsiteX8" fmla="*/ 1981200 w 3547250"/>
              <a:gd name="connsiteY8" fmla="*/ 2695817 h 4638917"/>
              <a:gd name="connsiteX9" fmla="*/ 2133600 w 3547250"/>
              <a:gd name="connsiteY9" fmla="*/ 2600567 h 4638917"/>
              <a:gd name="connsiteX10" fmla="*/ 2419350 w 3547250"/>
              <a:gd name="connsiteY10" fmla="*/ 2562467 h 4638917"/>
              <a:gd name="connsiteX11" fmla="*/ 2705100 w 3547250"/>
              <a:gd name="connsiteY11" fmla="*/ 2352917 h 4638917"/>
              <a:gd name="connsiteX12" fmla="*/ 2838450 w 3547250"/>
              <a:gd name="connsiteY12" fmla="*/ 2067167 h 4638917"/>
              <a:gd name="connsiteX13" fmla="*/ 2838450 w 3547250"/>
              <a:gd name="connsiteY13" fmla="*/ 1667117 h 4638917"/>
              <a:gd name="connsiteX14" fmla="*/ 2647950 w 3547250"/>
              <a:gd name="connsiteY14" fmla="*/ 1362317 h 4638917"/>
              <a:gd name="connsiteX15" fmla="*/ 2724150 w 3547250"/>
              <a:gd name="connsiteY15" fmla="*/ 1267067 h 4638917"/>
              <a:gd name="connsiteX16" fmla="*/ 3028950 w 3547250"/>
              <a:gd name="connsiteY16" fmla="*/ 1286117 h 4638917"/>
              <a:gd name="connsiteX17" fmla="*/ 3295650 w 3547250"/>
              <a:gd name="connsiteY17" fmla="*/ 1381367 h 4638917"/>
              <a:gd name="connsiteX18" fmla="*/ 3524250 w 3547250"/>
              <a:gd name="connsiteY18" fmla="*/ 1400417 h 4638917"/>
              <a:gd name="connsiteX19" fmla="*/ 3524250 w 3547250"/>
              <a:gd name="connsiteY19" fmla="*/ 1076567 h 4638917"/>
              <a:gd name="connsiteX20" fmla="*/ 3390900 w 3547250"/>
              <a:gd name="connsiteY20" fmla="*/ 847967 h 4638917"/>
              <a:gd name="connsiteX21" fmla="*/ 3143250 w 3547250"/>
              <a:gd name="connsiteY21" fmla="*/ 543167 h 4638917"/>
              <a:gd name="connsiteX22" fmla="*/ 2838450 w 3547250"/>
              <a:gd name="connsiteY22" fmla="*/ 295517 h 4638917"/>
              <a:gd name="connsiteX23" fmla="*/ 2609850 w 3547250"/>
              <a:gd name="connsiteY23" fmla="*/ 181217 h 4638917"/>
              <a:gd name="connsiteX24" fmla="*/ 2457450 w 3547250"/>
              <a:gd name="connsiteY24" fmla="*/ 143117 h 4638917"/>
              <a:gd name="connsiteX25" fmla="*/ 2247900 w 3547250"/>
              <a:gd name="connsiteY25" fmla="*/ 124067 h 4638917"/>
              <a:gd name="connsiteX26" fmla="*/ 2190750 w 3547250"/>
              <a:gd name="connsiteY26" fmla="*/ 105017 h 4638917"/>
              <a:gd name="connsiteX27" fmla="*/ 2114550 w 3547250"/>
              <a:gd name="connsiteY27" fmla="*/ 85967 h 4638917"/>
              <a:gd name="connsiteX28" fmla="*/ 2000250 w 3547250"/>
              <a:gd name="connsiteY28" fmla="*/ 47867 h 4638917"/>
              <a:gd name="connsiteX29" fmla="*/ 1733550 w 3547250"/>
              <a:gd name="connsiteY29" fmla="*/ 9767 h 4638917"/>
              <a:gd name="connsiteX0" fmla="*/ 0 w 3547250"/>
              <a:gd name="connsiteY0" fmla="*/ 4638917 h 4638917"/>
              <a:gd name="connsiteX1" fmla="*/ 304800 w 3547250"/>
              <a:gd name="connsiteY1" fmla="*/ 4410317 h 4638917"/>
              <a:gd name="connsiteX2" fmla="*/ 533400 w 3547250"/>
              <a:gd name="connsiteY2" fmla="*/ 4372217 h 4638917"/>
              <a:gd name="connsiteX3" fmla="*/ 933450 w 3547250"/>
              <a:gd name="connsiteY3" fmla="*/ 4029317 h 4638917"/>
              <a:gd name="connsiteX4" fmla="*/ 1104900 w 3547250"/>
              <a:gd name="connsiteY4" fmla="*/ 3495917 h 4638917"/>
              <a:gd name="connsiteX5" fmla="*/ 1295400 w 3547250"/>
              <a:gd name="connsiteY5" fmla="*/ 3153017 h 4638917"/>
              <a:gd name="connsiteX6" fmla="*/ 1485900 w 3547250"/>
              <a:gd name="connsiteY6" fmla="*/ 3038717 h 4638917"/>
              <a:gd name="connsiteX7" fmla="*/ 1771650 w 3547250"/>
              <a:gd name="connsiteY7" fmla="*/ 2886317 h 4638917"/>
              <a:gd name="connsiteX8" fmla="*/ 1981200 w 3547250"/>
              <a:gd name="connsiteY8" fmla="*/ 2695817 h 4638917"/>
              <a:gd name="connsiteX9" fmla="*/ 2133600 w 3547250"/>
              <a:gd name="connsiteY9" fmla="*/ 2600567 h 4638917"/>
              <a:gd name="connsiteX10" fmla="*/ 2419350 w 3547250"/>
              <a:gd name="connsiteY10" fmla="*/ 2562467 h 4638917"/>
              <a:gd name="connsiteX11" fmla="*/ 2705100 w 3547250"/>
              <a:gd name="connsiteY11" fmla="*/ 2352917 h 4638917"/>
              <a:gd name="connsiteX12" fmla="*/ 2838450 w 3547250"/>
              <a:gd name="connsiteY12" fmla="*/ 2067167 h 4638917"/>
              <a:gd name="connsiteX13" fmla="*/ 2838450 w 3547250"/>
              <a:gd name="connsiteY13" fmla="*/ 1667117 h 4638917"/>
              <a:gd name="connsiteX14" fmla="*/ 2647950 w 3547250"/>
              <a:gd name="connsiteY14" fmla="*/ 1362317 h 4638917"/>
              <a:gd name="connsiteX15" fmla="*/ 2724150 w 3547250"/>
              <a:gd name="connsiteY15" fmla="*/ 1267067 h 4638917"/>
              <a:gd name="connsiteX16" fmla="*/ 3028950 w 3547250"/>
              <a:gd name="connsiteY16" fmla="*/ 1286117 h 4638917"/>
              <a:gd name="connsiteX17" fmla="*/ 3295650 w 3547250"/>
              <a:gd name="connsiteY17" fmla="*/ 1381367 h 4638917"/>
              <a:gd name="connsiteX18" fmla="*/ 3524250 w 3547250"/>
              <a:gd name="connsiteY18" fmla="*/ 1400417 h 4638917"/>
              <a:gd name="connsiteX19" fmla="*/ 3524250 w 3547250"/>
              <a:gd name="connsiteY19" fmla="*/ 1076567 h 4638917"/>
              <a:gd name="connsiteX20" fmla="*/ 3390900 w 3547250"/>
              <a:gd name="connsiteY20" fmla="*/ 847967 h 4638917"/>
              <a:gd name="connsiteX21" fmla="*/ 3143250 w 3547250"/>
              <a:gd name="connsiteY21" fmla="*/ 543167 h 4638917"/>
              <a:gd name="connsiteX22" fmla="*/ 2838450 w 3547250"/>
              <a:gd name="connsiteY22" fmla="*/ 295517 h 4638917"/>
              <a:gd name="connsiteX23" fmla="*/ 2609850 w 3547250"/>
              <a:gd name="connsiteY23" fmla="*/ 181217 h 4638917"/>
              <a:gd name="connsiteX24" fmla="*/ 2247900 w 3547250"/>
              <a:gd name="connsiteY24" fmla="*/ 124067 h 4638917"/>
              <a:gd name="connsiteX25" fmla="*/ 2190750 w 3547250"/>
              <a:gd name="connsiteY25" fmla="*/ 105017 h 4638917"/>
              <a:gd name="connsiteX26" fmla="*/ 2114550 w 3547250"/>
              <a:gd name="connsiteY26" fmla="*/ 85967 h 4638917"/>
              <a:gd name="connsiteX27" fmla="*/ 2000250 w 3547250"/>
              <a:gd name="connsiteY27" fmla="*/ 47867 h 4638917"/>
              <a:gd name="connsiteX28" fmla="*/ 1733550 w 3547250"/>
              <a:gd name="connsiteY28" fmla="*/ 9767 h 4638917"/>
              <a:gd name="connsiteX0" fmla="*/ 0 w 3547250"/>
              <a:gd name="connsiteY0" fmla="*/ 4638917 h 4638917"/>
              <a:gd name="connsiteX1" fmla="*/ 304800 w 3547250"/>
              <a:gd name="connsiteY1" fmla="*/ 4410317 h 4638917"/>
              <a:gd name="connsiteX2" fmla="*/ 533400 w 3547250"/>
              <a:gd name="connsiteY2" fmla="*/ 4372217 h 4638917"/>
              <a:gd name="connsiteX3" fmla="*/ 933450 w 3547250"/>
              <a:gd name="connsiteY3" fmla="*/ 4029317 h 4638917"/>
              <a:gd name="connsiteX4" fmla="*/ 1104900 w 3547250"/>
              <a:gd name="connsiteY4" fmla="*/ 3495917 h 4638917"/>
              <a:gd name="connsiteX5" fmla="*/ 1295400 w 3547250"/>
              <a:gd name="connsiteY5" fmla="*/ 3153017 h 4638917"/>
              <a:gd name="connsiteX6" fmla="*/ 1485900 w 3547250"/>
              <a:gd name="connsiteY6" fmla="*/ 3038717 h 4638917"/>
              <a:gd name="connsiteX7" fmla="*/ 1771650 w 3547250"/>
              <a:gd name="connsiteY7" fmla="*/ 2886317 h 4638917"/>
              <a:gd name="connsiteX8" fmla="*/ 1981200 w 3547250"/>
              <a:gd name="connsiteY8" fmla="*/ 2695817 h 4638917"/>
              <a:gd name="connsiteX9" fmla="*/ 2133600 w 3547250"/>
              <a:gd name="connsiteY9" fmla="*/ 2600567 h 4638917"/>
              <a:gd name="connsiteX10" fmla="*/ 2419350 w 3547250"/>
              <a:gd name="connsiteY10" fmla="*/ 2562467 h 4638917"/>
              <a:gd name="connsiteX11" fmla="*/ 2705100 w 3547250"/>
              <a:gd name="connsiteY11" fmla="*/ 2352917 h 4638917"/>
              <a:gd name="connsiteX12" fmla="*/ 2838450 w 3547250"/>
              <a:gd name="connsiteY12" fmla="*/ 2067167 h 4638917"/>
              <a:gd name="connsiteX13" fmla="*/ 2838450 w 3547250"/>
              <a:gd name="connsiteY13" fmla="*/ 1667117 h 4638917"/>
              <a:gd name="connsiteX14" fmla="*/ 2647950 w 3547250"/>
              <a:gd name="connsiteY14" fmla="*/ 1362317 h 4638917"/>
              <a:gd name="connsiteX15" fmla="*/ 2724150 w 3547250"/>
              <a:gd name="connsiteY15" fmla="*/ 1267067 h 4638917"/>
              <a:gd name="connsiteX16" fmla="*/ 3028950 w 3547250"/>
              <a:gd name="connsiteY16" fmla="*/ 1286117 h 4638917"/>
              <a:gd name="connsiteX17" fmla="*/ 3295650 w 3547250"/>
              <a:gd name="connsiteY17" fmla="*/ 1381367 h 4638917"/>
              <a:gd name="connsiteX18" fmla="*/ 3524250 w 3547250"/>
              <a:gd name="connsiteY18" fmla="*/ 1400417 h 4638917"/>
              <a:gd name="connsiteX19" fmla="*/ 3524250 w 3547250"/>
              <a:gd name="connsiteY19" fmla="*/ 1076567 h 4638917"/>
              <a:gd name="connsiteX20" fmla="*/ 3390900 w 3547250"/>
              <a:gd name="connsiteY20" fmla="*/ 847967 h 4638917"/>
              <a:gd name="connsiteX21" fmla="*/ 3143250 w 3547250"/>
              <a:gd name="connsiteY21" fmla="*/ 543167 h 4638917"/>
              <a:gd name="connsiteX22" fmla="*/ 2838450 w 3547250"/>
              <a:gd name="connsiteY22" fmla="*/ 295517 h 4638917"/>
              <a:gd name="connsiteX23" fmla="*/ 2609850 w 3547250"/>
              <a:gd name="connsiteY23" fmla="*/ 181217 h 4638917"/>
              <a:gd name="connsiteX24" fmla="*/ 2247900 w 3547250"/>
              <a:gd name="connsiteY24" fmla="*/ 124067 h 4638917"/>
              <a:gd name="connsiteX25" fmla="*/ 2114550 w 3547250"/>
              <a:gd name="connsiteY25" fmla="*/ 85967 h 4638917"/>
              <a:gd name="connsiteX26" fmla="*/ 2000250 w 3547250"/>
              <a:gd name="connsiteY26" fmla="*/ 47867 h 4638917"/>
              <a:gd name="connsiteX27" fmla="*/ 1733550 w 3547250"/>
              <a:gd name="connsiteY27" fmla="*/ 9767 h 4638917"/>
              <a:gd name="connsiteX0" fmla="*/ 0 w 3547250"/>
              <a:gd name="connsiteY0" fmla="*/ 4629150 h 4629150"/>
              <a:gd name="connsiteX1" fmla="*/ 304800 w 3547250"/>
              <a:gd name="connsiteY1" fmla="*/ 4400550 h 4629150"/>
              <a:gd name="connsiteX2" fmla="*/ 533400 w 3547250"/>
              <a:gd name="connsiteY2" fmla="*/ 4362450 h 4629150"/>
              <a:gd name="connsiteX3" fmla="*/ 933450 w 3547250"/>
              <a:gd name="connsiteY3" fmla="*/ 4019550 h 4629150"/>
              <a:gd name="connsiteX4" fmla="*/ 1104900 w 3547250"/>
              <a:gd name="connsiteY4" fmla="*/ 3486150 h 4629150"/>
              <a:gd name="connsiteX5" fmla="*/ 1295400 w 3547250"/>
              <a:gd name="connsiteY5" fmla="*/ 3143250 h 4629150"/>
              <a:gd name="connsiteX6" fmla="*/ 1485900 w 3547250"/>
              <a:gd name="connsiteY6" fmla="*/ 3028950 h 4629150"/>
              <a:gd name="connsiteX7" fmla="*/ 1771650 w 3547250"/>
              <a:gd name="connsiteY7" fmla="*/ 2876550 h 4629150"/>
              <a:gd name="connsiteX8" fmla="*/ 1981200 w 3547250"/>
              <a:gd name="connsiteY8" fmla="*/ 2686050 h 4629150"/>
              <a:gd name="connsiteX9" fmla="*/ 2133600 w 3547250"/>
              <a:gd name="connsiteY9" fmla="*/ 2590800 h 4629150"/>
              <a:gd name="connsiteX10" fmla="*/ 2419350 w 3547250"/>
              <a:gd name="connsiteY10" fmla="*/ 2552700 h 4629150"/>
              <a:gd name="connsiteX11" fmla="*/ 2705100 w 3547250"/>
              <a:gd name="connsiteY11" fmla="*/ 2343150 h 4629150"/>
              <a:gd name="connsiteX12" fmla="*/ 2838450 w 3547250"/>
              <a:gd name="connsiteY12" fmla="*/ 2057400 h 4629150"/>
              <a:gd name="connsiteX13" fmla="*/ 2838450 w 3547250"/>
              <a:gd name="connsiteY13" fmla="*/ 1657350 h 4629150"/>
              <a:gd name="connsiteX14" fmla="*/ 2647950 w 3547250"/>
              <a:gd name="connsiteY14" fmla="*/ 1352550 h 4629150"/>
              <a:gd name="connsiteX15" fmla="*/ 2724150 w 3547250"/>
              <a:gd name="connsiteY15" fmla="*/ 1257300 h 4629150"/>
              <a:gd name="connsiteX16" fmla="*/ 3028950 w 3547250"/>
              <a:gd name="connsiteY16" fmla="*/ 1276350 h 4629150"/>
              <a:gd name="connsiteX17" fmla="*/ 3295650 w 3547250"/>
              <a:gd name="connsiteY17" fmla="*/ 1371600 h 4629150"/>
              <a:gd name="connsiteX18" fmla="*/ 3524250 w 3547250"/>
              <a:gd name="connsiteY18" fmla="*/ 1390650 h 4629150"/>
              <a:gd name="connsiteX19" fmla="*/ 3524250 w 3547250"/>
              <a:gd name="connsiteY19" fmla="*/ 1066800 h 4629150"/>
              <a:gd name="connsiteX20" fmla="*/ 3390900 w 3547250"/>
              <a:gd name="connsiteY20" fmla="*/ 838200 h 4629150"/>
              <a:gd name="connsiteX21" fmla="*/ 3143250 w 3547250"/>
              <a:gd name="connsiteY21" fmla="*/ 533400 h 4629150"/>
              <a:gd name="connsiteX22" fmla="*/ 2838450 w 3547250"/>
              <a:gd name="connsiteY22" fmla="*/ 285750 h 4629150"/>
              <a:gd name="connsiteX23" fmla="*/ 2609850 w 3547250"/>
              <a:gd name="connsiteY23" fmla="*/ 171450 h 4629150"/>
              <a:gd name="connsiteX24" fmla="*/ 2247900 w 3547250"/>
              <a:gd name="connsiteY24" fmla="*/ 114300 h 4629150"/>
              <a:gd name="connsiteX25" fmla="*/ 2000250 w 3547250"/>
              <a:gd name="connsiteY25" fmla="*/ 38100 h 4629150"/>
              <a:gd name="connsiteX26" fmla="*/ 1733550 w 3547250"/>
              <a:gd name="connsiteY26" fmla="*/ 0 h 4629150"/>
              <a:gd name="connsiteX0" fmla="*/ 0 w 3547250"/>
              <a:gd name="connsiteY0" fmla="*/ 4629150 h 4629150"/>
              <a:gd name="connsiteX1" fmla="*/ 533400 w 3547250"/>
              <a:gd name="connsiteY1" fmla="*/ 4362450 h 4629150"/>
              <a:gd name="connsiteX2" fmla="*/ 933450 w 3547250"/>
              <a:gd name="connsiteY2" fmla="*/ 4019550 h 4629150"/>
              <a:gd name="connsiteX3" fmla="*/ 1104900 w 3547250"/>
              <a:gd name="connsiteY3" fmla="*/ 3486150 h 4629150"/>
              <a:gd name="connsiteX4" fmla="*/ 1295400 w 3547250"/>
              <a:gd name="connsiteY4" fmla="*/ 3143250 h 4629150"/>
              <a:gd name="connsiteX5" fmla="*/ 1485900 w 3547250"/>
              <a:gd name="connsiteY5" fmla="*/ 3028950 h 4629150"/>
              <a:gd name="connsiteX6" fmla="*/ 1771650 w 3547250"/>
              <a:gd name="connsiteY6" fmla="*/ 2876550 h 4629150"/>
              <a:gd name="connsiteX7" fmla="*/ 1981200 w 3547250"/>
              <a:gd name="connsiteY7" fmla="*/ 2686050 h 4629150"/>
              <a:gd name="connsiteX8" fmla="*/ 2133600 w 3547250"/>
              <a:gd name="connsiteY8" fmla="*/ 2590800 h 4629150"/>
              <a:gd name="connsiteX9" fmla="*/ 2419350 w 3547250"/>
              <a:gd name="connsiteY9" fmla="*/ 2552700 h 4629150"/>
              <a:gd name="connsiteX10" fmla="*/ 2705100 w 3547250"/>
              <a:gd name="connsiteY10" fmla="*/ 2343150 h 4629150"/>
              <a:gd name="connsiteX11" fmla="*/ 2838450 w 3547250"/>
              <a:gd name="connsiteY11" fmla="*/ 2057400 h 4629150"/>
              <a:gd name="connsiteX12" fmla="*/ 2838450 w 3547250"/>
              <a:gd name="connsiteY12" fmla="*/ 1657350 h 4629150"/>
              <a:gd name="connsiteX13" fmla="*/ 2647950 w 3547250"/>
              <a:gd name="connsiteY13" fmla="*/ 1352550 h 4629150"/>
              <a:gd name="connsiteX14" fmla="*/ 2724150 w 3547250"/>
              <a:gd name="connsiteY14" fmla="*/ 1257300 h 4629150"/>
              <a:gd name="connsiteX15" fmla="*/ 3028950 w 3547250"/>
              <a:gd name="connsiteY15" fmla="*/ 1276350 h 4629150"/>
              <a:gd name="connsiteX16" fmla="*/ 3295650 w 3547250"/>
              <a:gd name="connsiteY16" fmla="*/ 1371600 h 4629150"/>
              <a:gd name="connsiteX17" fmla="*/ 3524250 w 3547250"/>
              <a:gd name="connsiteY17" fmla="*/ 1390650 h 4629150"/>
              <a:gd name="connsiteX18" fmla="*/ 3524250 w 3547250"/>
              <a:gd name="connsiteY18" fmla="*/ 1066800 h 4629150"/>
              <a:gd name="connsiteX19" fmla="*/ 3390900 w 3547250"/>
              <a:gd name="connsiteY19" fmla="*/ 838200 h 4629150"/>
              <a:gd name="connsiteX20" fmla="*/ 3143250 w 3547250"/>
              <a:gd name="connsiteY20" fmla="*/ 533400 h 4629150"/>
              <a:gd name="connsiteX21" fmla="*/ 2838450 w 3547250"/>
              <a:gd name="connsiteY21" fmla="*/ 285750 h 4629150"/>
              <a:gd name="connsiteX22" fmla="*/ 2609850 w 3547250"/>
              <a:gd name="connsiteY22" fmla="*/ 171450 h 4629150"/>
              <a:gd name="connsiteX23" fmla="*/ 2247900 w 3547250"/>
              <a:gd name="connsiteY23" fmla="*/ 114300 h 4629150"/>
              <a:gd name="connsiteX24" fmla="*/ 2000250 w 3547250"/>
              <a:gd name="connsiteY24" fmla="*/ 38100 h 4629150"/>
              <a:gd name="connsiteX25" fmla="*/ 1733550 w 3547250"/>
              <a:gd name="connsiteY25" fmla="*/ 0 h 4629150"/>
              <a:gd name="connsiteX0" fmla="*/ 0 w 3318650"/>
              <a:gd name="connsiteY0" fmla="*/ 4552950 h 4552950"/>
              <a:gd name="connsiteX1" fmla="*/ 304800 w 3318650"/>
              <a:gd name="connsiteY1" fmla="*/ 4362450 h 4552950"/>
              <a:gd name="connsiteX2" fmla="*/ 704850 w 3318650"/>
              <a:gd name="connsiteY2" fmla="*/ 4019550 h 4552950"/>
              <a:gd name="connsiteX3" fmla="*/ 876300 w 3318650"/>
              <a:gd name="connsiteY3" fmla="*/ 3486150 h 4552950"/>
              <a:gd name="connsiteX4" fmla="*/ 1066800 w 3318650"/>
              <a:gd name="connsiteY4" fmla="*/ 3143250 h 4552950"/>
              <a:gd name="connsiteX5" fmla="*/ 1257300 w 3318650"/>
              <a:gd name="connsiteY5" fmla="*/ 3028950 h 4552950"/>
              <a:gd name="connsiteX6" fmla="*/ 1543050 w 3318650"/>
              <a:gd name="connsiteY6" fmla="*/ 2876550 h 4552950"/>
              <a:gd name="connsiteX7" fmla="*/ 1752600 w 3318650"/>
              <a:gd name="connsiteY7" fmla="*/ 2686050 h 4552950"/>
              <a:gd name="connsiteX8" fmla="*/ 1905000 w 3318650"/>
              <a:gd name="connsiteY8" fmla="*/ 2590800 h 4552950"/>
              <a:gd name="connsiteX9" fmla="*/ 2190750 w 3318650"/>
              <a:gd name="connsiteY9" fmla="*/ 2552700 h 4552950"/>
              <a:gd name="connsiteX10" fmla="*/ 2476500 w 3318650"/>
              <a:gd name="connsiteY10" fmla="*/ 2343150 h 4552950"/>
              <a:gd name="connsiteX11" fmla="*/ 2609850 w 3318650"/>
              <a:gd name="connsiteY11" fmla="*/ 2057400 h 4552950"/>
              <a:gd name="connsiteX12" fmla="*/ 2609850 w 3318650"/>
              <a:gd name="connsiteY12" fmla="*/ 1657350 h 4552950"/>
              <a:gd name="connsiteX13" fmla="*/ 2419350 w 3318650"/>
              <a:gd name="connsiteY13" fmla="*/ 1352550 h 4552950"/>
              <a:gd name="connsiteX14" fmla="*/ 2495550 w 3318650"/>
              <a:gd name="connsiteY14" fmla="*/ 1257300 h 4552950"/>
              <a:gd name="connsiteX15" fmla="*/ 2800350 w 3318650"/>
              <a:gd name="connsiteY15" fmla="*/ 1276350 h 4552950"/>
              <a:gd name="connsiteX16" fmla="*/ 3067050 w 3318650"/>
              <a:gd name="connsiteY16" fmla="*/ 1371600 h 4552950"/>
              <a:gd name="connsiteX17" fmla="*/ 3295650 w 3318650"/>
              <a:gd name="connsiteY17" fmla="*/ 1390650 h 4552950"/>
              <a:gd name="connsiteX18" fmla="*/ 3295650 w 3318650"/>
              <a:gd name="connsiteY18" fmla="*/ 1066800 h 4552950"/>
              <a:gd name="connsiteX19" fmla="*/ 3162300 w 3318650"/>
              <a:gd name="connsiteY19" fmla="*/ 838200 h 4552950"/>
              <a:gd name="connsiteX20" fmla="*/ 2914650 w 3318650"/>
              <a:gd name="connsiteY20" fmla="*/ 533400 h 4552950"/>
              <a:gd name="connsiteX21" fmla="*/ 2609850 w 3318650"/>
              <a:gd name="connsiteY21" fmla="*/ 285750 h 4552950"/>
              <a:gd name="connsiteX22" fmla="*/ 2381250 w 3318650"/>
              <a:gd name="connsiteY22" fmla="*/ 171450 h 4552950"/>
              <a:gd name="connsiteX23" fmla="*/ 2019300 w 3318650"/>
              <a:gd name="connsiteY23" fmla="*/ 114300 h 4552950"/>
              <a:gd name="connsiteX24" fmla="*/ 1771650 w 3318650"/>
              <a:gd name="connsiteY24" fmla="*/ 38100 h 4552950"/>
              <a:gd name="connsiteX25" fmla="*/ 1504950 w 3318650"/>
              <a:gd name="connsiteY25" fmla="*/ 0 h 4552950"/>
              <a:gd name="connsiteX0" fmla="*/ 0 w 3318650"/>
              <a:gd name="connsiteY0" fmla="*/ 4674252 h 4674252"/>
              <a:gd name="connsiteX1" fmla="*/ 304800 w 3318650"/>
              <a:gd name="connsiteY1" fmla="*/ 4483752 h 4674252"/>
              <a:gd name="connsiteX2" fmla="*/ 704850 w 3318650"/>
              <a:gd name="connsiteY2" fmla="*/ 4140852 h 4674252"/>
              <a:gd name="connsiteX3" fmla="*/ 876300 w 3318650"/>
              <a:gd name="connsiteY3" fmla="*/ 3607452 h 4674252"/>
              <a:gd name="connsiteX4" fmla="*/ 1066800 w 3318650"/>
              <a:gd name="connsiteY4" fmla="*/ 3264552 h 4674252"/>
              <a:gd name="connsiteX5" fmla="*/ 1257300 w 3318650"/>
              <a:gd name="connsiteY5" fmla="*/ 3150252 h 4674252"/>
              <a:gd name="connsiteX6" fmla="*/ 1543050 w 3318650"/>
              <a:gd name="connsiteY6" fmla="*/ 2997852 h 4674252"/>
              <a:gd name="connsiteX7" fmla="*/ 1752600 w 3318650"/>
              <a:gd name="connsiteY7" fmla="*/ 2807352 h 4674252"/>
              <a:gd name="connsiteX8" fmla="*/ 1905000 w 3318650"/>
              <a:gd name="connsiteY8" fmla="*/ 2712102 h 4674252"/>
              <a:gd name="connsiteX9" fmla="*/ 2190750 w 3318650"/>
              <a:gd name="connsiteY9" fmla="*/ 2674002 h 4674252"/>
              <a:gd name="connsiteX10" fmla="*/ 2476500 w 3318650"/>
              <a:gd name="connsiteY10" fmla="*/ 2464452 h 4674252"/>
              <a:gd name="connsiteX11" fmla="*/ 2609850 w 3318650"/>
              <a:gd name="connsiteY11" fmla="*/ 2178702 h 4674252"/>
              <a:gd name="connsiteX12" fmla="*/ 2609850 w 3318650"/>
              <a:gd name="connsiteY12" fmla="*/ 1778652 h 4674252"/>
              <a:gd name="connsiteX13" fmla="*/ 2419350 w 3318650"/>
              <a:gd name="connsiteY13" fmla="*/ 1473852 h 4674252"/>
              <a:gd name="connsiteX14" fmla="*/ 2495550 w 3318650"/>
              <a:gd name="connsiteY14" fmla="*/ 1378602 h 4674252"/>
              <a:gd name="connsiteX15" fmla="*/ 2800350 w 3318650"/>
              <a:gd name="connsiteY15" fmla="*/ 1397652 h 4674252"/>
              <a:gd name="connsiteX16" fmla="*/ 3067050 w 3318650"/>
              <a:gd name="connsiteY16" fmla="*/ 1492902 h 4674252"/>
              <a:gd name="connsiteX17" fmla="*/ 3295650 w 3318650"/>
              <a:gd name="connsiteY17" fmla="*/ 1511952 h 4674252"/>
              <a:gd name="connsiteX18" fmla="*/ 3295650 w 3318650"/>
              <a:gd name="connsiteY18" fmla="*/ 1188102 h 4674252"/>
              <a:gd name="connsiteX19" fmla="*/ 3162300 w 3318650"/>
              <a:gd name="connsiteY19" fmla="*/ 959502 h 4674252"/>
              <a:gd name="connsiteX20" fmla="*/ 2914650 w 3318650"/>
              <a:gd name="connsiteY20" fmla="*/ 654702 h 4674252"/>
              <a:gd name="connsiteX21" fmla="*/ 2609850 w 3318650"/>
              <a:gd name="connsiteY21" fmla="*/ 407052 h 4674252"/>
              <a:gd name="connsiteX22" fmla="*/ 2381250 w 3318650"/>
              <a:gd name="connsiteY22" fmla="*/ 292752 h 4674252"/>
              <a:gd name="connsiteX23" fmla="*/ 2019300 w 3318650"/>
              <a:gd name="connsiteY23" fmla="*/ 235602 h 4674252"/>
              <a:gd name="connsiteX24" fmla="*/ 1771650 w 3318650"/>
              <a:gd name="connsiteY24" fmla="*/ 159402 h 4674252"/>
              <a:gd name="connsiteX25" fmla="*/ 1224731 w 3318650"/>
              <a:gd name="connsiteY25" fmla="*/ 0 h 4674252"/>
              <a:gd name="connsiteX0" fmla="*/ 0 w 3318650"/>
              <a:gd name="connsiteY0" fmla="*/ 4514850 h 4514850"/>
              <a:gd name="connsiteX1" fmla="*/ 304800 w 3318650"/>
              <a:gd name="connsiteY1" fmla="*/ 4324350 h 4514850"/>
              <a:gd name="connsiteX2" fmla="*/ 704850 w 3318650"/>
              <a:gd name="connsiteY2" fmla="*/ 3981450 h 4514850"/>
              <a:gd name="connsiteX3" fmla="*/ 876300 w 3318650"/>
              <a:gd name="connsiteY3" fmla="*/ 3448050 h 4514850"/>
              <a:gd name="connsiteX4" fmla="*/ 1066800 w 3318650"/>
              <a:gd name="connsiteY4" fmla="*/ 3105150 h 4514850"/>
              <a:gd name="connsiteX5" fmla="*/ 1257300 w 3318650"/>
              <a:gd name="connsiteY5" fmla="*/ 2990850 h 4514850"/>
              <a:gd name="connsiteX6" fmla="*/ 1543050 w 3318650"/>
              <a:gd name="connsiteY6" fmla="*/ 2838450 h 4514850"/>
              <a:gd name="connsiteX7" fmla="*/ 1752600 w 3318650"/>
              <a:gd name="connsiteY7" fmla="*/ 2647950 h 4514850"/>
              <a:gd name="connsiteX8" fmla="*/ 1905000 w 3318650"/>
              <a:gd name="connsiteY8" fmla="*/ 2552700 h 4514850"/>
              <a:gd name="connsiteX9" fmla="*/ 2190750 w 3318650"/>
              <a:gd name="connsiteY9" fmla="*/ 2514600 h 4514850"/>
              <a:gd name="connsiteX10" fmla="*/ 2476500 w 3318650"/>
              <a:gd name="connsiteY10" fmla="*/ 2305050 h 4514850"/>
              <a:gd name="connsiteX11" fmla="*/ 2609850 w 3318650"/>
              <a:gd name="connsiteY11" fmla="*/ 2019300 h 4514850"/>
              <a:gd name="connsiteX12" fmla="*/ 2609850 w 3318650"/>
              <a:gd name="connsiteY12" fmla="*/ 1619250 h 4514850"/>
              <a:gd name="connsiteX13" fmla="*/ 2419350 w 3318650"/>
              <a:gd name="connsiteY13" fmla="*/ 1314450 h 4514850"/>
              <a:gd name="connsiteX14" fmla="*/ 2495550 w 3318650"/>
              <a:gd name="connsiteY14" fmla="*/ 1219200 h 4514850"/>
              <a:gd name="connsiteX15" fmla="*/ 2800350 w 3318650"/>
              <a:gd name="connsiteY15" fmla="*/ 1238250 h 4514850"/>
              <a:gd name="connsiteX16" fmla="*/ 3067050 w 3318650"/>
              <a:gd name="connsiteY16" fmla="*/ 1333500 h 4514850"/>
              <a:gd name="connsiteX17" fmla="*/ 3295650 w 3318650"/>
              <a:gd name="connsiteY17" fmla="*/ 1352550 h 4514850"/>
              <a:gd name="connsiteX18" fmla="*/ 3295650 w 3318650"/>
              <a:gd name="connsiteY18" fmla="*/ 1028700 h 4514850"/>
              <a:gd name="connsiteX19" fmla="*/ 3162300 w 3318650"/>
              <a:gd name="connsiteY19" fmla="*/ 800100 h 4514850"/>
              <a:gd name="connsiteX20" fmla="*/ 2914650 w 3318650"/>
              <a:gd name="connsiteY20" fmla="*/ 495300 h 4514850"/>
              <a:gd name="connsiteX21" fmla="*/ 2609850 w 3318650"/>
              <a:gd name="connsiteY21" fmla="*/ 247650 h 4514850"/>
              <a:gd name="connsiteX22" fmla="*/ 2381250 w 3318650"/>
              <a:gd name="connsiteY22" fmla="*/ 133350 h 4514850"/>
              <a:gd name="connsiteX23" fmla="*/ 2019300 w 3318650"/>
              <a:gd name="connsiteY23" fmla="*/ 76200 h 4514850"/>
              <a:gd name="connsiteX24" fmla="*/ 1771650 w 3318650"/>
              <a:gd name="connsiteY24" fmla="*/ 0 h 4514850"/>
              <a:gd name="connsiteX0" fmla="*/ 0 w 3318650"/>
              <a:gd name="connsiteY0" fmla="*/ 4438650 h 4438650"/>
              <a:gd name="connsiteX1" fmla="*/ 304800 w 3318650"/>
              <a:gd name="connsiteY1" fmla="*/ 4248150 h 4438650"/>
              <a:gd name="connsiteX2" fmla="*/ 704850 w 3318650"/>
              <a:gd name="connsiteY2" fmla="*/ 3905250 h 4438650"/>
              <a:gd name="connsiteX3" fmla="*/ 876300 w 3318650"/>
              <a:gd name="connsiteY3" fmla="*/ 3371850 h 4438650"/>
              <a:gd name="connsiteX4" fmla="*/ 1066800 w 3318650"/>
              <a:gd name="connsiteY4" fmla="*/ 3028950 h 4438650"/>
              <a:gd name="connsiteX5" fmla="*/ 1257300 w 3318650"/>
              <a:gd name="connsiteY5" fmla="*/ 2914650 h 4438650"/>
              <a:gd name="connsiteX6" fmla="*/ 1543050 w 3318650"/>
              <a:gd name="connsiteY6" fmla="*/ 2762250 h 4438650"/>
              <a:gd name="connsiteX7" fmla="*/ 1752600 w 3318650"/>
              <a:gd name="connsiteY7" fmla="*/ 2571750 h 4438650"/>
              <a:gd name="connsiteX8" fmla="*/ 1905000 w 3318650"/>
              <a:gd name="connsiteY8" fmla="*/ 2476500 h 4438650"/>
              <a:gd name="connsiteX9" fmla="*/ 2190750 w 3318650"/>
              <a:gd name="connsiteY9" fmla="*/ 2438400 h 4438650"/>
              <a:gd name="connsiteX10" fmla="*/ 2476500 w 3318650"/>
              <a:gd name="connsiteY10" fmla="*/ 2228850 h 4438650"/>
              <a:gd name="connsiteX11" fmla="*/ 2609850 w 3318650"/>
              <a:gd name="connsiteY11" fmla="*/ 1943100 h 4438650"/>
              <a:gd name="connsiteX12" fmla="*/ 2609850 w 3318650"/>
              <a:gd name="connsiteY12" fmla="*/ 1543050 h 4438650"/>
              <a:gd name="connsiteX13" fmla="*/ 2419350 w 3318650"/>
              <a:gd name="connsiteY13" fmla="*/ 1238250 h 4438650"/>
              <a:gd name="connsiteX14" fmla="*/ 2495550 w 3318650"/>
              <a:gd name="connsiteY14" fmla="*/ 1143000 h 4438650"/>
              <a:gd name="connsiteX15" fmla="*/ 2800350 w 3318650"/>
              <a:gd name="connsiteY15" fmla="*/ 1162050 h 4438650"/>
              <a:gd name="connsiteX16" fmla="*/ 3067050 w 3318650"/>
              <a:gd name="connsiteY16" fmla="*/ 1257300 h 4438650"/>
              <a:gd name="connsiteX17" fmla="*/ 3295650 w 3318650"/>
              <a:gd name="connsiteY17" fmla="*/ 1276350 h 4438650"/>
              <a:gd name="connsiteX18" fmla="*/ 3295650 w 3318650"/>
              <a:gd name="connsiteY18" fmla="*/ 952500 h 4438650"/>
              <a:gd name="connsiteX19" fmla="*/ 3162300 w 3318650"/>
              <a:gd name="connsiteY19" fmla="*/ 723900 h 4438650"/>
              <a:gd name="connsiteX20" fmla="*/ 2914650 w 3318650"/>
              <a:gd name="connsiteY20" fmla="*/ 419100 h 4438650"/>
              <a:gd name="connsiteX21" fmla="*/ 2609850 w 3318650"/>
              <a:gd name="connsiteY21" fmla="*/ 171450 h 4438650"/>
              <a:gd name="connsiteX22" fmla="*/ 2381250 w 3318650"/>
              <a:gd name="connsiteY22" fmla="*/ 57150 h 4438650"/>
              <a:gd name="connsiteX23" fmla="*/ 2019300 w 3318650"/>
              <a:gd name="connsiteY23" fmla="*/ 0 h 4438650"/>
              <a:gd name="connsiteX0" fmla="*/ 0 w 3318650"/>
              <a:gd name="connsiteY0" fmla="*/ 4381500 h 4381500"/>
              <a:gd name="connsiteX1" fmla="*/ 304800 w 3318650"/>
              <a:gd name="connsiteY1" fmla="*/ 4191000 h 4381500"/>
              <a:gd name="connsiteX2" fmla="*/ 704850 w 3318650"/>
              <a:gd name="connsiteY2" fmla="*/ 3848100 h 4381500"/>
              <a:gd name="connsiteX3" fmla="*/ 876300 w 3318650"/>
              <a:gd name="connsiteY3" fmla="*/ 3314700 h 4381500"/>
              <a:gd name="connsiteX4" fmla="*/ 1066800 w 3318650"/>
              <a:gd name="connsiteY4" fmla="*/ 2971800 h 4381500"/>
              <a:gd name="connsiteX5" fmla="*/ 1257300 w 3318650"/>
              <a:gd name="connsiteY5" fmla="*/ 2857500 h 4381500"/>
              <a:gd name="connsiteX6" fmla="*/ 1543050 w 3318650"/>
              <a:gd name="connsiteY6" fmla="*/ 2705100 h 4381500"/>
              <a:gd name="connsiteX7" fmla="*/ 1752600 w 3318650"/>
              <a:gd name="connsiteY7" fmla="*/ 2514600 h 4381500"/>
              <a:gd name="connsiteX8" fmla="*/ 1905000 w 3318650"/>
              <a:gd name="connsiteY8" fmla="*/ 2419350 h 4381500"/>
              <a:gd name="connsiteX9" fmla="*/ 2190750 w 3318650"/>
              <a:gd name="connsiteY9" fmla="*/ 2381250 h 4381500"/>
              <a:gd name="connsiteX10" fmla="*/ 2476500 w 3318650"/>
              <a:gd name="connsiteY10" fmla="*/ 2171700 h 4381500"/>
              <a:gd name="connsiteX11" fmla="*/ 2609850 w 3318650"/>
              <a:gd name="connsiteY11" fmla="*/ 1885950 h 4381500"/>
              <a:gd name="connsiteX12" fmla="*/ 2609850 w 3318650"/>
              <a:gd name="connsiteY12" fmla="*/ 1485900 h 4381500"/>
              <a:gd name="connsiteX13" fmla="*/ 2419350 w 3318650"/>
              <a:gd name="connsiteY13" fmla="*/ 1181100 h 4381500"/>
              <a:gd name="connsiteX14" fmla="*/ 2495550 w 3318650"/>
              <a:gd name="connsiteY14" fmla="*/ 1085850 h 4381500"/>
              <a:gd name="connsiteX15" fmla="*/ 2800350 w 3318650"/>
              <a:gd name="connsiteY15" fmla="*/ 1104900 h 4381500"/>
              <a:gd name="connsiteX16" fmla="*/ 3067050 w 3318650"/>
              <a:gd name="connsiteY16" fmla="*/ 1200150 h 4381500"/>
              <a:gd name="connsiteX17" fmla="*/ 3295650 w 3318650"/>
              <a:gd name="connsiteY17" fmla="*/ 1219200 h 4381500"/>
              <a:gd name="connsiteX18" fmla="*/ 3295650 w 3318650"/>
              <a:gd name="connsiteY18" fmla="*/ 895350 h 4381500"/>
              <a:gd name="connsiteX19" fmla="*/ 3162300 w 3318650"/>
              <a:gd name="connsiteY19" fmla="*/ 666750 h 4381500"/>
              <a:gd name="connsiteX20" fmla="*/ 2914650 w 3318650"/>
              <a:gd name="connsiteY20" fmla="*/ 361950 h 4381500"/>
              <a:gd name="connsiteX21" fmla="*/ 2609850 w 3318650"/>
              <a:gd name="connsiteY21" fmla="*/ 114300 h 4381500"/>
              <a:gd name="connsiteX22" fmla="*/ 2381250 w 3318650"/>
              <a:gd name="connsiteY22" fmla="*/ 0 h 4381500"/>
              <a:gd name="connsiteX0" fmla="*/ 0 w 3318650"/>
              <a:gd name="connsiteY0" fmla="*/ 4684754 h 4684754"/>
              <a:gd name="connsiteX1" fmla="*/ 304800 w 3318650"/>
              <a:gd name="connsiteY1" fmla="*/ 4494254 h 4684754"/>
              <a:gd name="connsiteX2" fmla="*/ 704850 w 3318650"/>
              <a:gd name="connsiteY2" fmla="*/ 4151354 h 4684754"/>
              <a:gd name="connsiteX3" fmla="*/ 876300 w 3318650"/>
              <a:gd name="connsiteY3" fmla="*/ 3617954 h 4684754"/>
              <a:gd name="connsiteX4" fmla="*/ 1066800 w 3318650"/>
              <a:gd name="connsiteY4" fmla="*/ 3275054 h 4684754"/>
              <a:gd name="connsiteX5" fmla="*/ 1257300 w 3318650"/>
              <a:gd name="connsiteY5" fmla="*/ 3160754 h 4684754"/>
              <a:gd name="connsiteX6" fmla="*/ 1543050 w 3318650"/>
              <a:gd name="connsiteY6" fmla="*/ 3008354 h 4684754"/>
              <a:gd name="connsiteX7" fmla="*/ 1752600 w 3318650"/>
              <a:gd name="connsiteY7" fmla="*/ 2817854 h 4684754"/>
              <a:gd name="connsiteX8" fmla="*/ 1905000 w 3318650"/>
              <a:gd name="connsiteY8" fmla="*/ 2722604 h 4684754"/>
              <a:gd name="connsiteX9" fmla="*/ 2190750 w 3318650"/>
              <a:gd name="connsiteY9" fmla="*/ 2684504 h 4684754"/>
              <a:gd name="connsiteX10" fmla="*/ 2476500 w 3318650"/>
              <a:gd name="connsiteY10" fmla="*/ 2474954 h 4684754"/>
              <a:gd name="connsiteX11" fmla="*/ 2609850 w 3318650"/>
              <a:gd name="connsiteY11" fmla="*/ 2189204 h 4684754"/>
              <a:gd name="connsiteX12" fmla="*/ 2609850 w 3318650"/>
              <a:gd name="connsiteY12" fmla="*/ 1789154 h 4684754"/>
              <a:gd name="connsiteX13" fmla="*/ 2419350 w 3318650"/>
              <a:gd name="connsiteY13" fmla="*/ 1484354 h 4684754"/>
              <a:gd name="connsiteX14" fmla="*/ 2495550 w 3318650"/>
              <a:gd name="connsiteY14" fmla="*/ 1389104 h 4684754"/>
              <a:gd name="connsiteX15" fmla="*/ 2800350 w 3318650"/>
              <a:gd name="connsiteY15" fmla="*/ 1408154 h 4684754"/>
              <a:gd name="connsiteX16" fmla="*/ 3067050 w 3318650"/>
              <a:gd name="connsiteY16" fmla="*/ 1503404 h 4684754"/>
              <a:gd name="connsiteX17" fmla="*/ 3295650 w 3318650"/>
              <a:gd name="connsiteY17" fmla="*/ 1522454 h 4684754"/>
              <a:gd name="connsiteX18" fmla="*/ 3295650 w 3318650"/>
              <a:gd name="connsiteY18" fmla="*/ 1198604 h 4684754"/>
              <a:gd name="connsiteX19" fmla="*/ 3162300 w 3318650"/>
              <a:gd name="connsiteY19" fmla="*/ 970004 h 4684754"/>
              <a:gd name="connsiteX20" fmla="*/ 2914650 w 3318650"/>
              <a:gd name="connsiteY20" fmla="*/ 665204 h 4684754"/>
              <a:gd name="connsiteX21" fmla="*/ 2609850 w 3318650"/>
              <a:gd name="connsiteY21" fmla="*/ 417554 h 4684754"/>
              <a:gd name="connsiteX22" fmla="*/ 1201379 w 3318650"/>
              <a:gd name="connsiteY22" fmla="*/ 0 h 4684754"/>
              <a:gd name="connsiteX0" fmla="*/ 0 w 3318650"/>
              <a:gd name="connsiteY0" fmla="*/ 4684754 h 4684754"/>
              <a:gd name="connsiteX1" fmla="*/ 304800 w 3318650"/>
              <a:gd name="connsiteY1" fmla="*/ 4494254 h 4684754"/>
              <a:gd name="connsiteX2" fmla="*/ 704850 w 3318650"/>
              <a:gd name="connsiteY2" fmla="*/ 4151354 h 4684754"/>
              <a:gd name="connsiteX3" fmla="*/ 876300 w 3318650"/>
              <a:gd name="connsiteY3" fmla="*/ 3617954 h 4684754"/>
              <a:gd name="connsiteX4" fmla="*/ 1066800 w 3318650"/>
              <a:gd name="connsiteY4" fmla="*/ 3275054 h 4684754"/>
              <a:gd name="connsiteX5" fmla="*/ 1257300 w 3318650"/>
              <a:gd name="connsiteY5" fmla="*/ 3160754 h 4684754"/>
              <a:gd name="connsiteX6" fmla="*/ 1543050 w 3318650"/>
              <a:gd name="connsiteY6" fmla="*/ 3008354 h 4684754"/>
              <a:gd name="connsiteX7" fmla="*/ 1752600 w 3318650"/>
              <a:gd name="connsiteY7" fmla="*/ 2817854 h 4684754"/>
              <a:gd name="connsiteX8" fmla="*/ 1905000 w 3318650"/>
              <a:gd name="connsiteY8" fmla="*/ 2722604 h 4684754"/>
              <a:gd name="connsiteX9" fmla="*/ 2190750 w 3318650"/>
              <a:gd name="connsiteY9" fmla="*/ 2684504 h 4684754"/>
              <a:gd name="connsiteX10" fmla="*/ 2476500 w 3318650"/>
              <a:gd name="connsiteY10" fmla="*/ 2474954 h 4684754"/>
              <a:gd name="connsiteX11" fmla="*/ 2609850 w 3318650"/>
              <a:gd name="connsiteY11" fmla="*/ 2189204 h 4684754"/>
              <a:gd name="connsiteX12" fmla="*/ 2609850 w 3318650"/>
              <a:gd name="connsiteY12" fmla="*/ 1789154 h 4684754"/>
              <a:gd name="connsiteX13" fmla="*/ 2419350 w 3318650"/>
              <a:gd name="connsiteY13" fmla="*/ 1484354 h 4684754"/>
              <a:gd name="connsiteX14" fmla="*/ 2495550 w 3318650"/>
              <a:gd name="connsiteY14" fmla="*/ 1389104 h 4684754"/>
              <a:gd name="connsiteX15" fmla="*/ 2800350 w 3318650"/>
              <a:gd name="connsiteY15" fmla="*/ 1408154 h 4684754"/>
              <a:gd name="connsiteX16" fmla="*/ 3067050 w 3318650"/>
              <a:gd name="connsiteY16" fmla="*/ 1503404 h 4684754"/>
              <a:gd name="connsiteX17" fmla="*/ 3295650 w 3318650"/>
              <a:gd name="connsiteY17" fmla="*/ 1522454 h 4684754"/>
              <a:gd name="connsiteX18" fmla="*/ 3295650 w 3318650"/>
              <a:gd name="connsiteY18" fmla="*/ 1198604 h 4684754"/>
              <a:gd name="connsiteX19" fmla="*/ 3162300 w 3318650"/>
              <a:gd name="connsiteY19" fmla="*/ 970004 h 4684754"/>
              <a:gd name="connsiteX20" fmla="*/ 2914650 w 3318650"/>
              <a:gd name="connsiteY20" fmla="*/ 665204 h 4684754"/>
              <a:gd name="connsiteX21" fmla="*/ 1798689 w 3318650"/>
              <a:gd name="connsiteY21" fmla="*/ 114300 h 4684754"/>
              <a:gd name="connsiteX22" fmla="*/ 1201379 w 3318650"/>
              <a:gd name="connsiteY22" fmla="*/ 0 h 4684754"/>
              <a:gd name="connsiteX0" fmla="*/ 0 w 3318650"/>
              <a:gd name="connsiteY0" fmla="*/ 4684754 h 4684754"/>
              <a:gd name="connsiteX1" fmla="*/ 304800 w 3318650"/>
              <a:gd name="connsiteY1" fmla="*/ 4494254 h 4684754"/>
              <a:gd name="connsiteX2" fmla="*/ 704850 w 3318650"/>
              <a:gd name="connsiteY2" fmla="*/ 4151354 h 4684754"/>
              <a:gd name="connsiteX3" fmla="*/ 876300 w 3318650"/>
              <a:gd name="connsiteY3" fmla="*/ 3617954 h 4684754"/>
              <a:gd name="connsiteX4" fmla="*/ 1066800 w 3318650"/>
              <a:gd name="connsiteY4" fmla="*/ 3275054 h 4684754"/>
              <a:gd name="connsiteX5" fmla="*/ 1257300 w 3318650"/>
              <a:gd name="connsiteY5" fmla="*/ 3160754 h 4684754"/>
              <a:gd name="connsiteX6" fmla="*/ 1543050 w 3318650"/>
              <a:gd name="connsiteY6" fmla="*/ 3008354 h 4684754"/>
              <a:gd name="connsiteX7" fmla="*/ 1752600 w 3318650"/>
              <a:gd name="connsiteY7" fmla="*/ 2817854 h 4684754"/>
              <a:gd name="connsiteX8" fmla="*/ 1905000 w 3318650"/>
              <a:gd name="connsiteY8" fmla="*/ 2722604 h 4684754"/>
              <a:gd name="connsiteX9" fmla="*/ 2190750 w 3318650"/>
              <a:gd name="connsiteY9" fmla="*/ 2684504 h 4684754"/>
              <a:gd name="connsiteX10" fmla="*/ 2476500 w 3318650"/>
              <a:gd name="connsiteY10" fmla="*/ 2474954 h 4684754"/>
              <a:gd name="connsiteX11" fmla="*/ 2609850 w 3318650"/>
              <a:gd name="connsiteY11" fmla="*/ 2189204 h 4684754"/>
              <a:gd name="connsiteX12" fmla="*/ 2609850 w 3318650"/>
              <a:gd name="connsiteY12" fmla="*/ 1789154 h 4684754"/>
              <a:gd name="connsiteX13" fmla="*/ 2419350 w 3318650"/>
              <a:gd name="connsiteY13" fmla="*/ 1484354 h 4684754"/>
              <a:gd name="connsiteX14" fmla="*/ 2495550 w 3318650"/>
              <a:gd name="connsiteY14" fmla="*/ 1389104 h 4684754"/>
              <a:gd name="connsiteX15" fmla="*/ 2800350 w 3318650"/>
              <a:gd name="connsiteY15" fmla="*/ 1408154 h 4684754"/>
              <a:gd name="connsiteX16" fmla="*/ 3067050 w 3318650"/>
              <a:gd name="connsiteY16" fmla="*/ 1503404 h 4684754"/>
              <a:gd name="connsiteX17" fmla="*/ 3295650 w 3318650"/>
              <a:gd name="connsiteY17" fmla="*/ 1522454 h 4684754"/>
              <a:gd name="connsiteX18" fmla="*/ 3295650 w 3318650"/>
              <a:gd name="connsiteY18" fmla="*/ 1198604 h 4684754"/>
              <a:gd name="connsiteX19" fmla="*/ 3162300 w 3318650"/>
              <a:gd name="connsiteY19" fmla="*/ 970004 h 4684754"/>
              <a:gd name="connsiteX20" fmla="*/ 2221476 w 3318650"/>
              <a:gd name="connsiteY20" fmla="*/ 301300 h 4684754"/>
              <a:gd name="connsiteX21" fmla="*/ 1798689 w 3318650"/>
              <a:gd name="connsiteY21" fmla="*/ 114300 h 4684754"/>
              <a:gd name="connsiteX22" fmla="*/ 1201379 w 3318650"/>
              <a:gd name="connsiteY22" fmla="*/ 0 h 4684754"/>
              <a:gd name="connsiteX0" fmla="*/ 0 w 3360879"/>
              <a:gd name="connsiteY0" fmla="*/ 4684754 h 4684754"/>
              <a:gd name="connsiteX1" fmla="*/ 304800 w 3360879"/>
              <a:gd name="connsiteY1" fmla="*/ 4494254 h 4684754"/>
              <a:gd name="connsiteX2" fmla="*/ 704850 w 3360879"/>
              <a:gd name="connsiteY2" fmla="*/ 4151354 h 4684754"/>
              <a:gd name="connsiteX3" fmla="*/ 876300 w 3360879"/>
              <a:gd name="connsiteY3" fmla="*/ 3617954 h 4684754"/>
              <a:gd name="connsiteX4" fmla="*/ 1066800 w 3360879"/>
              <a:gd name="connsiteY4" fmla="*/ 3275054 h 4684754"/>
              <a:gd name="connsiteX5" fmla="*/ 1257300 w 3360879"/>
              <a:gd name="connsiteY5" fmla="*/ 3160754 h 4684754"/>
              <a:gd name="connsiteX6" fmla="*/ 1543050 w 3360879"/>
              <a:gd name="connsiteY6" fmla="*/ 3008354 h 4684754"/>
              <a:gd name="connsiteX7" fmla="*/ 1752600 w 3360879"/>
              <a:gd name="connsiteY7" fmla="*/ 2817854 h 4684754"/>
              <a:gd name="connsiteX8" fmla="*/ 1905000 w 3360879"/>
              <a:gd name="connsiteY8" fmla="*/ 2722604 h 4684754"/>
              <a:gd name="connsiteX9" fmla="*/ 2190750 w 3360879"/>
              <a:gd name="connsiteY9" fmla="*/ 2684504 h 4684754"/>
              <a:gd name="connsiteX10" fmla="*/ 2476500 w 3360879"/>
              <a:gd name="connsiteY10" fmla="*/ 2474954 h 4684754"/>
              <a:gd name="connsiteX11" fmla="*/ 2609850 w 3360879"/>
              <a:gd name="connsiteY11" fmla="*/ 2189204 h 4684754"/>
              <a:gd name="connsiteX12" fmla="*/ 2609850 w 3360879"/>
              <a:gd name="connsiteY12" fmla="*/ 1789154 h 4684754"/>
              <a:gd name="connsiteX13" fmla="*/ 2419350 w 3360879"/>
              <a:gd name="connsiteY13" fmla="*/ 1484354 h 4684754"/>
              <a:gd name="connsiteX14" fmla="*/ 2495550 w 3360879"/>
              <a:gd name="connsiteY14" fmla="*/ 1389104 h 4684754"/>
              <a:gd name="connsiteX15" fmla="*/ 2800350 w 3360879"/>
              <a:gd name="connsiteY15" fmla="*/ 1408154 h 4684754"/>
              <a:gd name="connsiteX16" fmla="*/ 3067050 w 3360879"/>
              <a:gd name="connsiteY16" fmla="*/ 1503404 h 4684754"/>
              <a:gd name="connsiteX17" fmla="*/ 3295650 w 3360879"/>
              <a:gd name="connsiteY17" fmla="*/ 1522454 h 4684754"/>
              <a:gd name="connsiteX18" fmla="*/ 3295650 w 3360879"/>
              <a:gd name="connsiteY18" fmla="*/ 1198604 h 4684754"/>
              <a:gd name="connsiteX19" fmla="*/ 2542868 w 3360879"/>
              <a:gd name="connsiteY19" fmla="*/ 469635 h 4684754"/>
              <a:gd name="connsiteX20" fmla="*/ 2221476 w 3360879"/>
              <a:gd name="connsiteY20" fmla="*/ 301300 h 4684754"/>
              <a:gd name="connsiteX21" fmla="*/ 1798689 w 3360879"/>
              <a:gd name="connsiteY21" fmla="*/ 114300 h 4684754"/>
              <a:gd name="connsiteX22" fmla="*/ 1201379 w 3360879"/>
              <a:gd name="connsiteY22" fmla="*/ 0 h 4684754"/>
              <a:gd name="connsiteX0" fmla="*/ 0 w 3299539"/>
              <a:gd name="connsiteY0" fmla="*/ 4684754 h 4684754"/>
              <a:gd name="connsiteX1" fmla="*/ 304800 w 3299539"/>
              <a:gd name="connsiteY1" fmla="*/ 4494254 h 4684754"/>
              <a:gd name="connsiteX2" fmla="*/ 704850 w 3299539"/>
              <a:gd name="connsiteY2" fmla="*/ 4151354 h 4684754"/>
              <a:gd name="connsiteX3" fmla="*/ 876300 w 3299539"/>
              <a:gd name="connsiteY3" fmla="*/ 3617954 h 4684754"/>
              <a:gd name="connsiteX4" fmla="*/ 1066800 w 3299539"/>
              <a:gd name="connsiteY4" fmla="*/ 3275054 h 4684754"/>
              <a:gd name="connsiteX5" fmla="*/ 1257300 w 3299539"/>
              <a:gd name="connsiteY5" fmla="*/ 3160754 h 4684754"/>
              <a:gd name="connsiteX6" fmla="*/ 1543050 w 3299539"/>
              <a:gd name="connsiteY6" fmla="*/ 3008354 h 4684754"/>
              <a:gd name="connsiteX7" fmla="*/ 1752600 w 3299539"/>
              <a:gd name="connsiteY7" fmla="*/ 2817854 h 4684754"/>
              <a:gd name="connsiteX8" fmla="*/ 1905000 w 3299539"/>
              <a:gd name="connsiteY8" fmla="*/ 2722604 h 4684754"/>
              <a:gd name="connsiteX9" fmla="*/ 2190750 w 3299539"/>
              <a:gd name="connsiteY9" fmla="*/ 2684504 h 4684754"/>
              <a:gd name="connsiteX10" fmla="*/ 2476500 w 3299539"/>
              <a:gd name="connsiteY10" fmla="*/ 2474954 h 4684754"/>
              <a:gd name="connsiteX11" fmla="*/ 2609850 w 3299539"/>
              <a:gd name="connsiteY11" fmla="*/ 2189204 h 4684754"/>
              <a:gd name="connsiteX12" fmla="*/ 2609850 w 3299539"/>
              <a:gd name="connsiteY12" fmla="*/ 1789154 h 4684754"/>
              <a:gd name="connsiteX13" fmla="*/ 2419350 w 3299539"/>
              <a:gd name="connsiteY13" fmla="*/ 1484354 h 4684754"/>
              <a:gd name="connsiteX14" fmla="*/ 2495550 w 3299539"/>
              <a:gd name="connsiteY14" fmla="*/ 1389104 h 4684754"/>
              <a:gd name="connsiteX15" fmla="*/ 2800350 w 3299539"/>
              <a:gd name="connsiteY15" fmla="*/ 1408154 h 4684754"/>
              <a:gd name="connsiteX16" fmla="*/ 3067050 w 3299539"/>
              <a:gd name="connsiteY16" fmla="*/ 1503404 h 4684754"/>
              <a:gd name="connsiteX17" fmla="*/ 3295650 w 3299539"/>
              <a:gd name="connsiteY17" fmla="*/ 1522454 h 4684754"/>
              <a:gd name="connsiteX18" fmla="*/ 2867947 w 3299539"/>
              <a:gd name="connsiteY18" fmla="*/ 849862 h 4684754"/>
              <a:gd name="connsiteX19" fmla="*/ 2542868 w 3299539"/>
              <a:gd name="connsiteY19" fmla="*/ 469635 h 4684754"/>
              <a:gd name="connsiteX20" fmla="*/ 2221476 w 3299539"/>
              <a:gd name="connsiteY20" fmla="*/ 301300 h 4684754"/>
              <a:gd name="connsiteX21" fmla="*/ 1798689 w 3299539"/>
              <a:gd name="connsiteY21" fmla="*/ 114300 h 4684754"/>
              <a:gd name="connsiteX22" fmla="*/ 1201379 w 3299539"/>
              <a:gd name="connsiteY22" fmla="*/ 0 h 4684754"/>
              <a:gd name="connsiteX0" fmla="*/ 0 w 3067772"/>
              <a:gd name="connsiteY0" fmla="*/ 4684754 h 4684754"/>
              <a:gd name="connsiteX1" fmla="*/ 304800 w 3067772"/>
              <a:gd name="connsiteY1" fmla="*/ 4494254 h 4684754"/>
              <a:gd name="connsiteX2" fmla="*/ 704850 w 3067772"/>
              <a:gd name="connsiteY2" fmla="*/ 4151354 h 4684754"/>
              <a:gd name="connsiteX3" fmla="*/ 876300 w 3067772"/>
              <a:gd name="connsiteY3" fmla="*/ 3617954 h 4684754"/>
              <a:gd name="connsiteX4" fmla="*/ 1066800 w 3067772"/>
              <a:gd name="connsiteY4" fmla="*/ 3275054 h 4684754"/>
              <a:gd name="connsiteX5" fmla="*/ 1257300 w 3067772"/>
              <a:gd name="connsiteY5" fmla="*/ 3160754 h 4684754"/>
              <a:gd name="connsiteX6" fmla="*/ 1543050 w 3067772"/>
              <a:gd name="connsiteY6" fmla="*/ 3008354 h 4684754"/>
              <a:gd name="connsiteX7" fmla="*/ 1752600 w 3067772"/>
              <a:gd name="connsiteY7" fmla="*/ 2817854 h 4684754"/>
              <a:gd name="connsiteX8" fmla="*/ 1905000 w 3067772"/>
              <a:gd name="connsiteY8" fmla="*/ 2722604 h 4684754"/>
              <a:gd name="connsiteX9" fmla="*/ 2190750 w 3067772"/>
              <a:gd name="connsiteY9" fmla="*/ 2684504 h 4684754"/>
              <a:gd name="connsiteX10" fmla="*/ 2476500 w 3067772"/>
              <a:gd name="connsiteY10" fmla="*/ 2474954 h 4684754"/>
              <a:gd name="connsiteX11" fmla="*/ 2609850 w 3067772"/>
              <a:gd name="connsiteY11" fmla="*/ 2189204 h 4684754"/>
              <a:gd name="connsiteX12" fmla="*/ 2609850 w 3067772"/>
              <a:gd name="connsiteY12" fmla="*/ 1789154 h 4684754"/>
              <a:gd name="connsiteX13" fmla="*/ 2419350 w 3067772"/>
              <a:gd name="connsiteY13" fmla="*/ 1484354 h 4684754"/>
              <a:gd name="connsiteX14" fmla="*/ 2495550 w 3067772"/>
              <a:gd name="connsiteY14" fmla="*/ 1389104 h 4684754"/>
              <a:gd name="connsiteX15" fmla="*/ 2800350 w 3067772"/>
              <a:gd name="connsiteY15" fmla="*/ 1408154 h 4684754"/>
              <a:gd name="connsiteX16" fmla="*/ 3067050 w 3067772"/>
              <a:gd name="connsiteY16" fmla="*/ 1503404 h 4684754"/>
              <a:gd name="connsiteX17" fmla="*/ 2867947 w 3067772"/>
              <a:gd name="connsiteY17" fmla="*/ 849862 h 4684754"/>
              <a:gd name="connsiteX18" fmla="*/ 2542868 w 3067772"/>
              <a:gd name="connsiteY18" fmla="*/ 469635 h 4684754"/>
              <a:gd name="connsiteX19" fmla="*/ 2221476 w 3067772"/>
              <a:gd name="connsiteY19" fmla="*/ 301300 h 4684754"/>
              <a:gd name="connsiteX20" fmla="*/ 1798689 w 3067772"/>
              <a:gd name="connsiteY20" fmla="*/ 114300 h 4684754"/>
              <a:gd name="connsiteX21" fmla="*/ 1201379 w 3067772"/>
              <a:gd name="connsiteY21" fmla="*/ 0 h 4684754"/>
              <a:gd name="connsiteX0" fmla="*/ 0 w 2884263"/>
              <a:gd name="connsiteY0" fmla="*/ 4684754 h 4684754"/>
              <a:gd name="connsiteX1" fmla="*/ 304800 w 2884263"/>
              <a:gd name="connsiteY1" fmla="*/ 4494254 h 4684754"/>
              <a:gd name="connsiteX2" fmla="*/ 704850 w 2884263"/>
              <a:gd name="connsiteY2" fmla="*/ 4151354 h 4684754"/>
              <a:gd name="connsiteX3" fmla="*/ 876300 w 2884263"/>
              <a:gd name="connsiteY3" fmla="*/ 3617954 h 4684754"/>
              <a:gd name="connsiteX4" fmla="*/ 1066800 w 2884263"/>
              <a:gd name="connsiteY4" fmla="*/ 3275054 h 4684754"/>
              <a:gd name="connsiteX5" fmla="*/ 1257300 w 2884263"/>
              <a:gd name="connsiteY5" fmla="*/ 3160754 h 4684754"/>
              <a:gd name="connsiteX6" fmla="*/ 1543050 w 2884263"/>
              <a:gd name="connsiteY6" fmla="*/ 3008354 h 4684754"/>
              <a:gd name="connsiteX7" fmla="*/ 1752600 w 2884263"/>
              <a:gd name="connsiteY7" fmla="*/ 2817854 h 4684754"/>
              <a:gd name="connsiteX8" fmla="*/ 1905000 w 2884263"/>
              <a:gd name="connsiteY8" fmla="*/ 2722604 h 4684754"/>
              <a:gd name="connsiteX9" fmla="*/ 2190750 w 2884263"/>
              <a:gd name="connsiteY9" fmla="*/ 2684504 h 4684754"/>
              <a:gd name="connsiteX10" fmla="*/ 2476500 w 2884263"/>
              <a:gd name="connsiteY10" fmla="*/ 2474954 h 4684754"/>
              <a:gd name="connsiteX11" fmla="*/ 2609850 w 2884263"/>
              <a:gd name="connsiteY11" fmla="*/ 2189204 h 4684754"/>
              <a:gd name="connsiteX12" fmla="*/ 2609850 w 2884263"/>
              <a:gd name="connsiteY12" fmla="*/ 1789154 h 4684754"/>
              <a:gd name="connsiteX13" fmla="*/ 2419350 w 2884263"/>
              <a:gd name="connsiteY13" fmla="*/ 1484354 h 4684754"/>
              <a:gd name="connsiteX14" fmla="*/ 2495550 w 2884263"/>
              <a:gd name="connsiteY14" fmla="*/ 1389104 h 4684754"/>
              <a:gd name="connsiteX15" fmla="*/ 2800350 w 2884263"/>
              <a:gd name="connsiteY15" fmla="*/ 1408154 h 4684754"/>
              <a:gd name="connsiteX16" fmla="*/ 2867947 w 2884263"/>
              <a:gd name="connsiteY16" fmla="*/ 849862 h 4684754"/>
              <a:gd name="connsiteX17" fmla="*/ 2542868 w 2884263"/>
              <a:gd name="connsiteY17" fmla="*/ 469635 h 4684754"/>
              <a:gd name="connsiteX18" fmla="*/ 2221476 w 2884263"/>
              <a:gd name="connsiteY18" fmla="*/ 301300 h 4684754"/>
              <a:gd name="connsiteX19" fmla="*/ 1798689 w 2884263"/>
              <a:gd name="connsiteY19" fmla="*/ 114300 h 4684754"/>
              <a:gd name="connsiteX20" fmla="*/ 1201379 w 2884263"/>
              <a:gd name="connsiteY20" fmla="*/ 0 h 4684754"/>
              <a:gd name="connsiteX0" fmla="*/ 0 w 2884263"/>
              <a:gd name="connsiteY0" fmla="*/ 4684754 h 4684754"/>
              <a:gd name="connsiteX1" fmla="*/ 304800 w 2884263"/>
              <a:gd name="connsiteY1" fmla="*/ 4494254 h 4684754"/>
              <a:gd name="connsiteX2" fmla="*/ 704850 w 2884263"/>
              <a:gd name="connsiteY2" fmla="*/ 4151354 h 4684754"/>
              <a:gd name="connsiteX3" fmla="*/ 876300 w 2884263"/>
              <a:gd name="connsiteY3" fmla="*/ 3617954 h 4684754"/>
              <a:gd name="connsiteX4" fmla="*/ 1066800 w 2884263"/>
              <a:gd name="connsiteY4" fmla="*/ 3275054 h 4684754"/>
              <a:gd name="connsiteX5" fmla="*/ 1257300 w 2884263"/>
              <a:gd name="connsiteY5" fmla="*/ 3160754 h 4684754"/>
              <a:gd name="connsiteX6" fmla="*/ 1469308 w 2884263"/>
              <a:gd name="connsiteY6" fmla="*/ 2932540 h 4684754"/>
              <a:gd name="connsiteX7" fmla="*/ 1752600 w 2884263"/>
              <a:gd name="connsiteY7" fmla="*/ 2817854 h 4684754"/>
              <a:gd name="connsiteX8" fmla="*/ 1905000 w 2884263"/>
              <a:gd name="connsiteY8" fmla="*/ 2722604 h 4684754"/>
              <a:gd name="connsiteX9" fmla="*/ 2190750 w 2884263"/>
              <a:gd name="connsiteY9" fmla="*/ 2684504 h 4684754"/>
              <a:gd name="connsiteX10" fmla="*/ 2476500 w 2884263"/>
              <a:gd name="connsiteY10" fmla="*/ 2474954 h 4684754"/>
              <a:gd name="connsiteX11" fmla="*/ 2609850 w 2884263"/>
              <a:gd name="connsiteY11" fmla="*/ 2189204 h 4684754"/>
              <a:gd name="connsiteX12" fmla="*/ 2609850 w 2884263"/>
              <a:gd name="connsiteY12" fmla="*/ 1789154 h 4684754"/>
              <a:gd name="connsiteX13" fmla="*/ 2419350 w 2884263"/>
              <a:gd name="connsiteY13" fmla="*/ 1484354 h 4684754"/>
              <a:gd name="connsiteX14" fmla="*/ 2495550 w 2884263"/>
              <a:gd name="connsiteY14" fmla="*/ 1389104 h 4684754"/>
              <a:gd name="connsiteX15" fmla="*/ 2800350 w 2884263"/>
              <a:gd name="connsiteY15" fmla="*/ 1408154 h 4684754"/>
              <a:gd name="connsiteX16" fmla="*/ 2867947 w 2884263"/>
              <a:gd name="connsiteY16" fmla="*/ 849862 h 4684754"/>
              <a:gd name="connsiteX17" fmla="*/ 2542868 w 2884263"/>
              <a:gd name="connsiteY17" fmla="*/ 469635 h 4684754"/>
              <a:gd name="connsiteX18" fmla="*/ 2221476 w 2884263"/>
              <a:gd name="connsiteY18" fmla="*/ 301300 h 4684754"/>
              <a:gd name="connsiteX19" fmla="*/ 1798689 w 2884263"/>
              <a:gd name="connsiteY19" fmla="*/ 114300 h 4684754"/>
              <a:gd name="connsiteX20" fmla="*/ 1201379 w 2884263"/>
              <a:gd name="connsiteY20" fmla="*/ 0 h 4684754"/>
              <a:gd name="connsiteX0" fmla="*/ 0 w 2884263"/>
              <a:gd name="connsiteY0" fmla="*/ 4684754 h 4684754"/>
              <a:gd name="connsiteX1" fmla="*/ 304800 w 2884263"/>
              <a:gd name="connsiteY1" fmla="*/ 4494254 h 4684754"/>
              <a:gd name="connsiteX2" fmla="*/ 704850 w 2884263"/>
              <a:gd name="connsiteY2" fmla="*/ 4151354 h 4684754"/>
              <a:gd name="connsiteX3" fmla="*/ 876300 w 2884263"/>
              <a:gd name="connsiteY3" fmla="*/ 3617954 h 4684754"/>
              <a:gd name="connsiteX4" fmla="*/ 1066800 w 2884263"/>
              <a:gd name="connsiteY4" fmla="*/ 3275054 h 4684754"/>
              <a:gd name="connsiteX5" fmla="*/ 1257300 w 2884263"/>
              <a:gd name="connsiteY5" fmla="*/ 3160754 h 4684754"/>
              <a:gd name="connsiteX6" fmla="*/ 1469308 w 2884263"/>
              <a:gd name="connsiteY6" fmla="*/ 2932540 h 4684754"/>
              <a:gd name="connsiteX7" fmla="*/ 1752600 w 2884263"/>
              <a:gd name="connsiteY7" fmla="*/ 2696552 h 4684754"/>
              <a:gd name="connsiteX8" fmla="*/ 1905000 w 2884263"/>
              <a:gd name="connsiteY8" fmla="*/ 2722604 h 4684754"/>
              <a:gd name="connsiteX9" fmla="*/ 2190750 w 2884263"/>
              <a:gd name="connsiteY9" fmla="*/ 2684504 h 4684754"/>
              <a:gd name="connsiteX10" fmla="*/ 2476500 w 2884263"/>
              <a:gd name="connsiteY10" fmla="*/ 2474954 h 4684754"/>
              <a:gd name="connsiteX11" fmla="*/ 2609850 w 2884263"/>
              <a:gd name="connsiteY11" fmla="*/ 2189204 h 4684754"/>
              <a:gd name="connsiteX12" fmla="*/ 2609850 w 2884263"/>
              <a:gd name="connsiteY12" fmla="*/ 1789154 h 4684754"/>
              <a:gd name="connsiteX13" fmla="*/ 2419350 w 2884263"/>
              <a:gd name="connsiteY13" fmla="*/ 1484354 h 4684754"/>
              <a:gd name="connsiteX14" fmla="*/ 2495550 w 2884263"/>
              <a:gd name="connsiteY14" fmla="*/ 1389104 h 4684754"/>
              <a:gd name="connsiteX15" fmla="*/ 2800350 w 2884263"/>
              <a:gd name="connsiteY15" fmla="*/ 1408154 h 4684754"/>
              <a:gd name="connsiteX16" fmla="*/ 2867947 w 2884263"/>
              <a:gd name="connsiteY16" fmla="*/ 849862 h 4684754"/>
              <a:gd name="connsiteX17" fmla="*/ 2542868 w 2884263"/>
              <a:gd name="connsiteY17" fmla="*/ 469635 h 4684754"/>
              <a:gd name="connsiteX18" fmla="*/ 2221476 w 2884263"/>
              <a:gd name="connsiteY18" fmla="*/ 301300 h 4684754"/>
              <a:gd name="connsiteX19" fmla="*/ 1798689 w 2884263"/>
              <a:gd name="connsiteY19" fmla="*/ 114300 h 4684754"/>
              <a:gd name="connsiteX20" fmla="*/ 1201379 w 2884263"/>
              <a:gd name="connsiteY20" fmla="*/ 0 h 4684754"/>
              <a:gd name="connsiteX0" fmla="*/ 0 w 2884263"/>
              <a:gd name="connsiteY0" fmla="*/ 4684754 h 4684754"/>
              <a:gd name="connsiteX1" fmla="*/ 304800 w 2884263"/>
              <a:gd name="connsiteY1" fmla="*/ 4494254 h 4684754"/>
              <a:gd name="connsiteX2" fmla="*/ 704850 w 2884263"/>
              <a:gd name="connsiteY2" fmla="*/ 4151354 h 4684754"/>
              <a:gd name="connsiteX3" fmla="*/ 876300 w 2884263"/>
              <a:gd name="connsiteY3" fmla="*/ 3617954 h 4684754"/>
              <a:gd name="connsiteX4" fmla="*/ 1066800 w 2884263"/>
              <a:gd name="connsiteY4" fmla="*/ 3275054 h 4684754"/>
              <a:gd name="connsiteX5" fmla="*/ 1257300 w 2884263"/>
              <a:gd name="connsiteY5" fmla="*/ 3160754 h 4684754"/>
              <a:gd name="connsiteX6" fmla="*/ 1469308 w 2884263"/>
              <a:gd name="connsiteY6" fmla="*/ 2932540 h 4684754"/>
              <a:gd name="connsiteX7" fmla="*/ 1752600 w 2884263"/>
              <a:gd name="connsiteY7" fmla="*/ 2696552 h 4684754"/>
              <a:gd name="connsiteX8" fmla="*/ 1934497 w 2884263"/>
              <a:gd name="connsiteY8" fmla="*/ 2555814 h 4684754"/>
              <a:gd name="connsiteX9" fmla="*/ 2190750 w 2884263"/>
              <a:gd name="connsiteY9" fmla="*/ 2684504 h 4684754"/>
              <a:gd name="connsiteX10" fmla="*/ 2476500 w 2884263"/>
              <a:gd name="connsiteY10" fmla="*/ 2474954 h 4684754"/>
              <a:gd name="connsiteX11" fmla="*/ 2609850 w 2884263"/>
              <a:gd name="connsiteY11" fmla="*/ 2189204 h 4684754"/>
              <a:gd name="connsiteX12" fmla="*/ 2609850 w 2884263"/>
              <a:gd name="connsiteY12" fmla="*/ 1789154 h 4684754"/>
              <a:gd name="connsiteX13" fmla="*/ 2419350 w 2884263"/>
              <a:gd name="connsiteY13" fmla="*/ 1484354 h 4684754"/>
              <a:gd name="connsiteX14" fmla="*/ 2495550 w 2884263"/>
              <a:gd name="connsiteY14" fmla="*/ 1389104 h 4684754"/>
              <a:gd name="connsiteX15" fmla="*/ 2800350 w 2884263"/>
              <a:gd name="connsiteY15" fmla="*/ 1408154 h 4684754"/>
              <a:gd name="connsiteX16" fmla="*/ 2867947 w 2884263"/>
              <a:gd name="connsiteY16" fmla="*/ 849862 h 4684754"/>
              <a:gd name="connsiteX17" fmla="*/ 2542868 w 2884263"/>
              <a:gd name="connsiteY17" fmla="*/ 469635 h 4684754"/>
              <a:gd name="connsiteX18" fmla="*/ 2221476 w 2884263"/>
              <a:gd name="connsiteY18" fmla="*/ 301300 h 4684754"/>
              <a:gd name="connsiteX19" fmla="*/ 1798689 w 2884263"/>
              <a:gd name="connsiteY19" fmla="*/ 114300 h 4684754"/>
              <a:gd name="connsiteX20" fmla="*/ 1201379 w 2884263"/>
              <a:gd name="connsiteY20" fmla="*/ 0 h 4684754"/>
              <a:gd name="connsiteX0" fmla="*/ 0 w 2884263"/>
              <a:gd name="connsiteY0" fmla="*/ 4684754 h 4684754"/>
              <a:gd name="connsiteX1" fmla="*/ 304800 w 2884263"/>
              <a:gd name="connsiteY1" fmla="*/ 4494254 h 4684754"/>
              <a:gd name="connsiteX2" fmla="*/ 704850 w 2884263"/>
              <a:gd name="connsiteY2" fmla="*/ 4151354 h 4684754"/>
              <a:gd name="connsiteX3" fmla="*/ 876300 w 2884263"/>
              <a:gd name="connsiteY3" fmla="*/ 3617954 h 4684754"/>
              <a:gd name="connsiteX4" fmla="*/ 1066800 w 2884263"/>
              <a:gd name="connsiteY4" fmla="*/ 3275054 h 4684754"/>
              <a:gd name="connsiteX5" fmla="*/ 1257300 w 2884263"/>
              <a:gd name="connsiteY5" fmla="*/ 3160754 h 4684754"/>
              <a:gd name="connsiteX6" fmla="*/ 1469308 w 2884263"/>
              <a:gd name="connsiteY6" fmla="*/ 2932540 h 4684754"/>
              <a:gd name="connsiteX7" fmla="*/ 1752600 w 2884263"/>
              <a:gd name="connsiteY7" fmla="*/ 2696552 h 4684754"/>
              <a:gd name="connsiteX8" fmla="*/ 1934497 w 2884263"/>
              <a:gd name="connsiteY8" fmla="*/ 2555814 h 4684754"/>
              <a:gd name="connsiteX9" fmla="*/ 2308737 w 2884263"/>
              <a:gd name="connsiteY9" fmla="*/ 2411576 h 4684754"/>
              <a:gd name="connsiteX10" fmla="*/ 2476500 w 2884263"/>
              <a:gd name="connsiteY10" fmla="*/ 2474954 h 4684754"/>
              <a:gd name="connsiteX11" fmla="*/ 2609850 w 2884263"/>
              <a:gd name="connsiteY11" fmla="*/ 2189204 h 4684754"/>
              <a:gd name="connsiteX12" fmla="*/ 2609850 w 2884263"/>
              <a:gd name="connsiteY12" fmla="*/ 1789154 h 4684754"/>
              <a:gd name="connsiteX13" fmla="*/ 2419350 w 2884263"/>
              <a:gd name="connsiteY13" fmla="*/ 1484354 h 4684754"/>
              <a:gd name="connsiteX14" fmla="*/ 2495550 w 2884263"/>
              <a:gd name="connsiteY14" fmla="*/ 1389104 h 4684754"/>
              <a:gd name="connsiteX15" fmla="*/ 2800350 w 2884263"/>
              <a:gd name="connsiteY15" fmla="*/ 1408154 h 4684754"/>
              <a:gd name="connsiteX16" fmla="*/ 2867947 w 2884263"/>
              <a:gd name="connsiteY16" fmla="*/ 849862 h 4684754"/>
              <a:gd name="connsiteX17" fmla="*/ 2542868 w 2884263"/>
              <a:gd name="connsiteY17" fmla="*/ 469635 h 4684754"/>
              <a:gd name="connsiteX18" fmla="*/ 2221476 w 2884263"/>
              <a:gd name="connsiteY18" fmla="*/ 301300 h 4684754"/>
              <a:gd name="connsiteX19" fmla="*/ 1798689 w 2884263"/>
              <a:gd name="connsiteY19" fmla="*/ 114300 h 4684754"/>
              <a:gd name="connsiteX20" fmla="*/ 1201379 w 2884263"/>
              <a:gd name="connsiteY20" fmla="*/ 0 h 4684754"/>
              <a:gd name="connsiteX0" fmla="*/ 0 w 2884263"/>
              <a:gd name="connsiteY0" fmla="*/ 4684754 h 4684754"/>
              <a:gd name="connsiteX1" fmla="*/ 304800 w 2884263"/>
              <a:gd name="connsiteY1" fmla="*/ 4494254 h 4684754"/>
              <a:gd name="connsiteX2" fmla="*/ 704850 w 2884263"/>
              <a:gd name="connsiteY2" fmla="*/ 4151354 h 4684754"/>
              <a:gd name="connsiteX3" fmla="*/ 876300 w 2884263"/>
              <a:gd name="connsiteY3" fmla="*/ 3617954 h 4684754"/>
              <a:gd name="connsiteX4" fmla="*/ 1066800 w 2884263"/>
              <a:gd name="connsiteY4" fmla="*/ 3275054 h 4684754"/>
              <a:gd name="connsiteX5" fmla="*/ 1257300 w 2884263"/>
              <a:gd name="connsiteY5" fmla="*/ 3160754 h 4684754"/>
              <a:gd name="connsiteX6" fmla="*/ 1469308 w 2884263"/>
              <a:gd name="connsiteY6" fmla="*/ 2932540 h 4684754"/>
              <a:gd name="connsiteX7" fmla="*/ 1752600 w 2884263"/>
              <a:gd name="connsiteY7" fmla="*/ 2696552 h 4684754"/>
              <a:gd name="connsiteX8" fmla="*/ 1934497 w 2884263"/>
              <a:gd name="connsiteY8" fmla="*/ 2555814 h 4684754"/>
              <a:gd name="connsiteX9" fmla="*/ 2308737 w 2884263"/>
              <a:gd name="connsiteY9" fmla="*/ 2411576 h 4684754"/>
              <a:gd name="connsiteX10" fmla="*/ 2609850 w 2884263"/>
              <a:gd name="connsiteY10" fmla="*/ 2189204 h 4684754"/>
              <a:gd name="connsiteX11" fmla="*/ 2609850 w 2884263"/>
              <a:gd name="connsiteY11" fmla="*/ 1789154 h 4684754"/>
              <a:gd name="connsiteX12" fmla="*/ 2419350 w 2884263"/>
              <a:gd name="connsiteY12" fmla="*/ 1484354 h 4684754"/>
              <a:gd name="connsiteX13" fmla="*/ 2495550 w 2884263"/>
              <a:gd name="connsiteY13" fmla="*/ 1389104 h 4684754"/>
              <a:gd name="connsiteX14" fmla="*/ 2800350 w 2884263"/>
              <a:gd name="connsiteY14" fmla="*/ 1408154 h 4684754"/>
              <a:gd name="connsiteX15" fmla="*/ 2867947 w 2884263"/>
              <a:gd name="connsiteY15" fmla="*/ 849862 h 4684754"/>
              <a:gd name="connsiteX16" fmla="*/ 2542868 w 2884263"/>
              <a:gd name="connsiteY16" fmla="*/ 469635 h 4684754"/>
              <a:gd name="connsiteX17" fmla="*/ 2221476 w 2884263"/>
              <a:gd name="connsiteY17" fmla="*/ 301300 h 4684754"/>
              <a:gd name="connsiteX18" fmla="*/ 1798689 w 2884263"/>
              <a:gd name="connsiteY18" fmla="*/ 114300 h 4684754"/>
              <a:gd name="connsiteX19" fmla="*/ 1201379 w 2884263"/>
              <a:gd name="connsiteY19" fmla="*/ 0 h 4684754"/>
              <a:gd name="connsiteX0" fmla="*/ 0 w 2884263"/>
              <a:gd name="connsiteY0" fmla="*/ 4684754 h 4684754"/>
              <a:gd name="connsiteX1" fmla="*/ 304800 w 2884263"/>
              <a:gd name="connsiteY1" fmla="*/ 4494254 h 4684754"/>
              <a:gd name="connsiteX2" fmla="*/ 704850 w 2884263"/>
              <a:gd name="connsiteY2" fmla="*/ 4151354 h 4684754"/>
              <a:gd name="connsiteX3" fmla="*/ 876300 w 2884263"/>
              <a:gd name="connsiteY3" fmla="*/ 3617954 h 4684754"/>
              <a:gd name="connsiteX4" fmla="*/ 1066800 w 2884263"/>
              <a:gd name="connsiteY4" fmla="*/ 3275054 h 4684754"/>
              <a:gd name="connsiteX5" fmla="*/ 1257300 w 2884263"/>
              <a:gd name="connsiteY5" fmla="*/ 3160754 h 4684754"/>
              <a:gd name="connsiteX6" fmla="*/ 1469308 w 2884263"/>
              <a:gd name="connsiteY6" fmla="*/ 2932540 h 4684754"/>
              <a:gd name="connsiteX7" fmla="*/ 1752600 w 2884263"/>
              <a:gd name="connsiteY7" fmla="*/ 2696552 h 4684754"/>
              <a:gd name="connsiteX8" fmla="*/ 1934497 w 2884263"/>
              <a:gd name="connsiteY8" fmla="*/ 2555814 h 4684754"/>
              <a:gd name="connsiteX9" fmla="*/ 2308737 w 2884263"/>
              <a:gd name="connsiteY9" fmla="*/ 2411576 h 4684754"/>
              <a:gd name="connsiteX10" fmla="*/ 2491863 w 2884263"/>
              <a:gd name="connsiteY10" fmla="*/ 2067903 h 4684754"/>
              <a:gd name="connsiteX11" fmla="*/ 2609850 w 2884263"/>
              <a:gd name="connsiteY11" fmla="*/ 1789154 h 4684754"/>
              <a:gd name="connsiteX12" fmla="*/ 2419350 w 2884263"/>
              <a:gd name="connsiteY12" fmla="*/ 1484354 h 4684754"/>
              <a:gd name="connsiteX13" fmla="*/ 2495550 w 2884263"/>
              <a:gd name="connsiteY13" fmla="*/ 1389104 h 4684754"/>
              <a:gd name="connsiteX14" fmla="*/ 2800350 w 2884263"/>
              <a:gd name="connsiteY14" fmla="*/ 1408154 h 4684754"/>
              <a:gd name="connsiteX15" fmla="*/ 2867947 w 2884263"/>
              <a:gd name="connsiteY15" fmla="*/ 849862 h 4684754"/>
              <a:gd name="connsiteX16" fmla="*/ 2542868 w 2884263"/>
              <a:gd name="connsiteY16" fmla="*/ 469635 h 4684754"/>
              <a:gd name="connsiteX17" fmla="*/ 2221476 w 2884263"/>
              <a:gd name="connsiteY17" fmla="*/ 301300 h 4684754"/>
              <a:gd name="connsiteX18" fmla="*/ 1798689 w 2884263"/>
              <a:gd name="connsiteY18" fmla="*/ 114300 h 4684754"/>
              <a:gd name="connsiteX19" fmla="*/ 1201379 w 2884263"/>
              <a:gd name="connsiteY19" fmla="*/ 0 h 4684754"/>
              <a:gd name="connsiteX0" fmla="*/ 0 w 2884263"/>
              <a:gd name="connsiteY0" fmla="*/ 4684754 h 4684754"/>
              <a:gd name="connsiteX1" fmla="*/ 304800 w 2884263"/>
              <a:gd name="connsiteY1" fmla="*/ 4494254 h 4684754"/>
              <a:gd name="connsiteX2" fmla="*/ 704850 w 2884263"/>
              <a:gd name="connsiteY2" fmla="*/ 4151354 h 4684754"/>
              <a:gd name="connsiteX3" fmla="*/ 876300 w 2884263"/>
              <a:gd name="connsiteY3" fmla="*/ 3617954 h 4684754"/>
              <a:gd name="connsiteX4" fmla="*/ 1066800 w 2884263"/>
              <a:gd name="connsiteY4" fmla="*/ 3275054 h 4684754"/>
              <a:gd name="connsiteX5" fmla="*/ 1257300 w 2884263"/>
              <a:gd name="connsiteY5" fmla="*/ 3160754 h 4684754"/>
              <a:gd name="connsiteX6" fmla="*/ 1469308 w 2884263"/>
              <a:gd name="connsiteY6" fmla="*/ 2932540 h 4684754"/>
              <a:gd name="connsiteX7" fmla="*/ 1752600 w 2884263"/>
              <a:gd name="connsiteY7" fmla="*/ 2696552 h 4684754"/>
              <a:gd name="connsiteX8" fmla="*/ 1934497 w 2884263"/>
              <a:gd name="connsiteY8" fmla="*/ 2555814 h 4684754"/>
              <a:gd name="connsiteX9" fmla="*/ 2308737 w 2884263"/>
              <a:gd name="connsiteY9" fmla="*/ 2411576 h 4684754"/>
              <a:gd name="connsiteX10" fmla="*/ 2491863 w 2884263"/>
              <a:gd name="connsiteY10" fmla="*/ 2067903 h 4684754"/>
              <a:gd name="connsiteX11" fmla="*/ 2491863 w 2884263"/>
              <a:gd name="connsiteY11" fmla="*/ 1743665 h 4684754"/>
              <a:gd name="connsiteX12" fmla="*/ 2419350 w 2884263"/>
              <a:gd name="connsiteY12" fmla="*/ 1484354 h 4684754"/>
              <a:gd name="connsiteX13" fmla="*/ 2495550 w 2884263"/>
              <a:gd name="connsiteY13" fmla="*/ 1389104 h 4684754"/>
              <a:gd name="connsiteX14" fmla="*/ 2800350 w 2884263"/>
              <a:gd name="connsiteY14" fmla="*/ 1408154 h 4684754"/>
              <a:gd name="connsiteX15" fmla="*/ 2867947 w 2884263"/>
              <a:gd name="connsiteY15" fmla="*/ 849862 h 4684754"/>
              <a:gd name="connsiteX16" fmla="*/ 2542868 w 2884263"/>
              <a:gd name="connsiteY16" fmla="*/ 469635 h 4684754"/>
              <a:gd name="connsiteX17" fmla="*/ 2221476 w 2884263"/>
              <a:gd name="connsiteY17" fmla="*/ 301300 h 4684754"/>
              <a:gd name="connsiteX18" fmla="*/ 1798689 w 2884263"/>
              <a:gd name="connsiteY18" fmla="*/ 114300 h 4684754"/>
              <a:gd name="connsiteX19" fmla="*/ 1201379 w 2884263"/>
              <a:gd name="connsiteY19" fmla="*/ 0 h 4684754"/>
              <a:gd name="connsiteX0" fmla="*/ 0 w 2884263"/>
              <a:gd name="connsiteY0" fmla="*/ 4684754 h 4684754"/>
              <a:gd name="connsiteX1" fmla="*/ 304800 w 2884263"/>
              <a:gd name="connsiteY1" fmla="*/ 4494254 h 4684754"/>
              <a:gd name="connsiteX2" fmla="*/ 704850 w 2884263"/>
              <a:gd name="connsiteY2" fmla="*/ 4151354 h 4684754"/>
              <a:gd name="connsiteX3" fmla="*/ 876300 w 2884263"/>
              <a:gd name="connsiteY3" fmla="*/ 3617954 h 4684754"/>
              <a:gd name="connsiteX4" fmla="*/ 1066800 w 2884263"/>
              <a:gd name="connsiteY4" fmla="*/ 3275054 h 4684754"/>
              <a:gd name="connsiteX5" fmla="*/ 1257300 w 2884263"/>
              <a:gd name="connsiteY5" fmla="*/ 3160754 h 4684754"/>
              <a:gd name="connsiteX6" fmla="*/ 1469308 w 2884263"/>
              <a:gd name="connsiteY6" fmla="*/ 2932540 h 4684754"/>
              <a:gd name="connsiteX7" fmla="*/ 1752600 w 2884263"/>
              <a:gd name="connsiteY7" fmla="*/ 2696552 h 4684754"/>
              <a:gd name="connsiteX8" fmla="*/ 1934497 w 2884263"/>
              <a:gd name="connsiteY8" fmla="*/ 2555814 h 4684754"/>
              <a:gd name="connsiteX9" fmla="*/ 2308737 w 2884263"/>
              <a:gd name="connsiteY9" fmla="*/ 2411576 h 4684754"/>
              <a:gd name="connsiteX10" fmla="*/ 2491863 w 2884263"/>
              <a:gd name="connsiteY10" fmla="*/ 2067903 h 4684754"/>
              <a:gd name="connsiteX11" fmla="*/ 2491863 w 2884263"/>
              <a:gd name="connsiteY11" fmla="*/ 1743665 h 4684754"/>
              <a:gd name="connsiteX12" fmla="*/ 2242369 w 2884263"/>
              <a:gd name="connsiteY12" fmla="*/ 1393379 h 4684754"/>
              <a:gd name="connsiteX13" fmla="*/ 2495550 w 2884263"/>
              <a:gd name="connsiteY13" fmla="*/ 1389104 h 4684754"/>
              <a:gd name="connsiteX14" fmla="*/ 2800350 w 2884263"/>
              <a:gd name="connsiteY14" fmla="*/ 1408154 h 4684754"/>
              <a:gd name="connsiteX15" fmla="*/ 2867947 w 2884263"/>
              <a:gd name="connsiteY15" fmla="*/ 849862 h 4684754"/>
              <a:gd name="connsiteX16" fmla="*/ 2542868 w 2884263"/>
              <a:gd name="connsiteY16" fmla="*/ 469635 h 4684754"/>
              <a:gd name="connsiteX17" fmla="*/ 2221476 w 2884263"/>
              <a:gd name="connsiteY17" fmla="*/ 301300 h 4684754"/>
              <a:gd name="connsiteX18" fmla="*/ 1798689 w 2884263"/>
              <a:gd name="connsiteY18" fmla="*/ 114300 h 4684754"/>
              <a:gd name="connsiteX19" fmla="*/ 1201379 w 2884263"/>
              <a:gd name="connsiteY19" fmla="*/ 0 h 4684754"/>
              <a:gd name="connsiteX0" fmla="*/ 0 w 2884263"/>
              <a:gd name="connsiteY0" fmla="*/ 4684754 h 4684754"/>
              <a:gd name="connsiteX1" fmla="*/ 304800 w 2884263"/>
              <a:gd name="connsiteY1" fmla="*/ 4494254 h 4684754"/>
              <a:gd name="connsiteX2" fmla="*/ 704850 w 2884263"/>
              <a:gd name="connsiteY2" fmla="*/ 4151354 h 4684754"/>
              <a:gd name="connsiteX3" fmla="*/ 876300 w 2884263"/>
              <a:gd name="connsiteY3" fmla="*/ 3617954 h 4684754"/>
              <a:gd name="connsiteX4" fmla="*/ 1066800 w 2884263"/>
              <a:gd name="connsiteY4" fmla="*/ 3275054 h 4684754"/>
              <a:gd name="connsiteX5" fmla="*/ 1257300 w 2884263"/>
              <a:gd name="connsiteY5" fmla="*/ 3160754 h 4684754"/>
              <a:gd name="connsiteX6" fmla="*/ 1469308 w 2884263"/>
              <a:gd name="connsiteY6" fmla="*/ 2932540 h 4684754"/>
              <a:gd name="connsiteX7" fmla="*/ 1752600 w 2884263"/>
              <a:gd name="connsiteY7" fmla="*/ 2696552 h 4684754"/>
              <a:gd name="connsiteX8" fmla="*/ 1934497 w 2884263"/>
              <a:gd name="connsiteY8" fmla="*/ 2555814 h 4684754"/>
              <a:gd name="connsiteX9" fmla="*/ 2308737 w 2884263"/>
              <a:gd name="connsiteY9" fmla="*/ 2411576 h 4684754"/>
              <a:gd name="connsiteX10" fmla="*/ 2491863 w 2884263"/>
              <a:gd name="connsiteY10" fmla="*/ 2067903 h 4684754"/>
              <a:gd name="connsiteX11" fmla="*/ 2491863 w 2884263"/>
              <a:gd name="connsiteY11" fmla="*/ 1743665 h 4684754"/>
              <a:gd name="connsiteX12" fmla="*/ 2242369 w 2884263"/>
              <a:gd name="connsiteY12" fmla="*/ 1393379 h 4684754"/>
              <a:gd name="connsiteX13" fmla="*/ 2421808 w 2884263"/>
              <a:gd name="connsiteY13" fmla="*/ 1207151 h 4684754"/>
              <a:gd name="connsiteX14" fmla="*/ 2800350 w 2884263"/>
              <a:gd name="connsiteY14" fmla="*/ 1408154 h 4684754"/>
              <a:gd name="connsiteX15" fmla="*/ 2867947 w 2884263"/>
              <a:gd name="connsiteY15" fmla="*/ 849862 h 4684754"/>
              <a:gd name="connsiteX16" fmla="*/ 2542868 w 2884263"/>
              <a:gd name="connsiteY16" fmla="*/ 469635 h 4684754"/>
              <a:gd name="connsiteX17" fmla="*/ 2221476 w 2884263"/>
              <a:gd name="connsiteY17" fmla="*/ 301300 h 4684754"/>
              <a:gd name="connsiteX18" fmla="*/ 1798689 w 2884263"/>
              <a:gd name="connsiteY18" fmla="*/ 114300 h 4684754"/>
              <a:gd name="connsiteX19" fmla="*/ 1201379 w 2884263"/>
              <a:gd name="connsiteY19" fmla="*/ 0 h 4684754"/>
              <a:gd name="connsiteX0" fmla="*/ 0 w 3026517"/>
              <a:gd name="connsiteY0" fmla="*/ 4684754 h 4684754"/>
              <a:gd name="connsiteX1" fmla="*/ 304800 w 3026517"/>
              <a:gd name="connsiteY1" fmla="*/ 4494254 h 4684754"/>
              <a:gd name="connsiteX2" fmla="*/ 704850 w 3026517"/>
              <a:gd name="connsiteY2" fmla="*/ 4151354 h 4684754"/>
              <a:gd name="connsiteX3" fmla="*/ 876300 w 3026517"/>
              <a:gd name="connsiteY3" fmla="*/ 3617954 h 4684754"/>
              <a:gd name="connsiteX4" fmla="*/ 1066800 w 3026517"/>
              <a:gd name="connsiteY4" fmla="*/ 3275054 h 4684754"/>
              <a:gd name="connsiteX5" fmla="*/ 1257300 w 3026517"/>
              <a:gd name="connsiteY5" fmla="*/ 3160754 h 4684754"/>
              <a:gd name="connsiteX6" fmla="*/ 1469308 w 3026517"/>
              <a:gd name="connsiteY6" fmla="*/ 2932540 h 4684754"/>
              <a:gd name="connsiteX7" fmla="*/ 1752600 w 3026517"/>
              <a:gd name="connsiteY7" fmla="*/ 2696552 h 4684754"/>
              <a:gd name="connsiteX8" fmla="*/ 1934497 w 3026517"/>
              <a:gd name="connsiteY8" fmla="*/ 2555814 h 4684754"/>
              <a:gd name="connsiteX9" fmla="*/ 2308737 w 3026517"/>
              <a:gd name="connsiteY9" fmla="*/ 2411576 h 4684754"/>
              <a:gd name="connsiteX10" fmla="*/ 2491863 w 3026517"/>
              <a:gd name="connsiteY10" fmla="*/ 2067903 h 4684754"/>
              <a:gd name="connsiteX11" fmla="*/ 2491863 w 3026517"/>
              <a:gd name="connsiteY11" fmla="*/ 1743665 h 4684754"/>
              <a:gd name="connsiteX12" fmla="*/ 2242369 w 3026517"/>
              <a:gd name="connsiteY12" fmla="*/ 1393379 h 4684754"/>
              <a:gd name="connsiteX13" fmla="*/ 2421808 w 3026517"/>
              <a:gd name="connsiteY13" fmla="*/ 1207151 h 4684754"/>
              <a:gd name="connsiteX14" fmla="*/ 3009900 w 3026517"/>
              <a:gd name="connsiteY14" fmla="*/ 1545250 h 4684754"/>
              <a:gd name="connsiteX15" fmla="*/ 2867947 w 3026517"/>
              <a:gd name="connsiteY15" fmla="*/ 849862 h 4684754"/>
              <a:gd name="connsiteX16" fmla="*/ 2542868 w 3026517"/>
              <a:gd name="connsiteY16" fmla="*/ 469635 h 4684754"/>
              <a:gd name="connsiteX17" fmla="*/ 2221476 w 3026517"/>
              <a:gd name="connsiteY17" fmla="*/ 301300 h 4684754"/>
              <a:gd name="connsiteX18" fmla="*/ 1798689 w 3026517"/>
              <a:gd name="connsiteY18" fmla="*/ 114300 h 4684754"/>
              <a:gd name="connsiteX19" fmla="*/ 1201379 w 3026517"/>
              <a:gd name="connsiteY19" fmla="*/ 0 h 4684754"/>
              <a:gd name="connsiteX0" fmla="*/ 0 w 3174651"/>
              <a:gd name="connsiteY0" fmla="*/ 4684754 h 4684754"/>
              <a:gd name="connsiteX1" fmla="*/ 304800 w 3174651"/>
              <a:gd name="connsiteY1" fmla="*/ 4494254 h 4684754"/>
              <a:gd name="connsiteX2" fmla="*/ 704850 w 3174651"/>
              <a:gd name="connsiteY2" fmla="*/ 4151354 h 4684754"/>
              <a:gd name="connsiteX3" fmla="*/ 876300 w 3174651"/>
              <a:gd name="connsiteY3" fmla="*/ 3617954 h 4684754"/>
              <a:gd name="connsiteX4" fmla="*/ 1066800 w 3174651"/>
              <a:gd name="connsiteY4" fmla="*/ 3275054 h 4684754"/>
              <a:gd name="connsiteX5" fmla="*/ 1257300 w 3174651"/>
              <a:gd name="connsiteY5" fmla="*/ 3160754 h 4684754"/>
              <a:gd name="connsiteX6" fmla="*/ 1469308 w 3174651"/>
              <a:gd name="connsiteY6" fmla="*/ 2932540 h 4684754"/>
              <a:gd name="connsiteX7" fmla="*/ 1752600 w 3174651"/>
              <a:gd name="connsiteY7" fmla="*/ 2696552 h 4684754"/>
              <a:gd name="connsiteX8" fmla="*/ 1934497 w 3174651"/>
              <a:gd name="connsiteY8" fmla="*/ 2555814 h 4684754"/>
              <a:gd name="connsiteX9" fmla="*/ 2308737 w 3174651"/>
              <a:gd name="connsiteY9" fmla="*/ 2411576 h 4684754"/>
              <a:gd name="connsiteX10" fmla="*/ 2491863 w 3174651"/>
              <a:gd name="connsiteY10" fmla="*/ 2067903 h 4684754"/>
              <a:gd name="connsiteX11" fmla="*/ 2491863 w 3174651"/>
              <a:gd name="connsiteY11" fmla="*/ 1743665 h 4684754"/>
              <a:gd name="connsiteX12" fmla="*/ 2242369 w 3174651"/>
              <a:gd name="connsiteY12" fmla="*/ 1393379 h 4684754"/>
              <a:gd name="connsiteX13" fmla="*/ 2421808 w 3174651"/>
              <a:gd name="connsiteY13" fmla="*/ 1207151 h 4684754"/>
              <a:gd name="connsiteX14" fmla="*/ 3009900 w 3174651"/>
              <a:gd name="connsiteY14" fmla="*/ 1545250 h 4684754"/>
              <a:gd name="connsiteX15" fmla="*/ 3153697 w 3174651"/>
              <a:gd name="connsiteY15" fmla="*/ 810692 h 4684754"/>
              <a:gd name="connsiteX16" fmla="*/ 2542868 w 3174651"/>
              <a:gd name="connsiteY16" fmla="*/ 469635 h 4684754"/>
              <a:gd name="connsiteX17" fmla="*/ 2221476 w 3174651"/>
              <a:gd name="connsiteY17" fmla="*/ 301300 h 4684754"/>
              <a:gd name="connsiteX18" fmla="*/ 1798689 w 3174651"/>
              <a:gd name="connsiteY18" fmla="*/ 114300 h 4684754"/>
              <a:gd name="connsiteX19" fmla="*/ 1201379 w 3174651"/>
              <a:gd name="connsiteY19" fmla="*/ 0 h 4684754"/>
              <a:gd name="connsiteX0" fmla="*/ 0 w 3174651"/>
              <a:gd name="connsiteY0" fmla="*/ 4684754 h 4684754"/>
              <a:gd name="connsiteX1" fmla="*/ 304800 w 3174651"/>
              <a:gd name="connsiteY1" fmla="*/ 4494254 h 4684754"/>
              <a:gd name="connsiteX2" fmla="*/ 704850 w 3174651"/>
              <a:gd name="connsiteY2" fmla="*/ 4151354 h 4684754"/>
              <a:gd name="connsiteX3" fmla="*/ 876300 w 3174651"/>
              <a:gd name="connsiteY3" fmla="*/ 3617954 h 4684754"/>
              <a:gd name="connsiteX4" fmla="*/ 1066800 w 3174651"/>
              <a:gd name="connsiteY4" fmla="*/ 3275054 h 4684754"/>
              <a:gd name="connsiteX5" fmla="*/ 1257300 w 3174651"/>
              <a:gd name="connsiteY5" fmla="*/ 3160754 h 4684754"/>
              <a:gd name="connsiteX6" fmla="*/ 1469308 w 3174651"/>
              <a:gd name="connsiteY6" fmla="*/ 2932540 h 4684754"/>
              <a:gd name="connsiteX7" fmla="*/ 1752600 w 3174651"/>
              <a:gd name="connsiteY7" fmla="*/ 2696552 h 4684754"/>
              <a:gd name="connsiteX8" fmla="*/ 1934497 w 3174651"/>
              <a:gd name="connsiteY8" fmla="*/ 2555814 h 4684754"/>
              <a:gd name="connsiteX9" fmla="*/ 2308737 w 3174651"/>
              <a:gd name="connsiteY9" fmla="*/ 2411576 h 4684754"/>
              <a:gd name="connsiteX10" fmla="*/ 2491863 w 3174651"/>
              <a:gd name="connsiteY10" fmla="*/ 2067903 h 4684754"/>
              <a:gd name="connsiteX11" fmla="*/ 2491863 w 3174651"/>
              <a:gd name="connsiteY11" fmla="*/ 1743665 h 4684754"/>
              <a:gd name="connsiteX12" fmla="*/ 2242369 w 3174651"/>
              <a:gd name="connsiteY12" fmla="*/ 1393379 h 4684754"/>
              <a:gd name="connsiteX13" fmla="*/ 2421808 w 3174651"/>
              <a:gd name="connsiteY13" fmla="*/ 1207151 h 4684754"/>
              <a:gd name="connsiteX14" fmla="*/ 3009900 w 3174651"/>
              <a:gd name="connsiteY14" fmla="*/ 1545250 h 4684754"/>
              <a:gd name="connsiteX15" fmla="*/ 3153697 w 3174651"/>
              <a:gd name="connsiteY15" fmla="*/ 810692 h 4684754"/>
              <a:gd name="connsiteX16" fmla="*/ 2542868 w 3174651"/>
              <a:gd name="connsiteY16" fmla="*/ 469635 h 4684754"/>
              <a:gd name="connsiteX17" fmla="*/ 2316726 w 3174651"/>
              <a:gd name="connsiteY17" fmla="*/ 125033 h 4684754"/>
              <a:gd name="connsiteX18" fmla="*/ 1798689 w 3174651"/>
              <a:gd name="connsiteY18" fmla="*/ 114300 h 4684754"/>
              <a:gd name="connsiteX19" fmla="*/ 1201379 w 3174651"/>
              <a:gd name="connsiteY19" fmla="*/ 0 h 4684754"/>
              <a:gd name="connsiteX0" fmla="*/ 0 w 3174651"/>
              <a:gd name="connsiteY0" fmla="*/ 4711385 h 4711385"/>
              <a:gd name="connsiteX1" fmla="*/ 304800 w 3174651"/>
              <a:gd name="connsiteY1" fmla="*/ 4520885 h 4711385"/>
              <a:gd name="connsiteX2" fmla="*/ 704850 w 3174651"/>
              <a:gd name="connsiteY2" fmla="*/ 4177985 h 4711385"/>
              <a:gd name="connsiteX3" fmla="*/ 876300 w 3174651"/>
              <a:gd name="connsiteY3" fmla="*/ 3644585 h 4711385"/>
              <a:gd name="connsiteX4" fmla="*/ 1066800 w 3174651"/>
              <a:gd name="connsiteY4" fmla="*/ 3301685 h 4711385"/>
              <a:gd name="connsiteX5" fmla="*/ 1257300 w 3174651"/>
              <a:gd name="connsiteY5" fmla="*/ 3187385 h 4711385"/>
              <a:gd name="connsiteX6" fmla="*/ 1469308 w 3174651"/>
              <a:gd name="connsiteY6" fmla="*/ 2959171 h 4711385"/>
              <a:gd name="connsiteX7" fmla="*/ 1752600 w 3174651"/>
              <a:gd name="connsiteY7" fmla="*/ 2723183 h 4711385"/>
              <a:gd name="connsiteX8" fmla="*/ 1934497 w 3174651"/>
              <a:gd name="connsiteY8" fmla="*/ 2582445 h 4711385"/>
              <a:gd name="connsiteX9" fmla="*/ 2308737 w 3174651"/>
              <a:gd name="connsiteY9" fmla="*/ 2438207 h 4711385"/>
              <a:gd name="connsiteX10" fmla="*/ 2491863 w 3174651"/>
              <a:gd name="connsiteY10" fmla="*/ 2094534 h 4711385"/>
              <a:gd name="connsiteX11" fmla="*/ 2491863 w 3174651"/>
              <a:gd name="connsiteY11" fmla="*/ 1770296 h 4711385"/>
              <a:gd name="connsiteX12" fmla="*/ 2242369 w 3174651"/>
              <a:gd name="connsiteY12" fmla="*/ 1420010 h 4711385"/>
              <a:gd name="connsiteX13" fmla="*/ 2421808 w 3174651"/>
              <a:gd name="connsiteY13" fmla="*/ 1233782 h 4711385"/>
              <a:gd name="connsiteX14" fmla="*/ 3009900 w 3174651"/>
              <a:gd name="connsiteY14" fmla="*/ 1571881 h 4711385"/>
              <a:gd name="connsiteX15" fmla="*/ 3153697 w 3174651"/>
              <a:gd name="connsiteY15" fmla="*/ 837323 h 4711385"/>
              <a:gd name="connsiteX16" fmla="*/ 2542868 w 3174651"/>
              <a:gd name="connsiteY16" fmla="*/ 496266 h 4711385"/>
              <a:gd name="connsiteX17" fmla="*/ 2316726 w 3174651"/>
              <a:gd name="connsiteY17" fmla="*/ 151664 h 4711385"/>
              <a:gd name="connsiteX18" fmla="*/ 1817739 w 3174651"/>
              <a:gd name="connsiteY18" fmla="*/ 3835 h 4711385"/>
              <a:gd name="connsiteX19" fmla="*/ 1201379 w 3174651"/>
              <a:gd name="connsiteY19" fmla="*/ 26631 h 4711385"/>
              <a:gd name="connsiteX0" fmla="*/ 0 w 3174651"/>
              <a:gd name="connsiteY0" fmla="*/ 4902063 h 4902063"/>
              <a:gd name="connsiteX1" fmla="*/ 304800 w 3174651"/>
              <a:gd name="connsiteY1" fmla="*/ 4711563 h 4902063"/>
              <a:gd name="connsiteX2" fmla="*/ 704850 w 3174651"/>
              <a:gd name="connsiteY2" fmla="*/ 4368663 h 4902063"/>
              <a:gd name="connsiteX3" fmla="*/ 876300 w 3174651"/>
              <a:gd name="connsiteY3" fmla="*/ 3835263 h 4902063"/>
              <a:gd name="connsiteX4" fmla="*/ 1066800 w 3174651"/>
              <a:gd name="connsiteY4" fmla="*/ 3492363 h 4902063"/>
              <a:gd name="connsiteX5" fmla="*/ 1257300 w 3174651"/>
              <a:gd name="connsiteY5" fmla="*/ 3378063 h 4902063"/>
              <a:gd name="connsiteX6" fmla="*/ 1469308 w 3174651"/>
              <a:gd name="connsiteY6" fmla="*/ 3149849 h 4902063"/>
              <a:gd name="connsiteX7" fmla="*/ 1752600 w 3174651"/>
              <a:gd name="connsiteY7" fmla="*/ 2913861 h 4902063"/>
              <a:gd name="connsiteX8" fmla="*/ 1934497 w 3174651"/>
              <a:gd name="connsiteY8" fmla="*/ 2773123 h 4902063"/>
              <a:gd name="connsiteX9" fmla="*/ 2308737 w 3174651"/>
              <a:gd name="connsiteY9" fmla="*/ 2628885 h 4902063"/>
              <a:gd name="connsiteX10" fmla="*/ 2491863 w 3174651"/>
              <a:gd name="connsiteY10" fmla="*/ 2285212 h 4902063"/>
              <a:gd name="connsiteX11" fmla="*/ 2491863 w 3174651"/>
              <a:gd name="connsiteY11" fmla="*/ 1960974 h 4902063"/>
              <a:gd name="connsiteX12" fmla="*/ 2242369 w 3174651"/>
              <a:gd name="connsiteY12" fmla="*/ 1610688 h 4902063"/>
              <a:gd name="connsiteX13" fmla="*/ 2421808 w 3174651"/>
              <a:gd name="connsiteY13" fmla="*/ 1424460 h 4902063"/>
              <a:gd name="connsiteX14" fmla="*/ 3009900 w 3174651"/>
              <a:gd name="connsiteY14" fmla="*/ 1762559 h 4902063"/>
              <a:gd name="connsiteX15" fmla="*/ 3153697 w 3174651"/>
              <a:gd name="connsiteY15" fmla="*/ 1028001 h 4902063"/>
              <a:gd name="connsiteX16" fmla="*/ 2542868 w 3174651"/>
              <a:gd name="connsiteY16" fmla="*/ 686944 h 4902063"/>
              <a:gd name="connsiteX17" fmla="*/ 2316726 w 3174651"/>
              <a:gd name="connsiteY17" fmla="*/ 342342 h 4902063"/>
              <a:gd name="connsiteX18" fmla="*/ 1817739 w 3174651"/>
              <a:gd name="connsiteY18" fmla="*/ 194513 h 4902063"/>
              <a:gd name="connsiteX19" fmla="*/ 1567334 w 3174651"/>
              <a:gd name="connsiteY19" fmla="*/ 75 h 4902063"/>
              <a:gd name="connsiteX20" fmla="*/ 1201379 w 3174651"/>
              <a:gd name="connsiteY20" fmla="*/ 217309 h 4902063"/>
              <a:gd name="connsiteX0" fmla="*/ 0 w 3174651"/>
              <a:gd name="connsiteY0" fmla="*/ 4902074 h 4902074"/>
              <a:gd name="connsiteX1" fmla="*/ 304800 w 3174651"/>
              <a:gd name="connsiteY1" fmla="*/ 4711574 h 4902074"/>
              <a:gd name="connsiteX2" fmla="*/ 704850 w 3174651"/>
              <a:gd name="connsiteY2" fmla="*/ 4368674 h 4902074"/>
              <a:gd name="connsiteX3" fmla="*/ 876300 w 3174651"/>
              <a:gd name="connsiteY3" fmla="*/ 3835274 h 4902074"/>
              <a:gd name="connsiteX4" fmla="*/ 1066800 w 3174651"/>
              <a:gd name="connsiteY4" fmla="*/ 3492374 h 4902074"/>
              <a:gd name="connsiteX5" fmla="*/ 1257300 w 3174651"/>
              <a:gd name="connsiteY5" fmla="*/ 3378074 h 4902074"/>
              <a:gd name="connsiteX6" fmla="*/ 1469308 w 3174651"/>
              <a:gd name="connsiteY6" fmla="*/ 3149860 h 4902074"/>
              <a:gd name="connsiteX7" fmla="*/ 1752600 w 3174651"/>
              <a:gd name="connsiteY7" fmla="*/ 2913872 h 4902074"/>
              <a:gd name="connsiteX8" fmla="*/ 1934497 w 3174651"/>
              <a:gd name="connsiteY8" fmla="*/ 2773134 h 4902074"/>
              <a:gd name="connsiteX9" fmla="*/ 2308737 w 3174651"/>
              <a:gd name="connsiteY9" fmla="*/ 2628896 h 4902074"/>
              <a:gd name="connsiteX10" fmla="*/ 2491863 w 3174651"/>
              <a:gd name="connsiteY10" fmla="*/ 2285223 h 4902074"/>
              <a:gd name="connsiteX11" fmla="*/ 2491863 w 3174651"/>
              <a:gd name="connsiteY11" fmla="*/ 1960985 h 4902074"/>
              <a:gd name="connsiteX12" fmla="*/ 2242369 w 3174651"/>
              <a:gd name="connsiteY12" fmla="*/ 1610699 h 4902074"/>
              <a:gd name="connsiteX13" fmla="*/ 2421808 w 3174651"/>
              <a:gd name="connsiteY13" fmla="*/ 1424471 h 4902074"/>
              <a:gd name="connsiteX14" fmla="*/ 3009900 w 3174651"/>
              <a:gd name="connsiteY14" fmla="*/ 1762570 h 4902074"/>
              <a:gd name="connsiteX15" fmla="*/ 3153697 w 3174651"/>
              <a:gd name="connsiteY15" fmla="*/ 1028012 h 4902074"/>
              <a:gd name="connsiteX16" fmla="*/ 2542868 w 3174651"/>
              <a:gd name="connsiteY16" fmla="*/ 686955 h 4902074"/>
              <a:gd name="connsiteX17" fmla="*/ 2316726 w 3174651"/>
              <a:gd name="connsiteY17" fmla="*/ 342353 h 4902074"/>
              <a:gd name="connsiteX18" fmla="*/ 1951089 w 3174651"/>
              <a:gd name="connsiteY18" fmla="*/ 174939 h 4902074"/>
              <a:gd name="connsiteX19" fmla="*/ 1567334 w 3174651"/>
              <a:gd name="connsiteY19" fmla="*/ 86 h 4902074"/>
              <a:gd name="connsiteX20" fmla="*/ 1201379 w 3174651"/>
              <a:gd name="connsiteY20" fmla="*/ 217320 h 4902074"/>
              <a:gd name="connsiteX0" fmla="*/ 0 w 3174651"/>
              <a:gd name="connsiteY0" fmla="*/ 4902074 h 4902074"/>
              <a:gd name="connsiteX1" fmla="*/ 304800 w 3174651"/>
              <a:gd name="connsiteY1" fmla="*/ 4711574 h 4902074"/>
              <a:gd name="connsiteX2" fmla="*/ 704850 w 3174651"/>
              <a:gd name="connsiteY2" fmla="*/ 4368674 h 4902074"/>
              <a:gd name="connsiteX3" fmla="*/ 876300 w 3174651"/>
              <a:gd name="connsiteY3" fmla="*/ 3835274 h 4902074"/>
              <a:gd name="connsiteX4" fmla="*/ 1066800 w 3174651"/>
              <a:gd name="connsiteY4" fmla="*/ 3492374 h 4902074"/>
              <a:gd name="connsiteX5" fmla="*/ 1257300 w 3174651"/>
              <a:gd name="connsiteY5" fmla="*/ 3378074 h 4902074"/>
              <a:gd name="connsiteX6" fmla="*/ 1469308 w 3174651"/>
              <a:gd name="connsiteY6" fmla="*/ 3149860 h 4902074"/>
              <a:gd name="connsiteX7" fmla="*/ 1752600 w 3174651"/>
              <a:gd name="connsiteY7" fmla="*/ 2913872 h 4902074"/>
              <a:gd name="connsiteX8" fmla="*/ 1934497 w 3174651"/>
              <a:gd name="connsiteY8" fmla="*/ 2773134 h 4902074"/>
              <a:gd name="connsiteX9" fmla="*/ 2308737 w 3174651"/>
              <a:gd name="connsiteY9" fmla="*/ 2628896 h 4902074"/>
              <a:gd name="connsiteX10" fmla="*/ 2491863 w 3174651"/>
              <a:gd name="connsiteY10" fmla="*/ 2285223 h 4902074"/>
              <a:gd name="connsiteX11" fmla="*/ 2491863 w 3174651"/>
              <a:gd name="connsiteY11" fmla="*/ 1960985 h 4902074"/>
              <a:gd name="connsiteX12" fmla="*/ 2242369 w 3174651"/>
              <a:gd name="connsiteY12" fmla="*/ 1610699 h 4902074"/>
              <a:gd name="connsiteX13" fmla="*/ 2421808 w 3174651"/>
              <a:gd name="connsiteY13" fmla="*/ 1424471 h 4902074"/>
              <a:gd name="connsiteX14" fmla="*/ 3009900 w 3174651"/>
              <a:gd name="connsiteY14" fmla="*/ 1762570 h 4902074"/>
              <a:gd name="connsiteX15" fmla="*/ 3153697 w 3174651"/>
              <a:gd name="connsiteY15" fmla="*/ 1028012 h 4902074"/>
              <a:gd name="connsiteX16" fmla="*/ 2542868 w 3174651"/>
              <a:gd name="connsiteY16" fmla="*/ 686955 h 4902074"/>
              <a:gd name="connsiteX17" fmla="*/ 2316726 w 3174651"/>
              <a:gd name="connsiteY17" fmla="*/ 342353 h 4902074"/>
              <a:gd name="connsiteX18" fmla="*/ 1951089 w 3174651"/>
              <a:gd name="connsiteY18" fmla="*/ 174939 h 4902074"/>
              <a:gd name="connsiteX19" fmla="*/ 1567334 w 3174651"/>
              <a:gd name="connsiteY19" fmla="*/ 86 h 4902074"/>
              <a:gd name="connsiteX20" fmla="*/ 1391879 w 3174651"/>
              <a:gd name="connsiteY20" fmla="*/ 21469 h 4902074"/>
              <a:gd name="connsiteX0" fmla="*/ 0 w 3168880"/>
              <a:gd name="connsiteY0" fmla="*/ 4902074 h 4902074"/>
              <a:gd name="connsiteX1" fmla="*/ 304800 w 3168880"/>
              <a:gd name="connsiteY1" fmla="*/ 4711574 h 4902074"/>
              <a:gd name="connsiteX2" fmla="*/ 704850 w 3168880"/>
              <a:gd name="connsiteY2" fmla="*/ 4368674 h 4902074"/>
              <a:gd name="connsiteX3" fmla="*/ 876300 w 3168880"/>
              <a:gd name="connsiteY3" fmla="*/ 3835274 h 4902074"/>
              <a:gd name="connsiteX4" fmla="*/ 1066800 w 3168880"/>
              <a:gd name="connsiteY4" fmla="*/ 3492374 h 4902074"/>
              <a:gd name="connsiteX5" fmla="*/ 1257300 w 3168880"/>
              <a:gd name="connsiteY5" fmla="*/ 3378074 h 4902074"/>
              <a:gd name="connsiteX6" fmla="*/ 1469308 w 3168880"/>
              <a:gd name="connsiteY6" fmla="*/ 3149860 h 4902074"/>
              <a:gd name="connsiteX7" fmla="*/ 1752600 w 3168880"/>
              <a:gd name="connsiteY7" fmla="*/ 2913872 h 4902074"/>
              <a:gd name="connsiteX8" fmla="*/ 1934497 w 3168880"/>
              <a:gd name="connsiteY8" fmla="*/ 2773134 h 4902074"/>
              <a:gd name="connsiteX9" fmla="*/ 2308737 w 3168880"/>
              <a:gd name="connsiteY9" fmla="*/ 2628896 h 4902074"/>
              <a:gd name="connsiteX10" fmla="*/ 2491863 w 3168880"/>
              <a:gd name="connsiteY10" fmla="*/ 2285223 h 4902074"/>
              <a:gd name="connsiteX11" fmla="*/ 2491863 w 3168880"/>
              <a:gd name="connsiteY11" fmla="*/ 1960985 h 4902074"/>
              <a:gd name="connsiteX12" fmla="*/ 2242369 w 3168880"/>
              <a:gd name="connsiteY12" fmla="*/ 1610699 h 4902074"/>
              <a:gd name="connsiteX13" fmla="*/ 2421808 w 3168880"/>
              <a:gd name="connsiteY13" fmla="*/ 1424471 h 4902074"/>
              <a:gd name="connsiteX14" fmla="*/ 3009900 w 3168880"/>
              <a:gd name="connsiteY14" fmla="*/ 1762570 h 4902074"/>
              <a:gd name="connsiteX15" fmla="*/ 3153697 w 3168880"/>
              <a:gd name="connsiteY15" fmla="*/ 1028012 h 4902074"/>
              <a:gd name="connsiteX16" fmla="*/ 2638118 w 3168880"/>
              <a:gd name="connsiteY16" fmla="*/ 608614 h 4902074"/>
              <a:gd name="connsiteX17" fmla="*/ 2316726 w 3168880"/>
              <a:gd name="connsiteY17" fmla="*/ 342353 h 4902074"/>
              <a:gd name="connsiteX18" fmla="*/ 1951089 w 3168880"/>
              <a:gd name="connsiteY18" fmla="*/ 174939 h 4902074"/>
              <a:gd name="connsiteX19" fmla="*/ 1567334 w 3168880"/>
              <a:gd name="connsiteY19" fmla="*/ 86 h 4902074"/>
              <a:gd name="connsiteX20" fmla="*/ 1391879 w 3168880"/>
              <a:gd name="connsiteY20" fmla="*/ 21469 h 4902074"/>
              <a:gd name="connsiteX0" fmla="*/ 0 w 3168880"/>
              <a:gd name="connsiteY0" fmla="*/ 4902074 h 4902074"/>
              <a:gd name="connsiteX1" fmla="*/ 304800 w 3168880"/>
              <a:gd name="connsiteY1" fmla="*/ 4711574 h 4902074"/>
              <a:gd name="connsiteX2" fmla="*/ 704850 w 3168880"/>
              <a:gd name="connsiteY2" fmla="*/ 4368674 h 4902074"/>
              <a:gd name="connsiteX3" fmla="*/ 876300 w 3168880"/>
              <a:gd name="connsiteY3" fmla="*/ 3835274 h 4902074"/>
              <a:gd name="connsiteX4" fmla="*/ 1066800 w 3168880"/>
              <a:gd name="connsiteY4" fmla="*/ 3492374 h 4902074"/>
              <a:gd name="connsiteX5" fmla="*/ 1257300 w 3168880"/>
              <a:gd name="connsiteY5" fmla="*/ 3378074 h 4902074"/>
              <a:gd name="connsiteX6" fmla="*/ 1469308 w 3168880"/>
              <a:gd name="connsiteY6" fmla="*/ 3149860 h 4902074"/>
              <a:gd name="connsiteX7" fmla="*/ 1752600 w 3168880"/>
              <a:gd name="connsiteY7" fmla="*/ 2913872 h 4902074"/>
              <a:gd name="connsiteX8" fmla="*/ 1934497 w 3168880"/>
              <a:gd name="connsiteY8" fmla="*/ 2773134 h 4902074"/>
              <a:gd name="connsiteX9" fmla="*/ 2308737 w 3168880"/>
              <a:gd name="connsiteY9" fmla="*/ 2628896 h 4902074"/>
              <a:gd name="connsiteX10" fmla="*/ 2491863 w 3168880"/>
              <a:gd name="connsiteY10" fmla="*/ 2285223 h 4902074"/>
              <a:gd name="connsiteX11" fmla="*/ 2491863 w 3168880"/>
              <a:gd name="connsiteY11" fmla="*/ 1960985 h 4902074"/>
              <a:gd name="connsiteX12" fmla="*/ 2242369 w 3168880"/>
              <a:gd name="connsiteY12" fmla="*/ 1610699 h 4902074"/>
              <a:gd name="connsiteX13" fmla="*/ 2478958 w 3168880"/>
              <a:gd name="connsiteY13" fmla="*/ 1522397 h 4902074"/>
              <a:gd name="connsiteX14" fmla="*/ 3009900 w 3168880"/>
              <a:gd name="connsiteY14" fmla="*/ 1762570 h 4902074"/>
              <a:gd name="connsiteX15" fmla="*/ 3153697 w 3168880"/>
              <a:gd name="connsiteY15" fmla="*/ 1028012 h 4902074"/>
              <a:gd name="connsiteX16" fmla="*/ 2638118 w 3168880"/>
              <a:gd name="connsiteY16" fmla="*/ 608614 h 4902074"/>
              <a:gd name="connsiteX17" fmla="*/ 2316726 w 3168880"/>
              <a:gd name="connsiteY17" fmla="*/ 342353 h 4902074"/>
              <a:gd name="connsiteX18" fmla="*/ 1951089 w 3168880"/>
              <a:gd name="connsiteY18" fmla="*/ 174939 h 4902074"/>
              <a:gd name="connsiteX19" fmla="*/ 1567334 w 3168880"/>
              <a:gd name="connsiteY19" fmla="*/ 86 h 4902074"/>
              <a:gd name="connsiteX20" fmla="*/ 1391879 w 3168880"/>
              <a:gd name="connsiteY20" fmla="*/ 21469 h 4902074"/>
              <a:gd name="connsiteX0" fmla="*/ 0 w 3168880"/>
              <a:gd name="connsiteY0" fmla="*/ 4902074 h 4902074"/>
              <a:gd name="connsiteX1" fmla="*/ 304800 w 3168880"/>
              <a:gd name="connsiteY1" fmla="*/ 4711574 h 4902074"/>
              <a:gd name="connsiteX2" fmla="*/ 704850 w 3168880"/>
              <a:gd name="connsiteY2" fmla="*/ 4368674 h 4902074"/>
              <a:gd name="connsiteX3" fmla="*/ 876300 w 3168880"/>
              <a:gd name="connsiteY3" fmla="*/ 3835274 h 4902074"/>
              <a:gd name="connsiteX4" fmla="*/ 1066800 w 3168880"/>
              <a:gd name="connsiteY4" fmla="*/ 3492374 h 4902074"/>
              <a:gd name="connsiteX5" fmla="*/ 1257300 w 3168880"/>
              <a:gd name="connsiteY5" fmla="*/ 3378074 h 4902074"/>
              <a:gd name="connsiteX6" fmla="*/ 1469308 w 3168880"/>
              <a:gd name="connsiteY6" fmla="*/ 3149860 h 4902074"/>
              <a:gd name="connsiteX7" fmla="*/ 1752600 w 3168880"/>
              <a:gd name="connsiteY7" fmla="*/ 2913872 h 4902074"/>
              <a:gd name="connsiteX8" fmla="*/ 1934497 w 3168880"/>
              <a:gd name="connsiteY8" fmla="*/ 2773134 h 4902074"/>
              <a:gd name="connsiteX9" fmla="*/ 2308737 w 3168880"/>
              <a:gd name="connsiteY9" fmla="*/ 2628896 h 4902074"/>
              <a:gd name="connsiteX10" fmla="*/ 2491863 w 3168880"/>
              <a:gd name="connsiteY10" fmla="*/ 2285223 h 4902074"/>
              <a:gd name="connsiteX11" fmla="*/ 2491863 w 3168880"/>
              <a:gd name="connsiteY11" fmla="*/ 1960985 h 4902074"/>
              <a:gd name="connsiteX12" fmla="*/ 2356669 w 3168880"/>
              <a:gd name="connsiteY12" fmla="*/ 1610699 h 4902074"/>
              <a:gd name="connsiteX13" fmla="*/ 2478958 w 3168880"/>
              <a:gd name="connsiteY13" fmla="*/ 1522397 h 4902074"/>
              <a:gd name="connsiteX14" fmla="*/ 3009900 w 3168880"/>
              <a:gd name="connsiteY14" fmla="*/ 1762570 h 4902074"/>
              <a:gd name="connsiteX15" fmla="*/ 3153697 w 3168880"/>
              <a:gd name="connsiteY15" fmla="*/ 1028012 h 4902074"/>
              <a:gd name="connsiteX16" fmla="*/ 2638118 w 3168880"/>
              <a:gd name="connsiteY16" fmla="*/ 608614 h 4902074"/>
              <a:gd name="connsiteX17" fmla="*/ 2316726 w 3168880"/>
              <a:gd name="connsiteY17" fmla="*/ 342353 h 4902074"/>
              <a:gd name="connsiteX18" fmla="*/ 1951089 w 3168880"/>
              <a:gd name="connsiteY18" fmla="*/ 174939 h 4902074"/>
              <a:gd name="connsiteX19" fmla="*/ 1567334 w 3168880"/>
              <a:gd name="connsiteY19" fmla="*/ 86 h 4902074"/>
              <a:gd name="connsiteX20" fmla="*/ 1391879 w 3168880"/>
              <a:gd name="connsiteY20" fmla="*/ 21469 h 4902074"/>
              <a:gd name="connsiteX0" fmla="*/ 0 w 3165598"/>
              <a:gd name="connsiteY0" fmla="*/ 4902074 h 4902074"/>
              <a:gd name="connsiteX1" fmla="*/ 304800 w 3165598"/>
              <a:gd name="connsiteY1" fmla="*/ 4711574 h 4902074"/>
              <a:gd name="connsiteX2" fmla="*/ 704850 w 3165598"/>
              <a:gd name="connsiteY2" fmla="*/ 4368674 h 4902074"/>
              <a:gd name="connsiteX3" fmla="*/ 876300 w 3165598"/>
              <a:gd name="connsiteY3" fmla="*/ 3835274 h 4902074"/>
              <a:gd name="connsiteX4" fmla="*/ 1066800 w 3165598"/>
              <a:gd name="connsiteY4" fmla="*/ 3492374 h 4902074"/>
              <a:gd name="connsiteX5" fmla="*/ 1257300 w 3165598"/>
              <a:gd name="connsiteY5" fmla="*/ 3378074 h 4902074"/>
              <a:gd name="connsiteX6" fmla="*/ 1469308 w 3165598"/>
              <a:gd name="connsiteY6" fmla="*/ 3149860 h 4902074"/>
              <a:gd name="connsiteX7" fmla="*/ 1752600 w 3165598"/>
              <a:gd name="connsiteY7" fmla="*/ 2913872 h 4902074"/>
              <a:gd name="connsiteX8" fmla="*/ 1934497 w 3165598"/>
              <a:gd name="connsiteY8" fmla="*/ 2773134 h 4902074"/>
              <a:gd name="connsiteX9" fmla="*/ 2308737 w 3165598"/>
              <a:gd name="connsiteY9" fmla="*/ 2628896 h 4902074"/>
              <a:gd name="connsiteX10" fmla="*/ 2491863 w 3165598"/>
              <a:gd name="connsiteY10" fmla="*/ 2285223 h 4902074"/>
              <a:gd name="connsiteX11" fmla="*/ 2491863 w 3165598"/>
              <a:gd name="connsiteY11" fmla="*/ 1960985 h 4902074"/>
              <a:gd name="connsiteX12" fmla="*/ 2356669 w 3165598"/>
              <a:gd name="connsiteY12" fmla="*/ 1610699 h 4902074"/>
              <a:gd name="connsiteX13" fmla="*/ 2478958 w 3165598"/>
              <a:gd name="connsiteY13" fmla="*/ 1522397 h 4902074"/>
              <a:gd name="connsiteX14" fmla="*/ 3009900 w 3165598"/>
              <a:gd name="connsiteY14" fmla="*/ 1762570 h 4902074"/>
              <a:gd name="connsiteX15" fmla="*/ 3153697 w 3165598"/>
              <a:gd name="connsiteY15" fmla="*/ 1028012 h 4902074"/>
              <a:gd name="connsiteX16" fmla="*/ 2695268 w 3165598"/>
              <a:gd name="connsiteY16" fmla="*/ 569444 h 4902074"/>
              <a:gd name="connsiteX17" fmla="*/ 2316726 w 3165598"/>
              <a:gd name="connsiteY17" fmla="*/ 342353 h 4902074"/>
              <a:gd name="connsiteX18" fmla="*/ 1951089 w 3165598"/>
              <a:gd name="connsiteY18" fmla="*/ 174939 h 4902074"/>
              <a:gd name="connsiteX19" fmla="*/ 1567334 w 3165598"/>
              <a:gd name="connsiteY19" fmla="*/ 86 h 4902074"/>
              <a:gd name="connsiteX20" fmla="*/ 1391879 w 3165598"/>
              <a:gd name="connsiteY20" fmla="*/ 21469 h 4902074"/>
              <a:gd name="connsiteX0" fmla="*/ 0 w 3165598"/>
              <a:gd name="connsiteY0" fmla="*/ 4902071 h 4902071"/>
              <a:gd name="connsiteX1" fmla="*/ 304800 w 3165598"/>
              <a:gd name="connsiteY1" fmla="*/ 4711571 h 4902071"/>
              <a:gd name="connsiteX2" fmla="*/ 704850 w 3165598"/>
              <a:gd name="connsiteY2" fmla="*/ 4368671 h 4902071"/>
              <a:gd name="connsiteX3" fmla="*/ 876300 w 3165598"/>
              <a:gd name="connsiteY3" fmla="*/ 3835271 h 4902071"/>
              <a:gd name="connsiteX4" fmla="*/ 1066800 w 3165598"/>
              <a:gd name="connsiteY4" fmla="*/ 3492371 h 4902071"/>
              <a:gd name="connsiteX5" fmla="*/ 1257300 w 3165598"/>
              <a:gd name="connsiteY5" fmla="*/ 3378071 h 4902071"/>
              <a:gd name="connsiteX6" fmla="*/ 1469308 w 3165598"/>
              <a:gd name="connsiteY6" fmla="*/ 3149857 h 4902071"/>
              <a:gd name="connsiteX7" fmla="*/ 1752600 w 3165598"/>
              <a:gd name="connsiteY7" fmla="*/ 2913869 h 4902071"/>
              <a:gd name="connsiteX8" fmla="*/ 1934497 w 3165598"/>
              <a:gd name="connsiteY8" fmla="*/ 2773131 h 4902071"/>
              <a:gd name="connsiteX9" fmla="*/ 2308737 w 3165598"/>
              <a:gd name="connsiteY9" fmla="*/ 2628893 h 4902071"/>
              <a:gd name="connsiteX10" fmla="*/ 2491863 w 3165598"/>
              <a:gd name="connsiteY10" fmla="*/ 2285220 h 4902071"/>
              <a:gd name="connsiteX11" fmla="*/ 2491863 w 3165598"/>
              <a:gd name="connsiteY11" fmla="*/ 1960982 h 4902071"/>
              <a:gd name="connsiteX12" fmla="*/ 2356669 w 3165598"/>
              <a:gd name="connsiteY12" fmla="*/ 1610696 h 4902071"/>
              <a:gd name="connsiteX13" fmla="*/ 2478958 w 3165598"/>
              <a:gd name="connsiteY13" fmla="*/ 1522394 h 4902071"/>
              <a:gd name="connsiteX14" fmla="*/ 3009900 w 3165598"/>
              <a:gd name="connsiteY14" fmla="*/ 1762567 h 4902071"/>
              <a:gd name="connsiteX15" fmla="*/ 3153697 w 3165598"/>
              <a:gd name="connsiteY15" fmla="*/ 1028009 h 4902071"/>
              <a:gd name="connsiteX16" fmla="*/ 2695268 w 3165598"/>
              <a:gd name="connsiteY16" fmla="*/ 569441 h 4902071"/>
              <a:gd name="connsiteX17" fmla="*/ 2373876 w 3165598"/>
              <a:gd name="connsiteY17" fmla="*/ 303179 h 4902071"/>
              <a:gd name="connsiteX18" fmla="*/ 1951089 w 3165598"/>
              <a:gd name="connsiteY18" fmla="*/ 174936 h 4902071"/>
              <a:gd name="connsiteX19" fmla="*/ 1567334 w 3165598"/>
              <a:gd name="connsiteY19" fmla="*/ 83 h 4902071"/>
              <a:gd name="connsiteX20" fmla="*/ 1391879 w 3165598"/>
              <a:gd name="connsiteY20" fmla="*/ 21466 h 4902071"/>
              <a:gd name="connsiteX0" fmla="*/ 0 w 3165598"/>
              <a:gd name="connsiteY0" fmla="*/ 4902071 h 4902071"/>
              <a:gd name="connsiteX1" fmla="*/ 304800 w 3165598"/>
              <a:gd name="connsiteY1" fmla="*/ 4711571 h 4902071"/>
              <a:gd name="connsiteX2" fmla="*/ 704850 w 3165598"/>
              <a:gd name="connsiteY2" fmla="*/ 4368671 h 4902071"/>
              <a:gd name="connsiteX3" fmla="*/ 876300 w 3165598"/>
              <a:gd name="connsiteY3" fmla="*/ 3835271 h 4902071"/>
              <a:gd name="connsiteX4" fmla="*/ 1066800 w 3165598"/>
              <a:gd name="connsiteY4" fmla="*/ 3492371 h 4902071"/>
              <a:gd name="connsiteX5" fmla="*/ 1257300 w 3165598"/>
              <a:gd name="connsiteY5" fmla="*/ 3378071 h 4902071"/>
              <a:gd name="connsiteX6" fmla="*/ 1469308 w 3165598"/>
              <a:gd name="connsiteY6" fmla="*/ 3149857 h 4902071"/>
              <a:gd name="connsiteX7" fmla="*/ 1752600 w 3165598"/>
              <a:gd name="connsiteY7" fmla="*/ 2913869 h 4902071"/>
              <a:gd name="connsiteX8" fmla="*/ 1934497 w 3165598"/>
              <a:gd name="connsiteY8" fmla="*/ 2773131 h 4902071"/>
              <a:gd name="connsiteX9" fmla="*/ 2308737 w 3165598"/>
              <a:gd name="connsiteY9" fmla="*/ 2628893 h 4902071"/>
              <a:gd name="connsiteX10" fmla="*/ 2491863 w 3165598"/>
              <a:gd name="connsiteY10" fmla="*/ 2285220 h 4902071"/>
              <a:gd name="connsiteX11" fmla="*/ 2491863 w 3165598"/>
              <a:gd name="connsiteY11" fmla="*/ 1960982 h 4902071"/>
              <a:gd name="connsiteX12" fmla="*/ 2356669 w 3165598"/>
              <a:gd name="connsiteY12" fmla="*/ 1610696 h 4902071"/>
              <a:gd name="connsiteX13" fmla="*/ 2478958 w 3165598"/>
              <a:gd name="connsiteY13" fmla="*/ 1522394 h 4902071"/>
              <a:gd name="connsiteX14" fmla="*/ 3009900 w 3165598"/>
              <a:gd name="connsiteY14" fmla="*/ 1762567 h 4902071"/>
              <a:gd name="connsiteX15" fmla="*/ 3153697 w 3165598"/>
              <a:gd name="connsiteY15" fmla="*/ 1028009 h 4902071"/>
              <a:gd name="connsiteX16" fmla="*/ 2695268 w 3165598"/>
              <a:gd name="connsiteY16" fmla="*/ 569441 h 4902071"/>
              <a:gd name="connsiteX17" fmla="*/ 2373876 w 3165598"/>
              <a:gd name="connsiteY17" fmla="*/ 303179 h 4902071"/>
              <a:gd name="connsiteX18" fmla="*/ 1951089 w 3165598"/>
              <a:gd name="connsiteY18" fmla="*/ 174936 h 4902071"/>
              <a:gd name="connsiteX19" fmla="*/ 1567334 w 3165598"/>
              <a:gd name="connsiteY19" fmla="*/ 83 h 4902071"/>
              <a:gd name="connsiteX0" fmla="*/ 0 w 3165598"/>
              <a:gd name="connsiteY0" fmla="*/ 4727135 h 4727135"/>
              <a:gd name="connsiteX1" fmla="*/ 304800 w 3165598"/>
              <a:gd name="connsiteY1" fmla="*/ 4536635 h 4727135"/>
              <a:gd name="connsiteX2" fmla="*/ 704850 w 3165598"/>
              <a:gd name="connsiteY2" fmla="*/ 4193735 h 4727135"/>
              <a:gd name="connsiteX3" fmla="*/ 876300 w 3165598"/>
              <a:gd name="connsiteY3" fmla="*/ 3660335 h 4727135"/>
              <a:gd name="connsiteX4" fmla="*/ 1066800 w 3165598"/>
              <a:gd name="connsiteY4" fmla="*/ 3317435 h 4727135"/>
              <a:gd name="connsiteX5" fmla="*/ 1257300 w 3165598"/>
              <a:gd name="connsiteY5" fmla="*/ 3203135 h 4727135"/>
              <a:gd name="connsiteX6" fmla="*/ 1469308 w 3165598"/>
              <a:gd name="connsiteY6" fmla="*/ 2974921 h 4727135"/>
              <a:gd name="connsiteX7" fmla="*/ 1752600 w 3165598"/>
              <a:gd name="connsiteY7" fmla="*/ 2738933 h 4727135"/>
              <a:gd name="connsiteX8" fmla="*/ 1934497 w 3165598"/>
              <a:gd name="connsiteY8" fmla="*/ 2598195 h 4727135"/>
              <a:gd name="connsiteX9" fmla="*/ 2308737 w 3165598"/>
              <a:gd name="connsiteY9" fmla="*/ 2453957 h 4727135"/>
              <a:gd name="connsiteX10" fmla="*/ 2491863 w 3165598"/>
              <a:gd name="connsiteY10" fmla="*/ 2110284 h 4727135"/>
              <a:gd name="connsiteX11" fmla="*/ 2491863 w 3165598"/>
              <a:gd name="connsiteY11" fmla="*/ 1786046 h 4727135"/>
              <a:gd name="connsiteX12" fmla="*/ 2356669 w 3165598"/>
              <a:gd name="connsiteY12" fmla="*/ 1435760 h 4727135"/>
              <a:gd name="connsiteX13" fmla="*/ 2478958 w 3165598"/>
              <a:gd name="connsiteY13" fmla="*/ 1347458 h 4727135"/>
              <a:gd name="connsiteX14" fmla="*/ 3009900 w 3165598"/>
              <a:gd name="connsiteY14" fmla="*/ 1587631 h 4727135"/>
              <a:gd name="connsiteX15" fmla="*/ 3153697 w 3165598"/>
              <a:gd name="connsiteY15" fmla="*/ 853073 h 4727135"/>
              <a:gd name="connsiteX16" fmla="*/ 2695268 w 3165598"/>
              <a:gd name="connsiteY16" fmla="*/ 394505 h 4727135"/>
              <a:gd name="connsiteX17" fmla="*/ 2373876 w 3165598"/>
              <a:gd name="connsiteY17" fmla="*/ 128243 h 4727135"/>
              <a:gd name="connsiteX18" fmla="*/ 1951089 w 3165598"/>
              <a:gd name="connsiteY18" fmla="*/ 0 h 4727135"/>
              <a:gd name="connsiteX0" fmla="*/ 0 w 3165598"/>
              <a:gd name="connsiteY0" fmla="*/ 4598892 h 4598892"/>
              <a:gd name="connsiteX1" fmla="*/ 304800 w 3165598"/>
              <a:gd name="connsiteY1" fmla="*/ 4408392 h 4598892"/>
              <a:gd name="connsiteX2" fmla="*/ 704850 w 3165598"/>
              <a:gd name="connsiteY2" fmla="*/ 4065492 h 4598892"/>
              <a:gd name="connsiteX3" fmla="*/ 876300 w 3165598"/>
              <a:gd name="connsiteY3" fmla="*/ 3532092 h 4598892"/>
              <a:gd name="connsiteX4" fmla="*/ 1066800 w 3165598"/>
              <a:gd name="connsiteY4" fmla="*/ 3189192 h 4598892"/>
              <a:gd name="connsiteX5" fmla="*/ 1257300 w 3165598"/>
              <a:gd name="connsiteY5" fmla="*/ 3074892 h 4598892"/>
              <a:gd name="connsiteX6" fmla="*/ 1469308 w 3165598"/>
              <a:gd name="connsiteY6" fmla="*/ 2846678 h 4598892"/>
              <a:gd name="connsiteX7" fmla="*/ 1752600 w 3165598"/>
              <a:gd name="connsiteY7" fmla="*/ 2610690 h 4598892"/>
              <a:gd name="connsiteX8" fmla="*/ 1934497 w 3165598"/>
              <a:gd name="connsiteY8" fmla="*/ 2469952 h 4598892"/>
              <a:gd name="connsiteX9" fmla="*/ 2308737 w 3165598"/>
              <a:gd name="connsiteY9" fmla="*/ 2325714 h 4598892"/>
              <a:gd name="connsiteX10" fmla="*/ 2491863 w 3165598"/>
              <a:gd name="connsiteY10" fmla="*/ 1982041 h 4598892"/>
              <a:gd name="connsiteX11" fmla="*/ 2491863 w 3165598"/>
              <a:gd name="connsiteY11" fmla="*/ 1657803 h 4598892"/>
              <a:gd name="connsiteX12" fmla="*/ 2356669 w 3165598"/>
              <a:gd name="connsiteY12" fmla="*/ 1307517 h 4598892"/>
              <a:gd name="connsiteX13" fmla="*/ 2478958 w 3165598"/>
              <a:gd name="connsiteY13" fmla="*/ 1219215 h 4598892"/>
              <a:gd name="connsiteX14" fmla="*/ 3009900 w 3165598"/>
              <a:gd name="connsiteY14" fmla="*/ 1459388 h 4598892"/>
              <a:gd name="connsiteX15" fmla="*/ 3153697 w 3165598"/>
              <a:gd name="connsiteY15" fmla="*/ 724830 h 4598892"/>
              <a:gd name="connsiteX16" fmla="*/ 2695268 w 3165598"/>
              <a:gd name="connsiteY16" fmla="*/ 266262 h 4598892"/>
              <a:gd name="connsiteX17" fmla="*/ 2373876 w 3165598"/>
              <a:gd name="connsiteY17" fmla="*/ 0 h 4598892"/>
              <a:gd name="connsiteX0" fmla="*/ 0 w 3165598"/>
              <a:gd name="connsiteY0" fmla="*/ 4332631 h 4332631"/>
              <a:gd name="connsiteX1" fmla="*/ 304800 w 3165598"/>
              <a:gd name="connsiteY1" fmla="*/ 4142131 h 4332631"/>
              <a:gd name="connsiteX2" fmla="*/ 704850 w 3165598"/>
              <a:gd name="connsiteY2" fmla="*/ 3799231 h 4332631"/>
              <a:gd name="connsiteX3" fmla="*/ 876300 w 3165598"/>
              <a:gd name="connsiteY3" fmla="*/ 3265831 h 4332631"/>
              <a:gd name="connsiteX4" fmla="*/ 1066800 w 3165598"/>
              <a:gd name="connsiteY4" fmla="*/ 2922931 h 4332631"/>
              <a:gd name="connsiteX5" fmla="*/ 1257300 w 3165598"/>
              <a:gd name="connsiteY5" fmla="*/ 2808631 h 4332631"/>
              <a:gd name="connsiteX6" fmla="*/ 1469308 w 3165598"/>
              <a:gd name="connsiteY6" fmla="*/ 2580417 h 4332631"/>
              <a:gd name="connsiteX7" fmla="*/ 1752600 w 3165598"/>
              <a:gd name="connsiteY7" fmla="*/ 2344429 h 4332631"/>
              <a:gd name="connsiteX8" fmla="*/ 1934497 w 3165598"/>
              <a:gd name="connsiteY8" fmla="*/ 2203691 h 4332631"/>
              <a:gd name="connsiteX9" fmla="*/ 2308737 w 3165598"/>
              <a:gd name="connsiteY9" fmla="*/ 2059453 h 4332631"/>
              <a:gd name="connsiteX10" fmla="*/ 2491863 w 3165598"/>
              <a:gd name="connsiteY10" fmla="*/ 1715780 h 4332631"/>
              <a:gd name="connsiteX11" fmla="*/ 2491863 w 3165598"/>
              <a:gd name="connsiteY11" fmla="*/ 1391542 h 4332631"/>
              <a:gd name="connsiteX12" fmla="*/ 2356669 w 3165598"/>
              <a:gd name="connsiteY12" fmla="*/ 1041256 h 4332631"/>
              <a:gd name="connsiteX13" fmla="*/ 2478958 w 3165598"/>
              <a:gd name="connsiteY13" fmla="*/ 952954 h 4332631"/>
              <a:gd name="connsiteX14" fmla="*/ 3009900 w 3165598"/>
              <a:gd name="connsiteY14" fmla="*/ 1193127 h 4332631"/>
              <a:gd name="connsiteX15" fmla="*/ 3153697 w 3165598"/>
              <a:gd name="connsiteY15" fmla="*/ 458569 h 4332631"/>
              <a:gd name="connsiteX16" fmla="*/ 2695268 w 3165598"/>
              <a:gd name="connsiteY16" fmla="*/ 1 h 4332631"/>
              <a:gd name="connsiteX0" fmla="*/ 0 w 3165598"/>
              <a:gd name="connsiteY0" fmla="*/ 3874062 h 3874062"/>
              <a:gd name="connsiteX1" fmla="*/ 304800 w 3165598"/>
              <a:gd name="connsiteY1" fmla="*/ 3683562 h 3874062"/>
              <a:gd name="connsiteX2" fmla="*/ 704850 w 3165598"/>
              <a:gd name="connsiteY2" fmla="*/ 3340662 h 3874062"/>
              <a:gd name="connsiteX3" fmla="*/ 876300 w 3165598"/>
              <a:gd name="connsiteY3" fmla="*/ 2807262 h 3874062"/>
              <a:gd name="connsiteX4" fmla="*/ 1066800 w 3165598"/>
              <a:gd name="connsiteY4" fmla="*/ 2464362 h 3874062"/>
              <a:gd name="connsiteX5" fmla="*/ 1257300 w 3165598"/>
              <a:gd name="connsiteY5" fmla="*/ 2350062 h 3874062"/>
              <a:gd name="connsiteX6" fmla="*/ 1469308 w 3165598"/>
              <a:gd name="connsiteY6" fmla="*/ 2121848 h 3874062"/>
              <a:gd name="connsiteX7" fmla="*/ 1752600 w 3165598"/>
              <a:gd name="connsiteY7" fmla="*/ 1885860 h 3874062"/>
              <a:gd name="connsiteX8" fmla="*/ 1934497 w 3165598"/>
              <a:gd name="connsiteY8" fmla="*/ 1745122 h 3874062"/>
              <a:gd name="connsiteX9" fmla="*/ 2308737 w 3165598"/>
              <a:gd name="connsiteY9" fmla="*/ 1600884 h 3874062"/>
              <a:gd name="connsiteX10" fmla="*/ 2491863 w 3165598"/>
              <a:gd name="connsiteY10" fmla="*/ 1257211 h 3874062"/>
              <a:gd name="connsiteX11" fmla="*/ 2491863 w 3165598"/>
              <a:gd name="connsiteY11" fmla="*/ 932973 h 3874062"/>
              <a:gd name="connsiteX12" fmla="*/ 2356669 w 3165598"/>
              <a:gd name="connsiteY12" fmla="*/ 582687 h 3874062"/>
              <a:gd name="connsiteX13" fmla="*/ 2478958 w 3165598"/>
              <a:gd name="connsiteY13" fmla="*/ 494385 h 3874062"/>
              <a:gd name="connsiteX14" fmla="*/ 3009900 w 3165598"/>
              <a:gd name="connsiteY14" fmla="*/ 734558 h 3874062"/>
              <a:gd name="connsiteX15" fmla="*/ 3153697 w 3165598"/>
              <a:gd name="connsiteY15" fmla="*/ 0 h 3874062"/>
              <a:gd name="connsiteX0" fmla="*/ 0 w 3009900"/>
              <a:gd name="connsiteY0" fmla="*/ 3386641 h 3386641"/>
              <a:gd name="connsiteX1" fmla="*/ 304800 w 3009900"/>
              <a:gd name="connsiteY1" fmla="*/ 3196141 h 3386641"/>
              <a:gd name="connsiteX2" fmla="*/ 704850 w 3009900"/>
              <a:gd name="connsiteY2" fmla="*/ 2853241 h 3386641"/>
              <a:gd name="connsiteX3" fmla="*/ 876300 w 3009900"/>
              <a:gd name="connsiteY3" fmla="*/ 2319841 h 3386641"/>
              <a:gd name="connsiteX4" fmla="*/ 1066800 w 3009900"/>
              <a:gd name="connsiteY4" fmla="*/ 1976941 h 3386641"/>
              <a:gd name="connsiteX5" fmla="*/ 1257300 w 3009900"/>
              <a:gd name="connsiteY5" fmla="*/ 1862641 h 3386641"/>
              <a:gd name="connsiteX6" fmla="*/ 1469308 w 3009900"/>
              <a:gd name="connsiteY6" fmla="*/ 1634427 h 3386641"/>
              <a:gd name="connsiteX7" fmla="*/ 1752600 w 3009900"/>
              <a:gd name="connsiteY7" fmla="*/ 1398439 h 3386641"/>
              <a:gd name="connsiteX8" fmla="*/ 1934497 w 3009900"/>
              <a:gd name="connsiteY8" fmla="*/ 1257701 h 3386641"/>
              <a:gd name="connsiteX9" fmla="*/ 2308737 w 3009900"/>
              <a:gd name="connsiteY9" fmla="*/ 1113463 h 3386641"/>
              <a:gd name="connsiteX10" fmla="*/ 2491863 w 3009900"/>
              <a:gd name="connsiteY10" fmla="*/ 769790 h 3386641"/>
              <a:gd name="connsiteX11" fmla="*/ 2491863 w 3009900"/>
              <a:gd name="connsiteY11" fmla="*/ 445552 h 3386641"/>
              <a:gd name="connsiteX12" fmla="*/ 2356669 w 3009900"/>
              <a:gd name="connsiteY12" fmla="*/ 95266 h 3386641"/>
              <a:gd name="connsiteX13" fmla="*/ 2478958 w 3009900"/>
              <a:gd name="connsiteY13" fmla="*/ 6964 h 3386641"/>
              <a:gd name="connsiteX14" fmla="*/ 3009900 w 3009900"/>
              <a:gd name="connsiteY14" fmla="*/ 247137 h 3386641"/>
              <a:gd name="connsiteX0" fmla="*/ 0 w 3009900"/>
              <a:gd name="connsiteY0" fmla="*/ 3386641 h 3386641"/>
              <a:gd name="connsiteX1" fmla="*/ 304800 w 3009900"/>
              <a:gd name="connsiteY1" fmla="*/ 3196141 h 3386641"/>
              <a:gd name="connsiteX2" fmla="*/ 649432 w 3009900"/>
              <a:gd name="connsiteY2" fmla="*/ 2748787 h 3386641"/>
              <a:gd name="connsiteX3" fmla="*/ 876300 w 3009900"/>
              <a:gd name="connsiteY3" fmla="*/ 2319841 h 3386641"/>
              <a:gd name="connsiteX4" fmla="*/ 1066800 w 3009900"/>
              <a:gd name="connsiteY4" fmla="*/ 1976941 h 3386641"/>
              <a:gd name="connsiteX5" fmla="*/ 1257300 w 3009900"/>
              <a:gd name="connsiteY5" fmla="*/ 1862641 h 3386641"/>
              <a:gd name="connsiteX6" fmla="*/ 1469308 w 3009900"/>
              <a:gd name="connsiteY6" fmla="*/ 1634427 h 3386641"/>
              <a:gd name="connsiteX7" fmla="*/ 1752600 w 3009900"/>
              <a:gd name="connsiteY7" fmla="*/ 1398439 h 3386641"/>
              <a:gd name="connsiteX8" fmla="*/ 1934497 w 3009900"/>
              <a:gd name="connsiteY8" fmla="*/ 1257701 h 3386641"/>
              <a:gd name="connsiteX9" fmla="*/ 2308737 w 3009900"/>
              <a:gd name="connsiteY9" fmla="*/ 1113463 h 3386641"/>
              <a:gd name="connsiteX10" fmla="*/ 2491863 w 3009900"/>
              <a:gd name="connsiteY10" fmla="*/ 769790 h 3386641"/>
              <a:gd name="connsiteX11" fmla="*/ 2491863 w 3009900"/>
              <a:gd name="connsiteY11" fmla="*/ 445552 h 3386641"/>
              <a:gd name="connsiteX12" fmla="*/ 2356669 w 3009900"/>
              <a:gd name="connsiteY12" fmla="*/ 95266 h 3386641"/>
              <a:gd name="connsiteX13" fmla="*/ 2478958 w 3009900"/>
              <a:gd name="connsiteY13" fmla="*/ 6964 h 3386641"/>
              <a:gd name="connsiteX14" fmla="*/ 3009900 w 3009900"/>
              <a:gd name="connsiteY14" fmla="*/ 247137 h 3386641"/>
              <a:gd name="connsiteX0" fmla="*/ 0 w 3009900"/>
              <a:gd name="connsiteY0" fmla="*/ 3386641 h 3386641"/>
              <a:gd name="connsiteX1" fmla="*/ 277091 w 3009900"/>
              <a:gd name="connsiteY1" fmla="*/ 3158157 h 3386641"/>
              <a:gd name="connsiteX2" fmla="*/ 649432 w 3009900"/>
              <a:gd name="connsiteY2" fmla="*/ 2748787 h 3386641"/>
              <a:gd name="connsiteX3" fmla="*/ 876300 w 3009900"/>
              <a:gd name="connsiteY3" fmla="*/ 2319841 h 3386641"/>
              <a:gd name="connsiteX4" fmla="*/ 1066800 w 3009900"/>
              <a:gd name="connsiteY4" fmla="*/ 1976941 h 3386641"/>
              <a:gd name="connsiteX5" fmla="*/ 1257300 w 3009900"/>
              <a:gd name="connsiteY5" fmla="*/ 1862641 h 3386641"/>
              <a:gd name="connsiteX6" fmla="*/ 1469308 w 3009900"/>
              <a:gd name="connsiteY6" fmla="*/ 1634427 h 3386641"/>
              <a:gd name="connsiteX7" fmla="*/ 1752600 w 3009900"/>
              <a:gd name="connsiteY7" fmla="*/ 1398439 h 3386641"/>
              <a:gd name="connsiteX8" fmla="*/ 1934497 w 3009900"/>
              <a:gd name="connsiteY8" fmla="*/ 1257701 h 3386641"/>
              <a:gd name="connsiteX9" fmla="*/ 2308737 w 3009900"/>
              <a:gd name="connsiteY9" fmla="*/ 1113463 h 3386641"/>
              <a:gd name="connsiteX10" fmla="*/ 2491863 w 3009900"/>
              <a:gd name="connsiteY10" fmla="*/ 769790 h 3386641"/>
              <a:gd name="connsiteX11" fmla="*/ 2491863 w 3009900"/>
              <a:gd name="connsiteY11" fmla="*/ 445552 h 3386641"/>
              <a:gd name="connsiteX12" fmla="*/ 2356669 w 3009900"/>
              <a:gd name="connsiteY12" fmla="*/ 95266 h 3386641"/>
              <a:gd name="connsiteX13" fmla="*/ 2478958 w 3009900"/>
              <a:gd name="connsiteY13" fmla="*/ 6964 h 3386641"/>
              <a:gd name="connsiteX14" fmla="*/ 3009900 w 3009900"/>
              <a:gd name="connsiteY14" fmla="*/ 247137 h 3386641"/>
              <a:gd name="connsiteX0" fmla="*/ 0 w 3009900"/>
              <a:gd name="connsiteY0" fmla="*/ 3386641 h 3386641"/>
              <a:gd name="connsiteX1" fmla="*/ 277091 w 3009900"/>
              <a:gd name="connsiteY1" fmla="*/ 3158157 h 3386641"/>
              <a:gd name="connsiteX2" fmla="*/ 649432 w 3009900"/>
              <a:gd name="connsiteY2" fmla="*/ 2748787 h 3386641"/>
              <a:gd name="connsiteX3" fmla="*/ 876300 w 3009900"/>
              <a:gd name="connsiteY3" fmla="*/ 2319841 h 3386641"/>
              <a:gd name="connsiteX4" fmla="*/ 1066800 w 3009900"/>
              <a:gd name="connsiteY4" fmla="*/ 1976941 h 3386641"/>
              <a:gd name="connsiteX5" fmla="*/ 1257300 w 3009900"/>
              <a:gd name="connsiteY5" fmla="*/ 1862641 h 3386641"/>
              <a:gd name="connsiteX6" fmla="*/ 1469308 w 3009900"/>
              <a:gd name="connsiteY6" fmla="*/ 1634427 h 3386641"/>
              <a:gd name="connsiteX7" fmla="*/ 1697181 w 3009900"/>
              <a:gd name="connsiteY7" fmla="*/ 1322473 h 3386641"/>
              <a:gd name="connsiteX8" fmla="*/ 1934497 w 3009900"/>
              <a:gd name="connsiteY8" fmla="*/ 1257701 h 3386641"/>
              <a:gd name="connsiteX9" fmla="*/ 2308737 w 3009900"/>
              <a:gd name="connsiteY9" fmla="*/ 1113463 h 3386641"/>
              <a:gd name="connsiteX10" fmla="*/ 2491863 w 3009900"/>
              <a:gd name="connsiteY10" fmla="*/ 769790 h 3386641"/>
              <a:gd name="connsiteX11" fmla="*/ 2491863 w 3009900"/>
              <a:gd name="connsiteY11" fmla="*/ 445552 h 3386641"/>
              <a:gd name="connsiteX12" fmla="*/ 2356669 w 3009900"/>
              <a:gd name="connsiteY12" fmla="*/ 95266 h 3386641"/>
              <a:gd name="connsiteX13" fmla="*/ 2478958 w 3009900"/>
              <a:gd name="connsiteY13" fmla="*/ 6964 h 3386641"/>
              <a:gd name="connsiteX14" fmla="*/ 3009900 w 3009900"/>
              <a:gd name="connsiteY14" fmla="*/ 247137 h 3386641"/>
              <a:gd name="connsiteX0" fmla="*/ 0 w 3009900"/>
              <a:gd name="connsiteY0" fmla="*/ 3386641 h 3386641"/>
              <a:gd name="connsiteX1" fmla="*/ 277091 w 3009900"/>
              <a:gd name="connsiteY1" fmla="*/ 3158157 h 3386641"/>
              <a:gd name="connsiteX2" fmla="*/ 649432 w 3009900"/>
              <a:gd name="connsiteY2" fmla="*/ 2748787 h 3386641"/>
              <a:gd name="connsiteX3" fmla="*/ 876300 w 3009900"/>
              <a:gd name="connsiteY3" fmla="*/ 2319841 h 3386641"/>
              <a:gd name="connsiteX4" fmla="*/ 1066800 w 3009900"/>
              <a:gd name="connsiteY4" fmla="*/ 1976941 h 3386641"/>
              <a:gd name="connsiteX5" fmla="*/ 1257300 w 3009900"/>
              <a:gd name="connsiteY5" fmla="*/ 1862641 h 3386641"/>
              <a:gd name="connsiteX6" fmla="*/ 1469308 w 3009900"/>
              <a:gd name="connsiteY6" fmla="*/ 1634427 h 3386641"/>
              <a:gd name="connsiteX7" fmla="*/ 1697181 w 3009900"/>
              <a:gd name="connsiteY7" fmla="*/ 1322473 h 3386641"/>
              <a:gd name="connsiteX8" fmla="*/ 1952970 w 3009900"/>
              <a:gd name="connsiteY8" fmla="*/ 1153247 h 3386641"/>
              <a:gd name="connsiteX9" fmla="*/ 2308737 w 3009900"/>
              <a:gd name="connsiteY9" fmla="*/ 1113463 h 3386641"/>
              <a:gd name="connsiteX10" fmla="*/ 2491863 w 3009900"/>
              <a:gd name="connsiteY10" fmla="*/ 769790 h 3386641"/>
              <a:gd name="connsiteX11" fmla="*/ 2491863 w 3009900"/>
              <a:gd name="connsiteY11" fmla="*/ 445552 h 3386641"/>
              <a:gd name="connsiteX12" fmla="*/ 2356669 w 3009900"/>
              <a:gd name="connsiteY12" fmla="*/ 95266 h 3386641"/>
              <a:gd name="connsiteX13" fmla="*/ 2478958 w 3009900"/>
              <a:gd name="connsiteY13" fmla="*/ 6964 h 3386641"/>
              <a:gd name="connsiteX14" fmla="*/ 3009900 w 3009900"/>
              <a:gd name="connsiteY14" fmla="*/ 247137 h 3386641"/>
              <a:gd name="connsiteX0" fmla="*/ 0 w 3009900"/>
              <a:gd name="connsiteY0" fmla="*/ 3386641 h 3386641"/>
              <a:gd name="connsiteX1" fmla="*/ 277091 w 3009900"/>
              <a:gd name="connsiteY1" fmla="*/ 3158157 h 3386641"/>
              <a:gd name="connsiteX2" fmla="*/ 649432 w 3009900"/>
              <a:gd name="connsiteY2" fmla="*/ 2748787 h 3386641"/>
              <a:gd name="connsiteX3" fmla="*/ 876300 w 3009900"/>
              <a:gd name="connsiteY3" fmla="*/ 2319841 h 3386641"/>
              <a:gd name="connsiteX4" fmla="*/ 1066800 w 3009900"/>
              <a:gd name="connsiteY4" fmla="*/ 1976941 h 3386641"/>
              <a:gd name="connsiteX5" fmla="*/ 1257300 w 3009900"/>
              <a:gd name="connsiteY5" fmla="*/ 1862641 h 3386641"/>
              <a:gd name="connsiteX6" fmla="*/ 1469308 w 3009900"/>
              <a:gd name="connsiteY6" fmla="*/ 1634427 h 3386641"/>
              <a:gd name="connsiteX7" fmla="*/ 1697181 w 3009900"/>
              <a:gd name="connsiteY7" fmla="*/ 1322473 h 3386641"/>
              <a:gd name="connsiteX8" fmla="*/ 1952970 w 3009900"/>
              <a:gd name="connsiteY8" fmla="*/ 1153247 h 3386641"/>
              <a:gd name="connsiteX9" fmla="*/ 2216374 w 3009900"/>
              <a:gd name="connsiteY9" fmla="*/ 990017 h 3386641"/>
              <a:gd name="connsiteX10" fmla="*/ 2491863 w 3009900"/>
              <a:gd name="connsiteY10" fmla="*/ 769790 h 3386641"/>
              <a:gd name="connsiteX11" fmla="*/ 2491863 w 3009900"/>
              <a:gd name="connsiteY11" fmla="*/ 445552 h 3386641"/>
              <a:gd name="connsiteX12" fmla="*/ 2356669 w 3009900"/>
              <a:gd name="connsiteY12" fmla="*/ 95266 h 3386641"/>
              <a:gd name="connsiteX13" fmla="*/ 2478958 w 3009900"/>
              <a:gd name="connsiteY13" fmla="*/ 6964 h 3386641"/>
              <a:gd name="connsiteX14" fmla="*/ 3009900 w 3009900"/>
              <a:gd name="connsiteY14" fmla="*/ 247137 h 3386641"/>
              <a:gd name="connsiteX0" fmla="*/ 0 w 3009900"/>
              <a:gd name="connsiteY0" fmla="*/ 3386641 h 3386641"/>
              <a:gd name="connsiteX1" fmla="*/ 277091 w 3009900"/>
              <a:gd name="connsiteY1" fmla="*/ 3158157 h 3386641"/>
              <a:gd name="connsiteX2" fmla="*/ 649432 w 3009900"/>
              <a:gd name="connsiteY2" fmla="*/ 2748787 h 3386641"/>
              <a:gd name="connsiteX3" fmla="*/ 876300 w 3009900"/>
              <a:gd name="connsiteY3" fmla="*/ 2319841 h 3386641"/>
              <a:gd name="connsiteX4" fmla="*/ 1066800 w 3009900"/>
              <a:gd name="connsiteY4" fmla="*/ 1976941 h 3386641"/>
              <a:gd name="connsiteX5" fmla="*/ 1257300 w 3009900"/>
              <a:gd name="connsiteY5" fmla="*/ 1862641 h 3386641"/>
              <a:gd name="connsiteX6" fmla="*/ 1469308 w 3009900"/>
              <a:gd name="connsiteY6" fmla="*/ 1634427 h 3386641"/>
              <a:gd name="connsiteX7" fmla="*/ 1697181 w 3009900"/>
              <a:gd name="connsiteY7" fmla="*/ 1322473 h 3386641"/>
              <a:gd name="connsiteX8" fmla="*/ 1952970 w 3009900"/>
              <a:gd name="connsiteY8" fmla="*/ 1153247 h 3386641"/>
              <a:gd name="connsiteX9" fmla="*/ 2216374 w 3009900"/>
              <a:gd name="connsiteY9" fmla="*/ 990017 h 3386641"/>
              <a:gd name="connsiteX10" fmla="*/ 2491863 w 3009900"/>
              <a:gd name="connsiteY10" fmla="*/ 769790 h 3386641"/>
              <a:gd name="connsiteX11" fmla="*/ 2491863 w 3009900"/>
              <a:gd name="connsiteY11" fmla="*/ 445552 h 3386641"/>
              <a:gd name="connsiteX12" fmla="*/ 2356669 w 3009900"/>
              <a:gd name="connsiteY12" fmla="*/ 95266 h 3386641"/>
              <a:gd name="connsiteX13" fmla="*/ 2478958 w 3009900"/>
              <a:gd name="connsiteY13" fmla="*/ 6964 h 3386641"/>
              <a:gd name="connsiteX14" fmla="*/ 3009900 w 3009900"/>
              <a:gd name="connsiteY14" fmla="*/ 247137 h 3386641"/>
              <a:gd name="connsiteX0" fmla="*/ 0 w 3009900"/>
              <a:gd name="connsiteY0" fmla="*/ 3386641 h 3386641"/>
              <a:gd name="connsiteX1" fmla="*/ 277091 w 3009900"/>
              <a:gd name="connsiteY1" fmla="*/ 3158157 h 3386641"/>
              <a:gd name="connsiteX2" fmla="*/ 649432 w 3009900"/>
              <a:gd name="connsiteY2" fmla="*/ 2748787 h 3386641"/>
              <a:gd name="connsiteX3" fmla="*/ 876300 w 3009900"/>
              <a:gd name="connsiteY3" fmla="*/ 2319841 h 3386641"/>
              <a:gd name="connsiteX4" fmla="*/ 1066800 w 3009900"/>
              <a:gd name="connsiteY4" fmla="*/ 1976941 h 3386641"/>
              <a:gd name="connsiteX5" fmla="*/ 1257300 w 3009900"/>
              <a:gd name="connsiteY5" fmla="*/ 1862641 h 3386641"/>
              <a:gd name="connsiteX6" fmla="*/ 1469308 w 3009900"/>
              <a:gd name="connsiteY6" fmla="*/ 1634427 h 3386641"/>
              <a:gd name="connsiteX7" fmla="*/ 1697181 w 3009900"/>
              <a:gd name="connsiteY7" fmla="*/ 1322473 h 3386641"/>
              <a:gd name="connsiteX8" fmla="*/ 1952970 w 3009900"/>
              <a:gd name="connsiteY8" fmla="*/ 1153247 h 3386641"/>
              <a:gd name="connsiteX9" fmla="*/ 2216374 w 3009900"/>
              <a:gd name="connsiteY9" fmla="*/ 990017 h 3386641"/>
              <a:gd name="connsiteX10" fmla="*/ 2251718 w 3009900"/>
              <a:gd name="connsiteY10" fmla="*/ 731807 h 3386641"/>
              <a:gd name="connsiteX11" fmla="*/ 2491863 w 3009900"/>
              <a:gd name="connsiteY11" fmla="*/ 445552 h 3386641"/>
              <a:gd name="connsiteX12" fmla="*/ 2356669 w 3009900"/>
              <a:gd name="connsiteY12" fmla="*/ 95266 h 3386641"/>
              <a:gd name="connsiteX13" fmla="*/ 2478958 w 3009900"/>
              <a:gd name="connsiteY13" fmla="*/ 6964 h 3386641"/>
              <a:gd name="connsiteX14" fmla="*/ 3009900 w 3009900"/>
              <a:gd name="connsiteY14" fmla="*/ 247137 h 3386641"/>
              <a:gd name="connsiteX0" fmla="*/ 0 w 3009900"/>
              <a:gd name="connsiteY0" fmla="*/ 3386641 h 3386641"/>
              <a:gd name="connsiteX1" fmla="*/ 277091 w 3009900"/>
              <a:gd name="connsiteY1" fmla="*/ 3158157 h 3386641"/>
              <a:gd name="connsiteX2" fmla="*/ 649432 w 3009900"/>
              <a:gd name="connsiteY2" fmla="*/ 2748787 h 3386641"/>
              <a:gd name="connsiteX3" fmla="*/ 876300 w 3009900"/>
              <a:gd name="connsiteY3" fmla="*/ 2319841 h 3386641"/>
              <a:gd name="connsiteX4" fmla="*/ 1066800 w 3009900"/>
              <a:gd name="connsiteY4" fmla="*/ 1976941 h 3386641"/>
              <a:gd name="connsiteX5" fmla="*/ 1257300 w 3009900"/>
              <a:gd name="connsiteY5" fmla="*/ 1862641 h 3386641"/>
              <a:gd name="connsiteX6" fmla="*/ 1469308 w 3009900"/>
              <a:gd name="connsiteY6" fmla="*/ 1634427 h 3386641"/>
              <a:gd name="connsiteX7" fmla="*/ 1697181 w 3009900"/>
              <a:gd name="connsiteY7" fmla="*/ 1322473 h 3386641"/>
              <a:gd name="connsiteX8" fmla="*/ 1952970 w 3009900"/>
              <a:gd name="connsiteY8" fmla="*/ 1153247 h 3386641"/>
              <a:gd name="connsiteX9" fmla="*/ 2124010 w 3009900"/>
              <a:gd name="connsiteY9" fmla="*/ 952034 h 3386641"/>
              <a:gd name="connsiteX10" fmla="*/ 2251718 w 3009900"/>
              <a:gd name="connsiteY10" fmla="*/ 731807 h 3386641"/>
              <a:gd name="connsiteX11" fmla="*/ 2491863 w 3009900"/>
              <a:gd name="connsiteY11" fmla="*/ 445552 h 3386641"/>
              <a:gd name="connsiteX12" fmla="*/ 2356669 w 3009900"/>
              <a:gd name="connsiteY12" fmla="*/ 95266 h 3386641"/>
              <a:gd name="connsiteX13" fmla="*/ 2478958 w 3009900"/>
              <a:gd name="connsiteY13" fmla="*/ 6964 h 3386641"/>
              <a:gd name="connsiteX14" fmla="*/ 3009900 w 3009900"/>
              <a:gd name="connsiteY14" fmla="*/ 247137 h 3386641"/>
              <a:gd name="connsiteX0" fmla="*/ 0 w 3009900"/>
              <a:gd name="connsiteY0" fmla="*/ 3386641 h 3386641"/>
              <a:gd name="connsiteX1" fmla="*/ 277091 w 3009900"/>
              <a:gd name="connsiteY1" fmla="*/ 3158157 h 3386641"/>
              <a:gd name="connsiteX2" fmla="*/ 649432 w 3009900"/>
              <a:gd name="connsiteY2" fmla="*/ 2748787 h 3386641"/>
              <a:gd name="connsiteX3" fmla="*/ 876300 w 3009900"/>
              <a:gd name="connsiteY3" fmla="*/ 2319841 h 3386641"/>
              <a:gd name="connsiteX4" fmla="*/ 1066800 w 3009900"/>
              <a:gd name="connsiteY4" fmla="*/ 1976941 h 3386641"/>
              <a:gd name="connsiteX5" fmla="*/ 1257300 w 3009900"/>
              <a:gd name="connsiteY5" fmla="*/ 1862641 h 3386641"/>
              <a:gd name="connsiteX6" fmla="*/ 1469308 w 3009900"/>
              <a:gd name="connsiteY6" fmla="*/ 1634427 h 3386641"/>
              <a:gd name="connsiteX7" fmla="*/ 1697181 w 3009900"/>
              <a:gd name="connsiteY7" fmla="*/ 1322473 h 3386641"/>
              <a:gd name="connsiteX8" fmla="*/ 1952970 w 3009900"/>
              <a:gd name="connsiteY8" fmla="*/ 1153247 h 3386641"/>
              <a:gd name="connsiteX9" fmla="*/ 2124010 w 3009900"/>
              <a:gd name="connsiteY9" fmla="*/ 952034 h 3386641"/>
              <a:gd name="connsiteX10" fmla="*/ 2251718 w 3009900"/>
              <a:gd name="connsiteY10" fmla="*/ 731807 h 3386641"/>
              <a:gd name="connsiteX11" fmla="*/ 2491863 w 3009900"/>
              <a:gd name="connsiteY11" fmla="*/ 445552 h 3386641"/>
              <a:gd name="connsiteX12" fmla="*/ 2356669 w 3009900"/>
              <a:gd name="connsiteY12" fmla="*/ 95266 h 3386641"/>
              <a:gd name="connsiteX13" fmla="*/ 2478958 w 3009900"/>
              <a:gd name="connsiteY13" fmla="*/ 6964 h 3386641"/>
              <a:gd name="connsiteX14" fmla="*/ 3009900 w 3009900"/>
              <a:gd name="connsiteY14" fmla="*/ 247137 h 3386641"/>
              <a:gd name="connsiteX0" fmla="*/ 0 w 3009900"/>
              <a:gd name="connsiteY0" fmla="*/ 3386641 h 3386641"/>
              <a:gd name="connsiteX1" fmla="*/ 277091 w 3009900"/>
              <a:gd name="connsiteY1" fmla="*/ 3158157 h 3386641"/>
              <a:gd name="connsiteX2" fmla="*/ 649432 w 3009900"/>
              <a:gd name="connsiteY2" fmla="*/ 2748787 h 3386641"/>
              <a:gd name="connsiteX3" fmla="*/ 876300 w 3009900"/>
              <a:gd name="connsiteY3" fmla="*/ 2319841 h 3386641"/>
              <a:gd name="connsiteX4" fmla="*/ 1066800 w 3009900"/>
              <a:gd name="connsiteY4" fmla="*/ 1976941 h 3386641"/>
              <a:gd name="connsiteX5" fmla="*/ 1257300 w 3009900"/>
              <a:gd name="connsiteY5" fmla="*/ 1862641 h 3386641"/>
              <a:gd name="connsiteX6" fmla="*/ 1469308 w 3009900"/>
              <a:gd name="connsiteY6" fmla="*/ 1634427 h 3386641"/>
              <a:gd name="connsiteX7" fmla="*/ 1697181 w 3009900"/>
              <a:gd name="connsiteY7" fmla="*/ 1322473 h 3386641"/>
              <a:gd name="connsiteX8" fmla="*/ 1952970 w 3009900"/>
              <a:gd name="connsiteY8" fmla="*/ 1153247 h 3386641"/>
              <a:gd name="connsiteX9" fmla="*/ 2124010 w 3009900"/>
              <a:gd name="connsiteY9" fmla="*/ 952034 h 3386641"/>
              <a:gd name="connsiteX10" fmla="*/ 2251718 w 3009900"/>
              <a:gd name="connsiteY10" fmla="*/ 731807 h 3386641"/>
              <a:gd name="connsiteX11" fmla="*/ 2242481 w 3009900"/>
              <a:gd name="connsiteY11" fmla="*/ 445552 h 3386641"/>
              <a:gd name="connsiteX12" fmla="*/ 2356669 w 3009900"/>
              <a:gd name="connsiteY12" fmla="*/ 95266 h 3386641"/>
              <a:gd name="connsiteX13" fmla="*/ 2478958 w 3009900"/>
              <a:gd name="connsiteY13" fmla="*/ 6964 h 3386641"/>
              <a:gd name="connsiteX14" fmla="*/ 3009900 w 3009900"/>
              <a:gd name="connsiteY14" fmla="*/ 247137 h 3386641"/>
              <a:gd name="connsiteX0" fmla="*/ 0 w 3009900"/>
              <a:gd name="connsiteY0" fmla="*/ 3386641 h 3386641"/>
              <a:gd name="connsiteX1" fmla="*/ 277091 w 3009900"/>
              <a:gd name="connsiteY1" fmla="*/ 3158157 h 3386641"/>
              <a:gd name="connsiteX2" fmla="*/ 649432 w 3009900"/>
              <a:gd name="connsiteY2" fmla="*/ 2748787 h 3386641"/>
              <a:gd name="connsiteX3" fmla="*/ 876300 w 3009900"/>
              <a:gd name="connsiteY3" fmla="*/ 2319841 h 3386641"/>
              <a:gd name="connsiteX4" fmla="*/ 1066800 w 3009900"/>
              <a:gd name="connsiteY4" fmla="*/ 1976941 h 3386641"/>
              <a:gd name="connsiteX5" fmla="*/ 1257300 w 3009900"/>
              <a:gd name="connsiteY5" fmla="*/ 1862641 h 3386641"/>
              <a:gd name="connsiteX6" fmla="*/ 1469308 w 3009900"/>
              <a:gd name="connsiteY6" fmla="*/ 1634427 h 3386641"/>
              <a:gd name="connsiteX7" fmla="*/ 1697181 w 3009900"/>
              <a:gd name="connsiteY7" fmla="*/ 1322473 h 3386641"/>
              <a:gd name="connsiteX8" fmla="*/ 1952970 w 3009900"/>
              <a:gd name="connsiteY8" fmla="*/ 1153247 h 3386641"/>
              <a:gd name="connsiteX9" fmla="*/ 2124010 w 3009900"/>
              <a:gd name="connsiteY9" fmla="*/ 952034 h 3386641"/>
              <a:gd name="connsiteX10" fmla="*/ 2251718 w 3009900"/>
              <a:gd name="connsiteY10" fmla="*/ 731807 h 3386641"/>
              <a:gd name="connsiteX11" fmla="*/ 2242481 w 3009900"/>
              <a:gd name="connsiteY11" fmla="*/ 445552 h 3386641"/>
              <a:gd name="connsiteX12" fmla="*/ 2356669 w 3009900"/>
              <a:gd name="connsiteY12" fmla="*/ 95266 h 3386641"/>
              <a:gd name="connsiteX13" fmla="*/ 2478958 w 3009900"/>
              <a:gd name="connsiteY13" fmla="*/ 6964 h 3386641"/>
              <a:gd name="connsiteX14" fmla="*/ 3009900 w 3009900"/>
              <a:gd name="connsiteY14" fmla="*/ 247137 h 3386641"/>
              <a:gd name="connsiteX0" fmla="*/ 0 w 3009900"/>
              <a:gd name="connsiteY0" fmla="*/ 3387633 h 3387633"/>
              <a:gd name="connsiteX1" fmla="*/ 277091 w 3009900"/>
              <a:gd name="connsiteY1" fmla="*/ 3159149 h 3387633"/>
              <a:gd name="connsiteX2" fmla="*/ 649432 w 3009900"/>
              <a:gd name="connsiteY2" fmla="*/ 2749779 h 3387633"/>
              <a:gd name="connsiteX3" fmla="*/ 876300 w 3009900"/>
              <a:gd name="connsiteY3" fmla="*/ 2320833 h 3387633"/>
              <a:gd name="connsiteX4" fmla="*/ 1066800 w 3009900"/>
              <a:gd name="connsiteY4" fmla="*/ 1977933 h 3387633"/>
              <a:gd name="connsiteX5" fmla="*/ 1257300 w 3009900"/>
              <a:gd name="connsiteY5" fmla="*/ 1863633 h 3387633"/>
              <a:gd name="connsiteX6" fmla="*/ 1469308 w 3009900"/>
              <a:gd name="connsiteY6" fmla="*/ 1635419 h 3387633"/>
              <a:gd name="connsiteX7" fmla="*/ 1697181 w 3009900"/>
              <a:gd name="connsiteY7" fmla="*/ 1323465 h 3387633"/>
              <a:gd name="connsiteX8" fmla="*/ 1952970 w 3009900"/>
              <a:gd name="connsiteY8" fmla="*/ 1154239 h 3387633"/>
              <a:gd name="connsiteX9" fmla="*/ 2124010 w 3009900"/>
              <a:gd name="connsiteY9" fmla="*/ 953026 h 3387633"/>
              <a:gd name="connsiteX10" fmla="*/ 2251718 w 3009900"/>
              <a:gd name="connsiteY10" fmla="*/ 732799 h 3387633"/>
              <a:gd name="connsiteX11" fmla="*/ 2242481 w 3009900"/>
              <a:gd name="connsiteY11" fmla="*/ 446544 h 3387633"/>
              <a:gd name="connsiteX12" fmla="*/ 2236596 w 3009900"/>
              <a:gd name="connsiteY12" fmla="*/ 86763 h 3387633"/>
              <a:gd name="connsiteX13" fmla="*/ 2478958 w 3009900"/>
              <a:gd name="connsiteY13" fmla="*/ 7956 h 3387633"/>
              <a:gd name="connsiteX14" fmla="*/ 3009900 w 3009900"/>
              <a:gd name="connsiteY14" fmla="*/ 248129 h 3387633"/>
              <a:gd name="connsiteX0" fmla="*/ 0 w 3009900"/>
              <a:gd name="connsiteY0" fmla="*/ 3395993 h 3395993"/>
              <a:gd name="connsiteX1" fmla="*/ 277091 w 3009900"/>
              <a:gd name="connsiteY1" fmla="*/ 3167509 h 3395993"/>
              <a:gd name="connsiteX2" fmla="*/ 649432 w 3009900"/>
              <a:gd name="connsiteY2" fmla="*/ 2758139 h 3395993"/>
              <a:gd name="connsiteX3" fmla="*/ 876300 w 3009900"/>
              <a:gd name="connsiteY3" fmla="*/ 2329193 h 3395993"/>
              <a:gd name="connsiteX4" fmla="*/ 1066800 w 3009900"/>
              <a:gd name="connsiteY4" fmla="*/ 1986293 h 3395993"/>
              <a:gd name="connsiteX5" fmla="*/ 1257300 w 3009900"/>
              <a:gd name="connsiteY5" fmla="*/ 1871993 h 3395993"/>
              <a:gd name="connsiteX6" fmla="*/ 1469308 w 3009900"/>
              <a:gd name="connsiteY6" fmla="*/ 1643779 h 3395993"/>
              <a:gd name="connsiteX7" fmla="*/ 1697181 w 3009900"/>
              <a:gd name="connsiteY7" fmla="*/ 1331825 h 3395993"/>
              <a:gd name="connsiteX8" fmla="*/ 1952970 w 3009900"/>
              <a:gd name="connsiteY8" fmla="*/ 1162599 h 3395993"/>
              <a:gd name="connsiteX9" fmla="*/ 2124010 w 3009900"/>
              <a:gd name="connsiteY9" fmla="*/ 961386 h 3395993"/>
              <a:gd name="connsiteX10" fmla="*/ 2251718 w 3009900"/>
              <a:gd name="connsiteY10" fmla="*/ 741159 h 3395993"/>
              <a:gd name="connsiteX11" fmla="*/ 2242481 w 3009900"/>
              <a:gd name="connsiteY11" fmla="*/ 454904 h 3395993"/>
              <a:gd name="connsiteX12" fmla="*/ 2236596 w 3009900"/>
              <a:gd name="connsiteY12" fmla="*/ 95123 h 3395993"/>
              <a:gd name="connsiteX13" fmla="*/ 2478958 w 3009900"/>
              <a:gd name="connsiteY13" fmla="*/ 16316 h 3395993"/>
              <a:gd name="connsiteX14" fmla="*/ 3009900 w 3009900"/>
              <a:gd name="connsiteY14" fmla="*/ 256489 h 3395993"/>
              <a:gd name="connsiteX0" fmla="*/ 0 w 3009900"/>
              <a:gd name="connsiteY0" fmla="*/ 3395993 h 3395993"/>
              <a:gd name="connsiteX1" fmla="*/ 277091 w 3009900"/>
              <a:gd name="connsiteY1" fmla="*/ 3167509 h 3395993"/>
              <a:gd name="connsiteX2" fmla="*/ 649432 w 3009900"/>
              <a:gd name="connsiteY2" fmla="*/ 2758139 h 3395993"/>
              <a:gd name="connsiteX3" fmla="*/ 876300 w 3009900"/>
              <a:gd name="connsiteY3" fmla="*/ 2329193 h 3395993"/>
              <a:gd name="connsiteX4" fmla="*/ 1066800 w 3009900"/>
              <a:gd name="connsiteY4" fmla="*/ 1986293 h 3395993"/>
              <a:gd name="connsiteX5" fmla="*/ 1257300 w 3009900"/>
              <a:gd name="connsiteY5" fmla="*/ 1871993 h 3395993"/>
              <a:gd name="connsiteX6" fmla="*/ 1469308 w 3009900"/>
              <a:gd name="connsiteY6" fmla="*/ 1643779 h 3395993"/>
              <a:gd name="connsiteX7" fmla="*/ 1697181 w 3009900"/>
              <a:gd name="connsiteY7" fmla="*/ 1331825 h 3395993"/>
              <a:gd name="connsiteX8" fmla="*/ 1952970 w 3009900"/>
              <a:gd name="connsiteY8" fmla="*/ 1162599 h 3395993"/>
              <a:gd name="connsiteX9" fmla="*/ 2124010 w 3009900"/>
              <a:gd name="connsiteY9" fmla="*/ 961386 h 3395993"/>
              <a:gd name="connsiteX10" fmla="*/ 2168591 w 3009900"/>
              <a:gd name="connsiteY10" fmla="*/ 712671 h 3395993"/>
              <a:gd name="connsiteX11" fmla="*/ 2242481 w 3009900"/>
              <a:gd name="connsiteY11" fmla="*/ 454904 h 3395993"/>
              <a:gd name="connsiteX12" fmla="*/ 2236596 w 3009900"/>
              <a:gd name="connsiteY12" fmla="*/ 95123 h 3395993"/>
              <a:gd name="connsiteX13" fmla="*/ 2478958 w 3009900"/>
              <a:gd name="connsiteY13" fmla="*/ 16316 h 3395993"/>
              <a:gd name="connsiteX14" fmla="*/ 3009900 w 3009900"/>
              <a:gd name="connsiteY14" fmla="*/ 256489 h 3395993"/>
              <a:gd name="connsiteX0" fmla="*/ 0 w 3009900"/>
              <a:gd name="connsiteY0" fmla="*/ 3395993 h 3395993"/>
              <a:gd name="connsiteX1" fmla="*/ 277091 w 3009900"/>
              <a:gd name="connsiteY1" fmla="*/ 3167509 h 3395993"/>
              <a:gd name="connsiteX2" fmla="*/ 649432 w 3009900"/>
              <a:gd name="connsiteY2" fmla="*/ 2758139 h 3395993"/>
              <a:gd name="connsiteX3" fmla="*/ 876300 w 3009900"/>
              <a:gd name="connsiteY3" fmla="*/ 2329193 h 3395993"/>
              <a:gd name="connsiteX4" fmla="*/ 1066800 w 3009900"/>
              <a:gd name="connsiteY4" fmla="*/ 1986293 h 3395993"/>
              <a:gd name="connsiteX5" fmla="*/ 1257300 w 3009900"/>
              <a:gd name="connsiteY5" fmla="*/ 1871993 h 3395993"/>
              <a:gd name="connsiteX6" fmla="*/ 1469308 w 3009900"/>
              <a:gd name="connsiteY6" fmla="*/ 1643779 h 3395993"/>
              <a:gd name="connsiteX7" fmla="*/ 1697181 w 3009900"/>
              <a:gd name="connsiteY7" fmla="*/ 1331825 h 3395993"/>
              <a:gd name="connsiteX8" fmla="*/ 1952970 w 3009900"/>
              <a:gd name="connsiteY8" fmla="*/ 1162599 h 3395993"/>
              <a:gd name="connsiteX9" fmla="*/ 2124010 w 3009900"/>
              <a:gd name="connsiteY9" fmla="*/ 961386 h 3395993"/>
              <a:gd name="connsiteX10" fmla="*/ 2168591 w 3009900"/>
              <a:gd name="connsiteY10" fmla="*/ 712671 h 3395993"/>
              <a:gd name="connsiteX11" fmla="*/ 2242481 w 3009900"/>
              <a:gd name="connsiteY11" fmla="*/ 454904 h 3395993"/>
              <a:gd name="connsiteX12" fmla="*/ 2236596 w 3009900"/>
              <a:gd name="connsiteY12" fmla="*/ 95123 h 3395993"/>
              <a:gd name="connsiteX13" fmla="*/ 2478958 w 3009900"/>
              <a:gd name="connsiteY13" fmla="*/ 16316 h 3395993"/>
              <a:gd name="connsiteX14" fmla="*/ 3009900 w 3009900"/>
              <a:gd name="connsiteY14" fmla="*/ 256489 h 3395993"/>
              <a:gd name="connsiteX0" fmla="*/ 0 w 2705100"/>
              <a:gd name="connsiteY0" fmla="*/ 3395993 h 3395993"/>
              <a:gd name="connsiteX1" fmla="*/ 277091 w 2705100"/>
              <a:gd name="connsiteY1" fmla="*/ 3167509 h 3395993"/>
              <a:gd name="connsiteX2" fmla="*/ 649432 w 2705100"/>
              <a:gd name="connsiteY2" fmla="*/ 2758139 h 3395993"/>
              <a:gd name="connsiteX3" fmla="*/ 876300 w 2705100"/>
              <a:gd name="connsiteY3" fmla="*/ 2329193 h 3395993"/>
              <a:gd name="connsiteX4" fmla="*/ 1066800 w 2705100"/>
              <a:gd name="connsiteY4" fmla="*/ 1986293 h 3395993"/>
              <a:gd name="connsiteX5" fmla="*/ 1257300 w 2705100"/>
              <a:gd name="connsiteY5" fmla="*/ 1871993 h 3395993"/>
              <a:gd name="connsiteX6" fmla="*/ 1469308 w 2705100"/>
              <a:gd name="connsiteY6" fmla="*/ 1643779 h 3395993"/>
              <a:gd name="connsiteX7" fmla="*/ 1697181 w 2705100"/>
              <a:gd name="connsiteY7" fmla="*/ 1331825 h 3395993"/>
              <a:gd name="connsiteX8" fmla="*/ 1952970 w 2705100"/>
              <a:gd name="connsiteY8" fmla="*/ 1162599 h 3395993"/>
              <a:gd name="connsiteX9" fmla="*/ 2124010 w 2705100"/>
              <a:gd name="connsiteY9" fmla="*/ 961386 h 3395993"/>
              <a:gd name="connsiteX10" fmla="*/ 2168591 w 2705100"/>
              <a:gd name="connsiteY10" fmla="*/ 712671 h 3395993"/>
              <a:gd name="connsiteX11" fmla="*/ 2242481 w 2705100"/>
              <a:gd name="connsiteY11" fmla="*/ 454904 h 3395993"/>
              <a:gd name="connsiteX12" fmla="*/ 2236596 w 2705100"/>
              <a:gd name="connsiteY12" fmla="*/ 95123 h 3395993"/>
              <a:gd name="connsiteX13" fmla="*/ 2478958 w 2705100"/>
              <a:gd name="connsiteY13" fmla="*/ 16316 h 3395993"/>
              <a:gd name="connsiteX14" fmla="*/ 2705100 w 2705100"/>
              <a:gd name="connsiteY14" fmla="*/ 161532 h 3395993"/>
              <a:gd name="connsiteX0" fmla="*/ 0 w 2705100"/>
              <a:gd name="connsiteY0" fmla="*/ 3395993 h 3395993"/>
              <a:gd name="connsiteX1" fmla="*/ 277091 w 2705100"/>
              <a:gd name="connsiteY1" fmla="*/ 3167509 h 3395993"/>
              <a:gd name="connsiteX2" fmla="*/ 649432 w 2705100"/>
              <a:gd name="connsiteY2" fmla="*/ 2758139 h 3395993"/>
              <a:gd name="connsiteX3" fmla="*/ 876300 w 2705100"/>
              <a:gd name="connsiteY3" fmla="*/ 2329193 h 3395993"/>
              <a:gd name="connsiteX4" fmla="*/ 1066800 w 2705100"/>
              <a:gd name="connsiteY4" fmla="*/ 1986293 h 3395993"/>
              <a:gd name="connsiteX5" fmla="*/ 1257300 w 2705100"/>
              <a:gd name="connsiteY5" fmla="*/ 1871993 h 3395993"/>
              <a:gd name="connsiteX6" fmla="*/ 1469308 w 2705100"/>
              <a:gd name="connsiteY6" fmla="*/ 1643779 h 3395993"/>
              <a:gd name="connsiteX7" fmla="*/ 1697181 w 2705100"/>
              <a:gd name="connsiteY7" fmla="*/ 1331825 h 3395993"/>
              <a:gd name="connsiteX8" fmla="*/ 1952970 w 2705100"/>
              <a:gd name="connsiteY8" fmla="*/ 1162599 h 3395993"/>
              <a:gd name="connsiteX9" fmla="*/ 2124010 w 2705100"/>
              <a:gd name="connsiteY9" fmla="*/ 961386 h 3395993"/>
              <a:gd name="connsiteX10" fmla="*/ 2168591 w 2705100"/>
              <a:gd name="connsiteY10" fmla="*/ 712671 h 3395993"/>
              <a:gd name="connsiteX11" fmla="*/ 2196299 w 2705100"/>
              <a:gd name="connsiteY11" fmla="*/ 445408 h 3395993"/>
              <a:gd name="connsiteX12" fmla="*/ 2236596 w 2705100"/>
              <a:gd name="connsiteY12" fmla="*/ 95123 h 3395993"/>
              <a:gd name="connsiteX13" fmla="*/ 2478958 w 2705100"/>
              <a:gd name="connsiteY13" fmla="*/ 16316 h 3395993"/>
              <a:gd name="connsiteX14" fmla="*/ 2705100 w 2705100"/>
              <a:gd name="connsiteY14" fmla="*/ 161532 h 3395993"/>
              <a:gd name="connsiteX0" fmla="*/ 0 w 2705100"/>
              <a:gd name="connsiteY0" fmla="*/ 3395993 h 3395993"/>
              <a:gd name="connsiteX1" fmla="*/ 277091 w 2705100"/>
              <a:gd name="connsiteY1" fmla="*/ 3167509 h 3395993"/>
              <a:gd name="connsiteX2" fmla="*/ 649432 w 2705100"/>
              <a:gd name="connsiteY2" fmla="*/ 2758139 h 3395993"/>
              <a:gd name="connsiteX3" fmla="*/ 876300 w 2705100"/>
              <a:gd name="connsiteY3" fmla="*/ 2329193 h 3395993"/>
              <a:gd name="connsiteX4" fmla="*/ 1066800 w 2705100"/>
              <a:gd name="connsiteY4" fmla="*/ 1986293 h 3395993"/>
              <a:gd name="connsiteX5" fmla="*/ 1257300 w 2705100"/>
              <a:gd name="connsiteY5" fmla="*/ 1871993 h 3395993"/>
              <a:gd name="connsiteX6" fmla="*/ 1469308 w 2705100"/>
              <a:gd name="connsiteY6" fmla="*/ 1643779 h 3395993"/>
              <a:gd name="connsiteX7" fmla="*/ 1697181 w 2705100"/>
              <a:gd name="connsiteY7" fmla="*/ 1331825 h 3395993"/>
              <a:gd name="connsiteX8" fmla="*/ 1952970 w 2705100"/>
              <a:gd name="connsiteY8" fmla="*/ 1162599 h 3395993"/>
              <a:gd name="connsiteX9" fmla="*/ 2068591 w 2705100"/>
              <a:gd name="connsiteY9" fmla="*/ 932899 h 3395993"/>
              <a:gd name="connsiteX10" fmla="*/ 2168591 w 2705100"/>
              <a:gd name="connsiteY10" fmla="*/ 712671 h 3395993"/>
              <a:gd name="connsiteX11" fmla="*/ 2196299 w 2705100"/>
              <a:gd name="connsiteY11" fmla="*/ 445408 h 3395993"/>
              <a:gd name="connsiteX12" fmla="*/ 2236596 w 2705100"/>
              <a:gd name="connsiteY12" fmla="*/ 95123 h 3395993"/>
              <a:gd name="connsiteX13" fmla="*/ 2478958 w 2705100"/>
              <a:gd name="connsiteY13" fmla="*/ 16316 h 3395993"/>
              <a:gd name="connsiteX14" fmla="*/ 2705100 w 2705100"/>
              <a:gd name="connsiteY14" fmla="*/ 161532 h 3395993"/>
              <a:gd name="connsiteX0" fmla="*/ 0 w 2705100"/>
              <a:gd name="connsiteY0" fmla="*/ 3395993 h 3395993"/>
              <a:gd name="connsiteX1" fmla="*/ 277091 w 2705100"/>
              <a:gd name="connsiteY1" fmla="*/ 3167509 h 3395993"/>
              <a:gd name="connsiteX2" fmla="*/ 649432 w 2705100"/>
              <a:gd name="connsiteY2" fmla="*/ 2758139 h 3395993"/>
              <a:gd name="connsiteX3" fmla="*/ 876300 w 2705100"/>
              <a:gd name="connsiteY3" fmla="*/ 2329193 h 3395993"/>
              <a:gd name="connsiteX4" fmla="*/ 1066800 w 2705100"/>
              <a:gd name="connsiteY4" fmla="*/ 1986293 h 3395993"/>
              <a:gd name="connsiteX5" fmla="*/ 1257300 w 2705100"/>
              <a:gd name="connsiteY5" fmla="*/ 1871993 h 3395993"/>
              <a:gd name="connsiteX6" fmla="*/ 1469308 w 2705100"/>
              <a:gd name="connsiteY6" fmla="*/ 1643779 h 3395993"/>
              <a:gd name="connsiteX7" fmla="*/ 1697181 w 2705100"/>
              <a:gd name="connsiteY7" fmla="*/ 1331825 h 3395993"/>
              <a:gd name="connsiteX8" fmla="*/ 1952970 w 2705100"/>
              <a:gd name="connsiteY8" fmla="*/ 1162599 h 3395993"/>
              <a:gd name="connsiteX9" fmla="*/ 2068591 w 2705100"/>
              <a:gd name="connsiteY9" fmla="*/ 932899 h 3395993"/>
              <a:gd name="connsiteX10" fmla="*/ 2168591 w 2705100"/>
              <a:gd name="connsiteY10" fmla="*/ 712671 h 3395993"/>
              <a:gd name="connsiteX11" fmla="*/ 2196299 w 2705100"/>
              <a:gd name="connsiteY11" fmla="*/ 445408 h 3395993"/>
              <a:gd name="connsiteX12" fmla="*/ 2236596 w 2705100"/>
              <a:gd name="connsiteY12" fmla="*/ 95123 h 3395993"/>
              <a:gd name="connsiteX13" fmla="*/ 2478958 w 2705100"/>
              <a:gd name="connsiteY13" fmla="*/ 16316 h 3395993"/>
              <a:gd name="connsiteX14" fmla="*/ 2705100 w 2705100"/>
              <a:gd name="connsiteY14" fmla="*/ 161532 h 3395993"/>
              <a:gd name="connsiteX0" fmla="*/ 0 w 2705100"/>
              <a:gd name="connsiteY0" fmla="*/ 3395993 h 3395993"/>
              <a:gd name="connsiteX1" fmla="*/ 277091 w 2705100"/>
              <a:gd name="connsiteY1" fmla="*/ 3167509 h 3395993"/>
              <a:gd name="connsiteX2" fmla="*/ 649432 w 2705100"/>
              <a:gd name="connsiteY2" fmla="*/ 2758139 h 3395993"/>
              <a:gd name="connsiteX3" fmla="*/ 876300 w 2705100"/>
              <a:gd name="connsiteY3" fmla="*/ 2329193 h 3395993"/>
              <a:gd name="connsiteX4" fmla="*/ 1066800 w 2705100"/>
              <a:gd name="connsiteY4" fmla="*/ 1986293 h 3395993"/>
              <a:gd name="connsiteX5" fmla="*/ 1257300 w 2705100"/>
              <a:gd name="connsiteY5" fmla="*/ 1871993 h 3395993"/>
              <a:gd name="connsiteX6" fmla="*/ 1469308 w 2705100"/>
              <a:gd name="connsiteY6" fmla="*/ 1643779 h 3395993"/>
              <a:gd name="connsiteX7" fmla="*/ 1697181 w 2705100"/>
              <a:gd name="connsiteY7" fmla="*/ 1331825 h 3395993"/>
              <a:gd name="connsiteX8" fmla="*/ 1952970 w 2705100"/>
              <a:gd name="connsiteY8" fmla="*/ 1162599 h 3395993"/>
              <a:gd name="connsiteX9" fmla="*/ 2068591 w 2705100"/>
              <a:gd name="connsiteY9" fmla="*/ 932899 h 3395993"/>
              <a:gd name="connsiteX10" fmla="*/ 2168591 w 2705100"/>
              <a:gd name="connsiteY10" fmla="*/ 712671 h 3395993"/>
              <a:gd name="connsiteX11" fmla="*/ 2196299 w 2705100"/>
              <a:gd name="connsiteY11" fmla="*/ 445408 h 3395993"/>
              <a:gd name="connsiteX12" fmla="*/ 2236596 w 2705100"/>
              <a:gd name="connsiteY12" fmla="*/ 95123 h 3395993"/>
              <a:gd name="connsiteX13" fmla="*/ 2478958 w 2705100"/>
              <a:gd name="connsiteY13" fmla="*/ 16316 h 3395993"/>
              <a:gd name="connsiteX14" fmla="*/ 2705100 w 2705100"/>
              <a:gd name="connsiteY14" fmla="*/ 161532 h 3395993"/>
              <a:gd name="connsiteX0" fmla="*/ 0 w 2705100"/>
              <a:gd name="connsiteY0" fmla="*/ 3395993 h 3395993"/>
              <a:gd name="connsiteX1" fmla="*/ 277091 w 2705100"/>
              <a:gd name="connsiteY1" fmla="*/ 3167509 h 3395993"/>
              <a:gd name="connsiteX2" fmla="*/ 649432 w 2705100"/>
              <a:gd name="connsiteY2" fmla="*/ 2758139 h 3395993"/>
              <a:gd name="connsiteX3" fmla="*/ 876300 w 2705100"/>
              <a:gd name="connsiteY3" fmla="*/ 2329193 h 3395993"/>
              <a:gd name="connsiteX4" fmla="*/ 1066800 w 2705100"/>
              <a:gd name="connsiteY4" fmla="*/ 1986293 h 3395993"/>
              <a:gd name="connsiteX5" fmla="*/ 1257300 w 2705100"/>
              <a:gd name="connsiteY5" fmla="*/ 1871993 h 3395993"/>
              <a:gd name="connsiteX6" fmla="*/ 1469308 w 2705100"/>
              <a:gd name="connsiteY6" fmla="*/ 1643779 h 3395993"/>
              <a:gd name="connsiteX7" fmla="*/ 1697181 w 2705100"/>
              <a:gd name="connsiteY7" fmla="*/ 1331825 h 3395993"/>
              <a:gd name="connsiteX8" fmla="*/ 1952970 w 2705100"/>
              <a:gd name="connsiteY8" fmla="*/ 1162599 h 3395993"/>
              <a:gd name="connsiteX9" fmla="*/ 2068591 w 2705100"/>
              <a:gd name="connsiteY9" fmla="*/ 932899 h 3395993"/>
              <a:gd name="connsiteX10" fmla="*/ 2168591 w 2705100"/>
              <a:gd name="connsiteY10" fmla="*/ 712671 h 3395993"/>
              <a:gd name="connsiteX11" fmla="*/ 2196299 w 2705100"/>
              <a:gd name="connsiteY11" fmla="*/ 445408 h 3395993"/>
              <a:gd name="connsiteX12" fmla="*/ 2236596 w 2705100"/>
              <a:gd name="connsiteY12" fmla="*/ 95123 h 3395993"/>
              <a:gd name="connsiteX13" fmla="*/ 2478958 w 2705100"/>
              <a:gd name="connsiteY13" fmla="*/ 16316 h 3395993"/>
              <a:gd name="connsiteX14" fmla="*/ 2705100 w 2705100"/>
              <a:gd name="connsiteY14" fmla="*/ 161532 h 3395993"/>
              <a:gd name="connsiteX0" fmla="*/ 0 w 2705100"/>
              <a:gd name="connsiteY0" fmla="*/ 3395993 h 3395993"/>
              <a:gd name="connsiteX1" fmla="*/ 277091 w 2705100"/>
              <a:gd name="connsiteY1" fmla="*/ 3167509 h 3395993"/>
              <a:gd name="connsiteX2" fmla="*/ 649432 w 2705100"/>
              <a:gd name="connsiteY2" fmla="*/ 2758139 h 3395993"/>
              <a:gd name="connsiteX3" fmla="*/ 876300 w 2705100"/>
              <a:gd name="connsiteY3" fmla="*/ 2329193 h 3395993"/>
              <a:gd name="connsiteX4" fmla="*/ 1066800 w 2705100"/>
              <a:gd name="connsiteY4" fmla="*/ 1986293 h 3395993"/>
              <a:gd name="connsiteX5" fmla="*/ 1257300 w 2705100"/>
              <a:gd name="connsiteY5" fmla="*/ 1871993 h 3395993"/>
              <a:gd name="connsiteX6" fmla="*/ 1469308 w 2705100"/>
              <a:gd name="connsiteY6" fmla="*/ 1643779 h 3395993"/>
              <a:gd name="connsiteX7" fmla="*/ 1952970 w 2705100"/>
              <a:gd name="connsiteY7" fmla="*/ 1162599 h 3395993"/>
              <a:gd name="connsiteX8" fmla="*/ 2068591 w 2705100"/>
              <a:gd name="connsiteY8" fmla="*/ 932899 h 3395993"/>
              <a:gd name="connsiteX9" fmla="*/ 2168591 w 2705100"/>
              <a:gd name="connsiteY9" fmla="*/ 712671 h 3395993"/>
              <a:gd name="connsiteX10" fmla="*/ 2196299 w 2705100"/>
              <a:gd name="connsiteY10" fmla="*/ 445408 h 3395993"/>
              <a:gd name="connsiteX11" fmla="*/ 2236596 w 2705100"/>
              <a:gd name="connsiteY11" fmla="*/ 95123 h 3395993"/>
              <a:gd name="connsiteX12" fmla="*/ 2478958 w 2705100"/>
              <a:gd name="connsiteY12" fmla="*/ 16316 h 3395993"/>
              <a:gd name="connsiteX13" fmla="*/ 2705100 w 2705100"/>
              <a:gd name="connsiteY13" fmla="*/ 161532 h 3395993"/>
              <a:gd name="connsiteX0" fmla="*/ 0 w 2705100"/>
              <a:gd name="connsiteY0" fmla="*/ 3395993 h 3395993"/>
              <a:gd name="connsiteX1" fmla="*/ 277091 w 2705100"/>
              <a:gd name="connsiteY1" fmla="*/ 3167509 h 3395993"/>
              <a:gd name="connsiteX2" fmla="*/ 649432 w 2705100"/>
              <a:gd name="connsiteY2" fmla="*/ 2758139 h 3395993"/>
              <a:gd name="connsiteX3" fmla="*/ 876300 w 2705100"/>
              <a:gd name="connsiteY3" fmla="*/ 2329193 h 3395993"/>
              <a:gd name="connsiteX4" fmla="*/ 1066800 w 2705100"/>
              <a:gd name="connsiteY4" fmla="*/ 1986293 h 3395993"/>
              <a:gd name="connsiteX5" fmla="*/ 1257300 w 2705100"/>
              <a:gd name="connsiteY5" fmla="*/ 1871993 h 3395993"/>
              <a:gd name="connsiteX6" fmla="*/ 1469308 w 2705100"/>
              <a:gd name="connsiteY6" fmla="*/ 1643779 h 3395993"/>
              <a:gd name="connsiteX7" fmla="*/ 1952970 w 2705100"/>
              <a:gd name="connsiteY7" fmla="*/ 1162599 h 3395993"/>
              <a:gd name="connsiteX8" fmla="*/ 2068591 w 2705100"/>
              <a:gd name="connsiteY8" fmla="*/ 932899 h 3395993"/>
              <a:gd name="connsiteX9" fmla="*/ 2168591 w 2705100"/>
              <a:gd name="connsiteY9" fmla="*/ 712671 h 3395993"/>
              <a:gd name="connsiteX10" fmla="*/ 2196299 w 2705100"/>
              <a:gd name="connsiteY10" fmla="*/ 445408 h 3395993"/>
              <a:gd name="connsiteX11" fmla="*/ 2236596 w 2705100"/>
              <a:gd name="connsiteY11" fmla="*/ 95123 h 3395993"/>
              <a:gd name="connsiteX12" fmla="*/ 2478958 w 2705100"/>
              <a:gd name="connsiteY12" fmla="*/ 16316 h 3395993"/>
              <a:gd name="connsiteX13" fmla="*/ 2705100 w 2705100"/>
              <a:gd name="connsiteY13" fmla="*/ 161532 h 3395993"/>
              <a:gd name="connsiteX0" fmla="*/ 0 w 2705100"/>
              <a:gd name="connsiteY0" fmla="*/ 3395993 h 3395993"/>
              <a:gd name="connsiteX1" fmla="*/ 277091 w 2705100"/>
              <a:gd name="connsiteY1" fmla="*/ 3167509 h 3395993"/>
              <a:gd name="connsiteX2" fmla="*/ 649432 w 2705100"/>
              <a:gd name="connsiteY2" fmla="*/ 2758139 h 3395993"/>
              <a:gd name="connsiteX3" fmla="*/ 876300 w 2705100"/>
              <a:gd name="connsiteY3" fmla="*/ 2329193 h 3395993"/>
              <a:gd name="connsiteX4" fmla="*/ 1066800 w 2705100"/>
              <a:gd name="connsiteY4" fmla="*/ 1986293 h 3395993"/>
              <a:gd name="connsiteX5" fmla="*/ 1257300 w 2705100"/>
              <a:gd name="connsiteY5" fmla="*/ 1871993 h 3395993"/>
              <a:gd name="connsiteX6" fmla="*/ 1469308 w 2705100"/>
              <a:gd name="connsiteY6" fmla="*/ 1643779 h 3395993"/>
              <a:gd name="connsiteX7" fmla="*/ 2068591 w 2705100"/>
              <a:gd name="connsiteY7" fmla="*/ 932899 h 3395993"/>
              <a:gd name="connsiteX8" fmla="*/ 2168591 w 2705100"/>
              <a:gd name="connsiteY8" fmla="*/ 712671 h 3395993"/>
              <a:gd name="connsiteX9" fmla="*/ 2196299 w 2705100"/>
              <a:gd name="connsiteY9" fmla="*/ 445408 h 3395993"/>
              <a:gd name="connsiteX10" fmla="*/ 2236596 w 2705100"/>
              <a:gd name="connsiteY10" fmla="*/ 95123 h 3395993"/>
              <a:gd name="connsiteX11" fmla="*/ 2478958 w 2705100"/>
              <a:gd name="connsiteY11" fmla="*/ 16316 h 3395993"/>
              <a:gd name="connsiteX12" fmla="*/ 2705100 w 2705100"/>
              <a:gd name="connsiteY12" fmla="*/ 161532 h 3395993"/>
              <a:gd name="connsiteX0" fmla="*/ 0 w 2705100"/>
              <a:gd name="connsiteY0" fmla="*/ 3393421 h 3393421"/>
              <a:gd name="connsiteX1" fmla="*/ 277091 w 2705100"/>
              <a:gd name="connsiteY1" fmla="*/ 3164937 h 3393421"/>
              <a:gd name="connsiteX2" fmla="*/ 649432 w 2705100"/>
              <a:gd name="connsiteY2" fmla="*/ 2755567 h 3393421"/>
              <a:gd name="connsiteX3" fmla="*/ 876300 w 2705100"/>
              <a:gd name="connsiteY3" fmla="*/ 2326621 h 3393421"/>
              <a:gd name="connsiteX4" fmla="*/ 1066800 w 2705100"/>
              <a:gd name="connsiteY4" fmla="*/ 1983721 h 3393421"/>
              <a:gd name="connsiteX5" fmla="*/ 1257300 w 2705100"/>
              <a:gd name="connsiteY5" fmla="*/ 1869421 h 3393421"/>
              <a:gd name="connsiteX6" fmla="*/ 1469308 w 2705100"/>
              <a:gd name="connsiteY6" fmla="*/ 1641207 h 3393421"/>
              <a:gd name="connsiteX7" fmla="*/ 2068591 w 2705100"/>
              <a:gd name="connsiteY7" fmla="*/ 930327 h 3393421"/>
              <a:gd name="connsiteX8" fmla="*/ 2168591 w 2705100"/>
              <a:gd name="connsiteY8" fmla="*/ 710099 h 3393421"/>
              <a:gd name="connsiteX9" fmla="*/ 2196299 w 2705100"/>
              <a:gd name="connsiteY9" fmla="*/ 442836 h 3393421"/>
              <a:gd name="connsiteX10" fmla="*/ 2245832 w 2705100"/>
              <a:gd name="connsiteY10" fmla="*/ 102047 h 3393421"/>
              <a:gd name="connsiteX11" fmla="*/ 2478958 w 2705100"/>
              <a:gd name="connsiteY11" fmla="*/ 13744 h 3393421"/>
              <a:gd name="connsiteX12" fmla="*/ 2705100 w 2705100"/>
              <a:gd name="connsiteY12" fmla="*/ 158960 h 3393421"/>
              <a:gd name="connsiteX0" fmla="*/ 0 w 2705100"/>
              <a:gd name="connsiteY0" fmla="*/ 3387544 h 3387544"/>
              <a:gd name="connsiteX1" fmla="*/ 277091 w 2705100"/>
              <a:gd name="connsiteY1" fmla="*/ 3159060 h 3387544"/>
              <a:gd name="connsiteX2" fmla="*/ 649432 w 2705100"/>
              <a:gd name="connsiteY2" fmla="*/ 2749690 h 3387544"/>
              <a:gd name="connsiteX3" fmla="*/ 876300 w 2705100"/>
              <a:gd name="connsiteY3" fmla="*/ 2320744 h 3387544"/>
              <a:gd name="connsiteX4" fmla="*/ 1066800 w 2705100"/>
              <a:gd name="connsiteY4" fmla="*/ 1977844 h 3387544"/>
              <a:gd name="connsiteX5" fmla="*/ 1257300 w 2705100"/>
              <a:gd name="connsiteY5" fmla="*/ 1863544 h 3387544"/>
              <a:gd name="connsiteX6" fmla="*/ 1469308 w 2705100"/>
              <a:gd name="connsiteY6" fmla="*/ 1635330 h 3387544"/>
              <a:gd name="connsiteX7" fmla="*/ 2068591 w 2705100"/>
              <a:gd name="connsiteY7" fmla="*/ 924450 h 3387544"/>
              <a:gd name="connsiteX8" fmla="*/ 2168591 w 2705100"/>
              <a:gd name="connsiteY8" fmla="*/ 704222 h 3387544"/>
              <a:gd name="connsiteX9" fmla="*/ 2196299 w 2705100"/>
              <a:gd name="connsiteY9" fmla="*/ 436959 h 3387544"/>
              <a:gd name="connsiteX10" fmla="*/ 2245832 w 2705100"/>
              <a:gd name="connsiteY10" fmla="*/ 96170 h 3387544"/>
              <a:gd name="connsiteX11" fmla="*/ 2478958 w 2705100"/>
              <a:gd name="connsiteY11" fmla="*/ 7867 h 3387544"/>
              <a:gd name="connsiteX12" fmla="*/ 2705100 w 2705100"/>
              <a:gd name="connsiteY12" fmla="*/ 153083 h 3387544"/>
              <a:gd name="connsiteX0" fmla="*/ 0 w 2705100"/>
              <a:gd name="connsiteY0" fmla="*/ 3387544 h 3387544"/>
              <a:gd name="connsiteX1" fmla="*/ 277091 w 2705100"/>
              <a:gd name="connsiteY1" fmla="*/ 3159060 h 3387544"/>
              <a:gd name="connsiteX2" fmla="*/ 649432 w 2705100"/>
              <a:gd name="connsiteY2" fmla="*/ 2749690 h 3387544"/>
              <a:gd name="connsiteX3" fmla="*/ 876300 w 2705100"/>
              <a:gd name="connsiteY3" fmla="*/ 2320744 h 3387544"/>
              <a:gd name="connsiteX4" fmla="*/ 1066800 w 2705100"/>
              <a:gd name="connsiteY4" fmla="*/ 1977844 h 3387544"/>
              <a:gd name="connsiteX5" fmla="*/ 1257300 w 2705100"/>
              <a:gd name="connsiteY5" fmla="*/ 1863544 h 3387544"/>
              <a:gd name="connsiteX6" fmla="*/ 1469308 w 2705100"/>
              <a:gd name="connsiteY6" fmla="*/ 1635330 h 3387544"/>
              <a:gd name="connsiteX7" fmla="*/ 2068591 w 2705100"/>
              <a:gd name="connsiteY7" fmla="*/ 924450 h 3387544"/>
              <a:gd name="connsiteX8" fmla="*/ 2168591 w 2705100"/>
              <a:gd name="connsiteY8" fmla="*/ 704222 h 3387544"/>
              <a:gd name="connsiteX9" fmla="*/ 2196299 w 2705100"/>
              <a:gd name="connsiteY9" fmla="*/ 436959 h 3387544"/>
              <a:gd name="connsiteX10" fmla="*/ 2245832 w 2705100"/>
              <a:gd name="connsiteY10" fmla="*/ 96170 h 3387544"/>
              <a:gd name="connsiteX11" fmla="*/ 2478958 w 2705100"/>
              <a:gd name="connsiteY11" fmla="*/ 7867 h 3387544"/>
              <a:gd name="connsiteX12" fmla="*/ 2705100 w 2705100"/>
              <a:gd name="connsiteY12" fmla="*/ 153083 h 3387544"/>
              <a:gd name="connsiteX0" fmla="*/ 0 w 2705100"/>
              <a:gd name="connsiteY0" fmla="*/ 3403341 h 3403341"/>
              <a:gd name="connsiteX1" fmla="*/ 277091 w 2705100"/>
              <a:gd name="connsiteY1" fmla="*/ 3174857 h 3403341"/>
              <a:gd name="connsiteX2" fmla="*/ 649432 w 2705100"/>
              <a:gd name="connsiteY2" fmla="*/ 2765487 h 3403341"/>
              <a:gd name="connsiteX3" fmla="*/ 876300 w 2705100"/>
              <a:gd name="connsiteY3" fmla="*/ 2336541 h 3403341"/>
              <a:gd name="connsiteX4" fmla="*/ 1066800 w 2705100"/>
              <a:gd name="connsiteY4" fmla="*/ 1993641 h 3403341"/>
              <a:gd name="connsiteX5" fmla="*/ 1257300 w 2705100"/>
              <a:gd name="connsiteY5" fmla="*/ 1879341 h 3403341"/>
              <a:gd name="connsiteX6" fmla="*/ 1469308 w 2705100"/>
              <a:gd name="connsiteY6" fmla="*/ 1651127 h 3403341"/>
              <a:gd name="connsiteX7" fmla="*/ 2068591 w 2705100"/>
              <a:gd name="connsiteY7" fmla="*/ 940247 h 3403341"/>
              <a:gd name="connsiteX8" fmla="*/ 2168591 w 2705100"/>
              <a:gd name="connsiteY8" fmla="*/ 720019 h 3403341"/>
              <a:gd name="connsiteX9" fmla="*/ 2196299 w 2705100"/>
              <a:gd name="connsiteY9" fmla="*/ 452756 h 3403341"/>
              <a:gd name="connsiteX10" fmla="*/ 2245832 w 2705100"/>
              <a:gd name="connsiteY10" fmla="*/ 111967 h 3403341"/>
              <a:gd name="connsiteX11" fmla="*/ 2478958 w 2705100"/>
              <a:gd name="connsiteY11" fmla="*/ 23664 h 3403341"/>
              <a:gd name="connsiteX12" fmla="*/ 2705100 w 2705100"/>
              <a:gd name="connsiteY12" fmla="*/ 168880 h 3403341"/>
              <a:gd name="connsiteX0" fmla="*/ 0 w 2705100"/>
              <a:gd name="connsiteY0" fmla="*/ 3423939 h 3423939"/>
              <a:gd name="connsiteX1" fmla="*/ 277091 w 2705100"/>
              <a:gd name="connsiteY1" fmla="*/ 3195455 h 3423939"/>
              <a:gd name="connsiteX2" fmla="*/ 649432 w 2705100"/>
              <a:gd name="connsiteY2" fmla="*/ 2786085 h 3423939"/>
              <a:gd name="connsiteX3" fmla="*/ 876300 w 2705100"/>
              <a:gd name="connsiteY3" fmla="*/ 2357139 h 3423939"/>
              <a:gd name="connsiteX4" fmla="*/ 1066800 w 2705100"/>
              <a:gd name="connsiteY4" fmla="*/ 2014239 h 3423939"/>
              <a:gd name="connsiteX5" fmla="*/ 1257300 w 2705100"/>
              <a:gd name="connsiteY5" fmla="*/ 1899939 h 3423939"/>
              <a:gd name="connsiteX6" fmla="*/ 1469308 w 2705100"/>
              <a:gd name="connsiteY6" fmla="*/ 1671725 h 3423939"/>
              <a:gd name="connsiteX7" fmla="*/ 2068591 w 2705100"/>
              <a:gd name="connsiteY7" fmla="*/ 960845 h 3423939"/>
              <a:gd name="connsiteX8" fmla="*/ 2168591 w 2705100"/>
              <a:gd name="connsiteY8" fmla="*/ 740617 h 3423939"/>
              <a:gd name="connsiteX9" fmla="*/ 2196299 w 2705100"/>
              <a:gd name="connsiteY9" fmla="*/ 473354 h 3423939"/>
              <a:gd name="connsiteX10" fmla="*/ 2245832 w 2705100"/>
              <a:gd name="connsiteY10" fmla="*/ 132565 h 3423939"/>
              <a:gd name="connsiteX11" fmla="*/ 2478958 w 2705100"/>
              <a:gd name="connsiteY11" fmla="*/ 44262 h 3423939"/>
              <a:gd name="connsiteX12" fmla="*/ 2705100 w 2705100"/>
              <a:gd name="connsiteY12" fmla="*/ 189478 h 3423939"/>
              <a:gd name="connsiteX0" fmla="*/ 0 w 2705100"/>
              <a:gd name="connsiteY0" fmla="*/ 3460412 h 3460412"/>
              <a:gd name="connsiteX1" fmla="*/ 277091 w 2705100"/>
              <a:gd name="connsiteY1" fmla="*/ 3231928 h 3460412"/>
              <a:gd name="connsiteX2" fmla="*/ 649432 w 2705100"/>
              <a:gd name="connsiteY2" fmla="*/ 2822558 h 3460412"/>
              <a:gd name="connsiteX3" fmla="*/ 876300 w 2705100"/>
              <a:gd name="connsiteY3" fmla="*/ 2393612 h 3460412"/>
              <a:gd name="connsiteX4" fmla="*/ 1066800 w 2705100"/>
              <a:gd name="connsiteY4" fmla="*/ 2050712 h 3460412"/>
              <a:gd name="connsiteX5" fmla="*/ 1257300 w 2705100"/>
              <a:gd name="connsiteY5" fmla="*/ 1936412 h 3460412"/>
              <a:gd name="connsiteX6" fmla="*/ 1469308 w 2705100"/>
              <a:gd name="connsiteY6" fmla="*/ 1708198 h 3460412"/>
              <a:gd name="connsiteX7" fmla="*/ 2068591 w 2705100"/>
              <a:gd name="connsiteY7" fmla="*/ 997318 h 3460412"/>
              <a:gd name="connsiteX8" fmla="*/ 2168591 w 2705100"/>
              <a:gd name="connsiteY8" fmla="*/ 777090 h 3460412"/>
              <a:gd name="connsiteX9" fmla="*/ 2196299 w 2705100"/>
              <a:gd name="connsiteY9" fmla="*/ 509827 h 3460412"/>
              <a:gd name="connsiteX10" fmla="*/ 2245832 w 2705100"/>
              <a:gd name="connsiteY10" fmla="*/ 169038 h 3460412"/>
              <a:gd name="connsiteX11" fmla="*/ 2478958 w 2705100"/>
              <a:gd name="connsiteY11" fmla="*/ 80735 h 3460412"/>
              <a:gd name="connsiteX12" fmla="*/ 2705100 w 2705100"/>
              <a:gd name="connsiteY12" fmla="*/ 225951 h 3460412"/>
              <a:gd name="connsiteX0" fmla="*/ 0 w 2705100"/>
              <a:gd name="connsiteY0" fmla="*/ 3460412 h 3460412"/>
              <a:gd name="connsiteX1" fmla="*/ 277091 w 2705100"/>
              <a:gd name="connsiteY1" fmla="*/ 3231928 h 3460412"/>
              <a:gd name="connsiteX2" fmla="*/ 649432 w 2705100"/>
              <a:gd name="connsiteY2" fmla="*/ 2822558 h 3460412"/>
              <a:gd name="connsiteX3" fmla="*/ 876300 w 2705100"/>
              <a:gd name="connsiteY3" fmla="*/ 2393612 h 3460412"/>
              <a:gd name="connsiteX4" fmla="*/ 1066800 w 2705100"/>
              <a:gd name="connsiteY4" fmla="*/ 2050712 h 3460412"/>
              <a:gd name="connsiteX5" fmla="*/ 1257300 w 2705100"/>
              <a:gd name="connsiteY5" fmla="*/ 1936412 h 3460412"/>
              <a:gd name="connsiteX6" fmla="*/ 1469308 w 2705100"/>
              <a:gd name="connsiteY6" fmla="*/ 1708198 h 3460412"/>
              <a:gd name="connsiteX7" fmla="*/ 2068591 w 2705100"/>
              <a:gd name="connsiteY7" fmla="*/ 997318 h 3460412"/>
              <a:gd name="connsiteX8" fmla="*/ 2168591 w 2705100"/>
              <a:gd name="connsiteY8" fmla="*/ 777090 h 3460412"/>
              <a:gd name="connsiteX9" fmla="*/ 2196299 w 2705100"/>
              <a:gd name="connsiteY9" fmla="*/ 509827 h 3460412"/>
              <a:gd name="connsiteX10" fmla="*/ 2245832 w 2705100"/>
              <a:gd name="connsiteY10" fmla="*/ 169038 h 3460412"/>
              <a:gd name="connsiteX11" fmla="*/ 2478958 w 2705100"/>
              <a:gd name="connsiteY11" fmla="*/ 80735 h 3460412"/>
              <a:gd name="connsiteX12" fmla="*/ 2705100 w 2705100"/>
              <a:gd name="connsiteY12" fmla="*/ 225951 h 3460412"/>
              <a:gd name="connsiteX0" fmla="*/ 0 w 2705100"/>
              <a:gd name="connsiteY0" fmla="*/ 3460412 h 3460412"/>
              <a:gd name="connsiteX1" fmla="*/ 277091 w 2705100"/>
              <a:gd name="connsiteY1" fmla="*/ 3231928 h 3460412"/>
              <a:gd name="connsiteX2" fmla="*/ 649432 w 2705100"/>
              <a:gd name="connsiteY2" fmla="*/ 2822558 h 3460412"/>
              <a:gd name="connsiteX3" fmla="*/ 876300 w 2705100"/>
              <a:gd name="connsiteY3" fmla="*/ 2393612 h 3460412"/>
              <a:gd name="connsiteX4" fmla="*/ 1066800 w 2705100"/>
              <a:gd name="connsiteY4" fmla="*/ 2050712 h 3460412"/>
              <a:gd name="connsiteX5" fmla="*/ 1257300 w 2705100"/>
              <a:gd name="connsiteY5" fmla="*/ 1936412 h 3460412"/>
              <a:gd name="connsiteX6" fmla="*/ 1469308 w 2705100"/>
              <a:gd name="connsiteY6" fmla="*/ 1708198 h 3460412"/>
              <a:gd name="connsiteX7" fmla="*/ 2068591 w 2705100"/>
              <a:gd name="connsiteY7" fmla="*/ 997318 h 3460412"/>
              <a:gd name="connsiteX8" fmla="*/ 2168591 w 2705100"/>
              <a:gd name="connsiteY8" fmla="*/ 777090 h 3460412"/>
              <a:gd name="connsiteX9" fmla="*/ 2196299 w 2705100"/>
              <a:gd name="connsiteY9" fmla="*/ 509827 h 3460412"/>
              <a:gd name="connsiteX10" fmla="*/ 2245832 w 2705100"/>
              <a:gd name="connsiteY10" fmla="*/ 169038 h 3460412"/>
              <a:gd name="connsiteX11" fmla="*/ 2478958 w 2705100"/>
              <a:gd name="connsiteY11" fmla="*/ 80735 h 3460412"/>
              <a:gd name="connsiteX12" fmla="*/ 2705100 w 2705100"/>
              <a:gd name="connsiteY12" fmla="*/ 225951 h 3460412"/>
              <a:gd name="connsiteX0" fmla="*/ 0 w 2705100"/>
              <a:gd name="connsiteY0" fmla="*/ 3419150 h 3419150"/>
              <a:gd name="connsiteX1" fmla="*/ 277091 w 2705100"/>
              <a:gd name="connsiteY1" fmla="*/ 3190666 h 3419150"/>
              <a:gd name="connsiteX2" fmla="*/ 649432 w 2705100"/>
              <a:gd name="connsiteY2" fmla="*/ 2781296 h 3419150"/>
              <a:gd name="connsiteX3" fmla="*/ 876300 w 2705100"/>
              <a:gd name="connsiteY3" fmla="*/ 2352350 h 3419150"/>
              <a:gd name="connsiteX4" fmla="*/ 1066800 w 2705100"/>
              <a:gd name="connsiteY4" fmla="*/ 2009450 h 3419150"/>
              <a:gd name="connsiteX5" fmla="*/ 1257300 w 2705100"/>
              <a:gd name="connsiteY5" fmla="*/ 1895150 h 3419150"/>
              <a:gd name="connsiteX6" fmla="*/ 1469308 w 2705100"/>
              <a:gd name="connsiteY6" fmla="*/ 1666936 h 3419150"/>
              <a:gd name="connsiteX7" fmla="*/ 2068591 w 2705100"/>
              <a:gd name="connsiteY7" fmla="*/ 956056 h 3419150"/>
              <a:gd name="connsiteX8" fmla="*/ 2168591 w 2705100"/>
              <a:gd name="connsiteY8" fmla="*/ 735828 h 3419150"/>
              <a:gd name="connsiteX9" fmla="*/ 2196299 w 2705100"/>
              <a:gd name="connsiteY9" fmla="*/ 468565 h 3419150"/>
              <a:gd name="connsiteX10" fmla="*/ 2245832 w 2705100"/>
              <a:gd name="connsiteY10" fmla="*/ 127776 h 3419150"/>
              <a:gd name="connsiteX11" fmla="*/ 2552849 w 2705100"/>
              <a:gd name="connsiteY11" fmla="*/ 124935 h 3419150"/>
              <a:gd name="connsiteX12" fmla="*/ 2705100 w 2705100"/>
              <a:gd name="connsiteY12" fmla="*/ 184689 h 3419150"/>
              <a:gd name="connsiteX0" fmla="*/ 0 w 2552849"/>
              <a:gd name="connsiteY0" fmla="*/ 3419150 h 3419150"/>
              <a:gd name="connsiteX1" fmla="*/ 277091 w 2552849"/>
              <a:gd name="connsiteY1" fmla="*/ 3190666 h 3419150"/>
              <a:gd name="connsiteX2" fmla="*/ 649432 w 2552849"/>
              <a:gd name="connsiteY2" fmla="*/ 2781296 h 3419150"/>
              <a:gd name="connsiteX3" fmla="*/ 876300 w 2552849"/>
              <a:gd name="connsiteY3" fmla="*/ 2352350 h 3419150"/>
              <a:gd name="connsiteX4" fmla="*/ 1066800 w 2552849"/>
              <a:gd name="connsiteY4" fmla="*/ 2009450 h 3419150"/>
              <a:gd name="connsiteX5" fmla="*/ 1257300 w 2552849"/>
              <a:gd name="connsiteY5" fmla="*/ 1895150 h 3419150"/>
              <a:gd name="connsiteX6" fmla="*/ 1469308 w 2552849"/>
              <a:gd name="connsiteY6" fmla="*/ 1666936 h 3419150"/>
              <a:gd name="connsiteX7" fmla="*/ 2068591 w 2552849"/>
              <a:gd name="connsiteY7" fmla="*/ 956056 h 3419150"/>
              <a:gd name="connsiteX8" fmla="*/ 2168591 w 2552849"/>
              <a:gd name="connsiteY8" fmla="*/ 735828 h 3419150"/>
              <a:gd name="connsiteX9" fmla="*/ 2196299 w 2552849"/>
              <a:gd name="connsiteY9" fmla="*/ 468565 h 3419150"/>
              <a:gd name="connsiteX10" fmla="*/ 2245832 w 2552849"/>
              <a:gd name="connsiteY10" fmla="*/ 127776 h 3419150"/>
              <a:gd name="connsiteX11" fmla="*/ 2552849 w 2552849"/>
              <a:gd name="connsiteY11" fmla="*/ 124935 h 3419150"/>
              <a:gd name="connsiteX0" fmla="*/ 0 w 2626740"/>
              <a:gd name="connsiteY0" fmla="*/ 3405560 h 3405560"/>
              <a:gd name="connsiteX1" fmla="*/ 277091 w 2626740"/>
              <a:gd name="connsiteY1" fmla="*/ 3177076 h 3405560"/>
              <a:gd name="connsiteX2" fmla="*/ 649432 w 2626740"/>
              <a:gd name="connsiteY2" fmla="*/ 2767706 h 3405560"/>
              <a:gd name="connsiteX3" fmla="*/ 876300 w 2626740"/>
              <a:gd name="connsiteY3" fmla="*/ 2338760 h 3405560"/>
              <a:gd name="connsiteX4" fmla="*/ 1066800 w 2626740"/>
              <a:gd name="connsiteY4" fmla="*/ 1995860 h 3405560"/>
              <a:gd name="connsiteX5" fmla="*/ 1257300 w 2626740"/>
              <a:gd name="connsiteY5" fmla="*/ 1881560 h 3405560"/>
              <a:gd name="connsiteX6" fmla="*/ 1469308 w 2626740"/>
              <a:gd name="connsiteY6" fmla="*/ 1653346 h 3405560"/>
              <a:gd name="connsiteX7" fmla="*/ 2068591 w 2626740"/>
              <a:gd name="connsiteY7" fmla="*/ 942466 h 3405560"/>
              <a:gd name="connsiteX8" fmla="*/ 2168591 w 2626740"/>
              <a:gd name="connsiteY8" fmla="*/ 722238 h 3405560"/>
              <a:gd name="connsiteX9" fmla="*/ 2196299 w 2626740"/>
              <a:gd name="connsiteY9" fmla="*/ 454975 h 3405560"/>
              <a:gd name="connsiteX10" fmla="*/ 2245832 w 2626740"/>
              <a:gd name="connsiteY10" fmla="*/ 114186 h 3405560"/>
              <a:gd name="connsiteX11" fmla="*/ 2626740 w 2626740"/>
              <a:gd name="connsiteY11" fmla="*/ 149328 h 3405560"/>
              <a:gd name="connsiteX0" fmla="*/ 0 w 2626740"/>
              <a:gd name="connsiteY0" fmla="*/ 3405560 h 3405560"/>
              <a:gd name="connsiteX1" fmla="*/ 277091 w 2626740"/>
              <a:gd name="connsiteY1" fmla="*/ 3177076 h 3405560"/>
              <a:gd name="connsiteX2" fmla="*/ 649432 w 2626740"/>
              <a:gd name="connsiteY2" fmla="*/ 2767706 h 3405560"/>
              <a:gd name="connsiteX3" fmla="*/ 811754 w 2626740"/>
              <a:gd name="connsiteY3" fmla="*/ 2305580 h 3405560"/>
              <a:gd name="connsiteX4" fmla="*/ 1066800 w 2626740"/>
              <a:gd name="connsiteY4" fmla="*/ 1995860 h 3405560"/>
              <a:gd name="connsiteX5" fmla="*/ 1257300 w 2626740"/>
              <a:gd name="connsiteY5" fmla="*/ 1881560 h 3405560"/>
              <a:gd name="connsiteX6" fmla="*/ 1469308 w 2626740"/>
              <a:gd name="connsiteY6" fmla="*/ 1653346 h 3405560"/>
              <a:gd name="connsiteX7" fmla="*/ 2068591 w 2626740"/>
              <a:gd name="connsiteY7" fmla="*/ 942466 h 3405560"/>
              <a:gd name="connsiteX8" fmla="*/ 2168591 w 2626740"/>
              <a:gd name="connsiteY8" fmla="*/ 722238 h 3405560"/>
              <a:gd name="connsiteX9" fmla="*/ 2196299 w 2626740"/>
              <a:gd name="connsiteY9" fmla="*/ 454975 h 3405560"/>
              <a:gd name="connsiteX10" fmla="*/ 2245832 w 2626740"/>
              <a:gd name="connsiteY10" fmla="*/ 114186 h 3405560"/>
              <a:gd name="connsiteX11" fmla="*/ 2626740 w 2626740"/>
              <a:gd name="connsiteY11" fmla="*/ 149328 h 3405560"/>
              <a:gd name="connsiteX0" fmla="*/ 0 w 2626740"/>
              <a:gd name="connsiteY0" fmla="*/ 3405560 h 3405560"/>
              <a:gd name="connsiteX1" fmla="*/ 277091 w 2626740"/>
              <a:gd name="connsiteY1" fmla="*/ 3177076 h 3405560"/>
              <a:gd name="connsiteX2" fmla="*/ 649432 w 2626740"/>
              <a:gd name="connsiteY2" fmla="*/ 2767706 h 3405560"/>
              <a:gd name="connsiteX3" fmla="*/ 811754 w 2626740"/>
              <a:gd name="connsiteY3" fmla="*/ 2305580 h 3405560"/>
              <a:gd name="connsiteX4" fmla="*/ 1013012 w 2626740"/>
              <a:gd name="connsiteY4" fmla="*/ 1896321 h 3405560"/>
              <a:gd name="connsiteX5" fmla="*/ 1257300 w 2626740"/>
              <a:gd name="connsiteY5" fmla="*/ 1881560 h 3405560"/>
              <a:gd name="connsiteX6" fmla="*/ 1469308 w 2626740"/>
              <a:gd name="connsiteY6" fmla="*/ 1653346 h 3405560"/>
              <a:gd name="connsiteX7" fmla="*/ 2068591 w 2626740"/>
              <a:gd name="connsiteY7" fmla="*/ 942466 h 3405560"/>
              <a:gd name="connsiteX8" fmla="*/ 2168591 w 2626740"/>
              <a:gd name="connsiteY8" fmla="*/ 722238 h 3405560"/>
              <a:gd name="connsiteX9" fmla="*/ 2196299 w 2626740"/>
              <a:gd name="connsiteY9" fmla="*/ 454975 h 3405560"/>
              <a:gd name="connsiteX10" fmla="*/ 2245832 w 2626740"/>
              <a:gd name="connsiteY10" fmla="*/ 114186 h 3405560"/>
              <a:gd name="connsiteX11" fmla="*/ 2626740 w 2626740"/>
              <a:gd name="connsiteY11" fmla="*/ 149328 h 3405560"/>
              <a:gd name="connsiteX0" fmla="*/ 0 w 2626740"/>
              <a:gd name="connsiteY0" fmla="*/ 3405560 h 3405560"/>
              <a:gd name="connsiteX1" fmla="*/ 277091 w 2626740"/>
              <a:gd name="connsiteY1" fmla="*/ 3177076 h 3405560"/>
              <a:gd name="connsiteX2" fmla="*/ 649432 w 2626740"/>
              <a:gd name="connsiteY2" fmla="*/ 2767706 h 3405560"/>
              <a:gd name="connsiteX3" fmla="*/ 811754 w 2626740"/>
              <a:gd name="connsiteY3" fmla="*/ 2305580 h 3405560"/>
              <a:gd name="connsiteX4" fmla="*/ 1013012 w 2626740"/>
              <a:gd name="connsiteY4" fmla="*/ 1896321 h 3405560"/>
              <a:gd name="connsiteX5" fmla="*/ 1257300 w 2626740"/>
              <a:gd name="connsiteY5" fmla="*/ 1715663 h 3405560"/>
              <a:gd name="connsiteX6" fmla="*/ 1469308 w 2626740"/>
              <a:gd name="connsiteY6" fmla="*/ 1653346 h 3405560"/>
              <a:gd name="connsiteX7" fmla="*/ 2068591 w 2626740"/>
              <a:gd name="connsiteY7" fmla="*/ 942466 h 3405560"/>
              <a:gd name="connsiteX8" fmla="*/ 2168591 w 2626740"/>
              <a:gd name="connsiteY8" fmla="*/ 722238 h 3405560"/>
              <a:gd name="connsiteX9" fmla="*/ 2196299 w 2626740"/>
              <a:gd name="connsiteY9" fmla="*/ 454975 h 3405560"/>
              <a:gd name="connsiteX10" fmla="*/ 2245832 w 2626740"/>
              <a:gd name="connsiteY10" fmla="*/ 114186 h 3405560"/>
              <a:gd name="connsiteX11" fmla="*/ 2626740 w 2626740"/>
              <a:gd name="connsiteY11" fmla="*/ 149328 h 3405560"/>
              <a:gd name="connsiteX0" fmla="*/ 0 w 2626740"/>
              <a:gd name="connsiteY0" fmla="*/ 3405560 h 3405560"/>
              <a:gd name="connsiteX1" fmla="*/ 277091 w 2626740"/>
              <a:gd name="connsiteY1" fmla="*/ 3177076 h 3405560"/>
              <a:gd name="connsiteX2" fmla="*/ 649432 w 2626740"/>
              <a:gd name="connsiteY2" fmla="*/ 2767706 h 3405560"/>
              <a:gd name="connsiteX3" fmla="*/ 811754 w 2626740"/>
              <a:gd name="connsiteY3" fmla="*/ 2305580 h 3405560"/>
              <a:gd name="connsiteX4" fmla="*/ 1013012 w 2626740"/>
              <a:gd name="connsiteY4" fmla="*/ 1896321 h 3405560"/>
              <a:gd name="connsiteX5" fmla="*/ 1257300 w 2626740"/>
              <a:gd name="connsiteY5" fmla="*/ 1715663 h 3405560"/>
              <a:gd name="connsiteX6" fmla="*/ 1544611 w 2626740"/>
              <a:gd name="connsiteY6" fmla="*/ 1321550 h 3405560"/>
              <a:gd name="connsiteX7" fmla="*/ 2068591 w 2626740"/>
              <a:gd name="connsiteY7" fmla="*/ 942466 h 3405560"/>
              <a:gd name="connsiteX8" fmla="*/ 2168591 w 2626740"/>
              <a:gd name="connsiteY8" fmla="*/ 722238 h 3405560"/>
              <a:gd name="connsiteX9" fmla="*/ 2196299 w 2626740"/>
              <a:gd name="connsiteY9" fmla="*/ 454975 h 3405560"/>
              <a:gd name="connsiteX10" fmla="*/ 2245832 w 2626740"/>
              <a:gd name="connsiteY10" fmla="*/ 114186 h 3405560"/>
              <a:gd name="connsiteX11" fmla="*/ 2626740 w 2626740"/>
              <a:gd name="connsiteY11" fmla="*/ 149328 h 3405560"/>
              <a:gd name="connsiteX0" fmla="*/ 0 w 2626740"/>
              <a:gd name="connsiteY0" fmla="*/ 3405560 h 3405560"/>
              <a:gd name="connsiteX1" fmla="*/ 277091 w 2626740"/>
              <a:gd name="connsiteY1" fmla="*/ 3177076 h 3405560"/>
              <a:gd name="connsiteX2" fmla="*/ 649432 w 2626740"/>
              <a:gd name="connsiteY2" fmla="*/ 2767706 h 3405560"/>
              <a:gd name="connsiteX3" fmla="*/ 811754 w 2626740"/>
              <a:gd name="connsiteY3" fmla="*/ 2305580 h 3405560"/>
              <a:gd name="connsiteX4" fmla="*/ 1013012 w 2626740"/>
              <a:gd name="connsiteY4" fmla="*/ 1896321 h 3405560"/>
              <a:gd name="connsiteX5" fmla="*/ 1257300 w 2626740"/>
              <a:gd name="connsiteY5" fmla="*/ 1715663 h 3405560"/>
              <a:gd name="connsiteX6" fmla="*/ 1544611 w 2626740"/>
              <a:gd name="connsiteY6" fmla="*/ 1321550 h 3405560"/>
              <a:gd name="connsiteX7" fmla="*/ 1961015 w 2626740"/>
              <a:gd name="connsiteY7" fmla="*/ 853987 h 3405560"/>
              <a:gd name="connsiteX8" fmla="*/ 2168591 w 2626740"/>
              <a:gd name="connsiteY8" fmla="*/ 722238 h 3405560"/>
              <a:gd name="connsiteX9" fmla="*/ 2196299 w 2626740"/>
              <a:gd name="connsiteY9" fmla="*/ 454975 h 3405560"/>
              <a:gd name="connsiteX10" fmla="*/ 2245832 w 2626740"/>
              <a:gd name="connsiteY10" fmla="*/ 114186 h 3405560"/>
              <a:gd name="connsiteX11" fmla="*/ 2626740 w 2626740"/>
              <a:gd name="connsiteY11" fmla="*/ 149328 h 3405560"/>
              <a:gd name="connsiteX0" fmla="*/ 0 w 2626740"/>
              <a:gd name="connsiteY0" fmla="*/ 3405560 h 3405560"/>
              <a:gd name="connsiteX1" fmla="*/ 277091 w 2626740"/>
              <a:gd name="connsiteY1" fmla="*/ 3177076 h 3405560"/>
              <a:gd name="connsiteX2" fmla="*/ 649432 w 2626740"/>
              <a:gd name="connsiteY2" fmla="*/ 2767706 h 3405560"/>
              <a:gd name="connsiteX3" fmla="*/ 811754 w 2626740"/>
              <a:gd name="connsiteY3" fmla="*/ 2305580 h 3405560"/>
              <a:gd name="connsiteX4" fmla="*/ 1013012 w 2626740"/>
              <a:gd name="connsiteY4" fmla="*/ 1896321 h 3405560"/>
              <a:gd name="connsiteX5" fmla="*/ 1257300 w 2626740"/>
              <a:gd name="connsiteY5" fmla="*/ 1715663 h 3405560"/>
              <a:gd name="connsiteX6" fmla="*/ 1544611 w 2626740"/>
              <a:gd name="connsiteY6" fmla="*/ 1321550 h 3405560"/>
              <a:gd name="connsiteX7" fmla="*/ 1961015 w 2626740"/>
              <a:gd name="connsiteY7" fmla="*/ 853987 h 3405560"/>
              <a:gd name="connsiteX8" fmla="*/ 2114803 w 2626740"/>
              <a:gd name="connsiteY8" fmla="*/ 655880 h 3405560"/>
              <a:gd name="connsiteX9" fmla="*/ 2196299 w 2626740"/>
              <a:gd name="connsiteY9" fmla="*/ 454975 h 3405560"/>
              <a:gd name="connsiteX10" fmla="*/ 2245832 w 2626740"/>
              <a:gd name="connsiteY10" fmla="*/ 114186 h 3405560"/>
              <a:gd name="connsiteX11" fmla="*/ 2626740 w 2626740"/>
              <a:gd name="connsiteY11" fmla="*/ 149328 h 3405560"/>
              <a:gd name="connsiteX0" fmla="*/ 0 w 3023904"/>
              <a:gd name="connsiteY0" fmla="*/ 3557494 h 3557494"/>
              <a:gd name="connsiteX1" fmla="*/ 674255 w 3023904"/>
              <a:gd name="connsiteY1" fmla="*/ 3177076 h 3557494"/>
              <a:gd name="connsiteX2" fmla="*/ 1046596 w 3023904"/>
              <a:gd name="connsiteY2" fmla="*/ 2767706 h 3557494"/>
              <a:gd name="connsiteX3" fmla="*/ 1208918 w 3023904"/>
              <a:gd name="connsiteY3" fmla="*/ 2305580 h 3557494"/>
              <a:gd name="connsiteX4" fmla="*/ 1410176 w 3023904"/>
              <a:gd name="connsiteY4" fmla="*/ 1896321 h 3557494"/>
              <a:gd name="connsiteX5" fmla="*/ 1654464 w 3023904"/>
              <a:gd name="connsiteY5" fmla="*/ 1715663 h 3557494"/>
              <a:gd name="connsiteX6" fmla="*/ 1941775 w 3023904"/>
              <a:gd name="connsiteY6" fmla="*/ 1321550 h 3557494"/>
              <a:gd name="connsiteX7" fmla="*/ 2358179 w 3023904"/>
              <a:gd name="connsiteY7" fmla="*/ 853987 h 3557494"/>
              <a:gd name="connsiteX8" fmla="*/ 2511967 w 3023904"/>
              <a:gd name="connsiteY8" fmla="*/ 655880 h 3557494"/>
              <a:gd name="connsiteX9" fmla="*/ 2593463 w 3023904"/>
              <a:gd name="connsiteY9" fmla="*/ 454975 h 3557494"/>
              <a:gd name="connsiteX10" fmla="*/ 2642996 w 3023904"/>
              <a:gd name="connsiteY10" fmla="*/ 114186 h 3557494"/>
              <a:gd name="connsiteX11" fmla="*/ 3023904 w 3023904"/>
              <a:gd name="connsiteY11" fmla="*/ 149328 h 3557494"/>
              <a:gd name="connsiteX0" fmla="*/ 0 w 3023904"/>
              <a:gd name="connsiteY0" fmla="*/ 3557494 h 3557494"/>
              <a:gd name="connsiteX1" fmla="*/ 563418 w 3023904"/>
              <a:gd name="connsiteY1" fmla="*/ 3319514 h 3557494"/>
              <a:gd name="connsiteX2" fmla="*/ 1046596 w 3023904"/>
              <a:gd name="connsiteY2" fmla="*/ 2767706 h 3557494"/>
              <a:gd name="connsiteX3" fmla="*/ 1208918 w 3023904"/>
              <a:gd name="connsiteY3" fmla="*/ 2305580 h 3557494"/>
              <a:gd name="connsiteX4" fmla="*/ 1410176 w 3023904"/>
              <a:gd name="connsiteY4" fmla="*/ 1896321 h 3557494"/>
              <a:gd name="connsiteX5" fmla="*/ 1654464 w 3023904"/>
              <a:gd name="connsiteY5" fmla="*/ 1715663 h 3557494"/>
              <a:gd name="connsiteX6" fmla="*/ 1941775 w 3023904"/>
              <a:gd name="connsiteY6" fmla="*/ 1321550 h 3557494"/>
              <a:gd name="connsiteX7" fmla="*/ 2358179 w 3023904"/>
              <a:gd name="connsiteY7" fmla="*/ 853987 h 3557494"/>
              <a:gd name="connsiteX8" fmla="*/ 2511967 w 3023904"/>
              <a:gd name="connsiteY8" fmla="*/ 655880 h 3557494"/>
              <a:gd name="connsiteX9" fmla="*/ 2593463 w 3023904"/>
              <a:gd name="connsiteY9" fmla="*/ 454975 h 3557494"/>
              <a:gd name="connsiteX10" fmla="*/ 2642996 w 3023904"/>
              <a:gd name="connsiteY10" fmla="*/ 114186 h 3557494"/>
              <a:gd name="connsiteX11" fmla="*/ 3023904 w 3023904"/>
              <a:gd name="connsiteY11" fmla="*/ 149328 h 3557494"/>
              <a:gd name="connsiteX0" fmla="*/ 0 w 3014668"/>
              <a:gd name="connsiteY0" fmla="*/ 3500518 h 3500518"/>
              <a:gd name="connsiteX1" fmla="*/ 554182 w 3014668"/>
              <a:gd name="connsiteY1" fmla="*/ 3319514 h 3500518"/>
              <a:gd name="connsiteX2" fmla="*/ 1037360 w 3014668"/>
              <a:gd name="connsiteY2" fmla="*/ 2767706 h 3500518"/>
              <a:gd name="connsiteX3" fmla="*/ 1199682 w 3014668"/>
              <a:gd name="connsiteY3" fmla="*/ 2305580 h 3500518"/>
              <a:gd name="connsiteX4" fmla="*/ 1400940 w 3014668"/>
              <a:gd name="connsiteY4" fmla="*/ 1896321 h 3500518"/>
              <a:gd name="connsiteX5" fmla="*/ 1645228 w 3014668"/>
              <a:gd name="connsiteY5" fmla="*/ 1715663 h 3500518"/>
              <a:gd name="connsiteX6" fmla="*/ 1932539 w 3014668"/>
              <a:gd name="connsiteY6" fmla="*/ 1321550 h 3500518"/>
              <a:gd name="connsiteX7" fmla="*/ 2348943 w 3014668"/>
              <a:gd name="connsiteY7" fmla="*/ 853987 h 3500518"/>
              <a:gd name="connsiteX8" fmla="*/ 2502731 w 3014668"/>
              <a:gd name="connsiteY8" fmla="*/ 655880 h 3500518"/>
              <a:gd name="connsiteX9" fmla="*/ 2584227 w 3014668"/>
              <a:gd name="connsiteY9" fmla="*/ 454975 h 3500518"/>
              <a:gd name="connsiteX10" fmla="*/ 2633760 w 3014668"/>
              <a:gd name="connsiteY10" fmla="*/ 114186 h 3500518"/>
              <a:gd name="connsiteX11" fmla="*/ 3014668 w 3014668"/>
              <a:gd name="connsiteY11" fmla="*/ 149328 h 3500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014668" h="3500518">
                <a:moveTo>
                  <a:pt x="0" y="3500518"/>
                </a:moveTo>
                <a:cubicBezTo>
                  <a:pt x="92364" y="3424357"/>
                  <a:pt x="461818" y="3395675"/>
                  <a:pt x="554182" y="3319514"/>
                </a:cubicBezTo>
                <a:cubicBezTo>
                  <a:pt x="658957" y="3256014"/>
                  <a:pt x="961160" y="2843906"/>
                  <a:pt x="1037360" y="2767706"/>
                </a:cubicBezTo>
                <a:cubicBezTo>
                  <a:pt x="1132610" y="2621656"/>
                  <a:pt x="1139085" y="2450811"/>
                  <a:pt x="1199682" y="2305580"/>
                </a:cubicBezTo>
                <a:cubicBezTo>
                  <a:pt x="1260279" y="2160349"/>
                  <a:pt x="1326682" y="1994640"/>
                  <a:pt x="1400940" y="1896321"/>
                </a:cubicBezTo>
                <a:cubicBezTo>
                  <a:pt x="1475198" y="1798002"/>
                  <a:pt x="1556628" y="1811458"/>
                  <a:pt x="1645228" y="1715663"/>
                </a:cubicBezTo>
                <a:cubicBezTo>
                  <a:pt x="1733828" y="1619868"/>
                  <a:pt x="1815253" y="1465163"/>
                  <a:pt x="1932539" y="1321550"/>
                </a:cubicBezTo>
                <a:cubicBezTo>
                  <a:pt x="2049825" y="1177937"/>
                  <a:pt x="2232396" y="1009172"/>
                  <a:pt x="2348943" y="853987"/>
                </a:cubicBezTo>
                <a:cubicBezTo>
                  <a:pt x="2465490" y="698802"/>
                  <a:pt x="2463517" y="722382"/>
                  <a:pt x="2502731" y="655880"/>
                </a:cubicBezTo>
                <a:cubicBezTo>
                  <a:pt x="2541945" y="589378"/>
                  <a:pt x="2562389" y="545257"/>
                  <a:pt x="2584227" y="454975"/>
                </a:cubicBezTo>
                <a:cubicBezTo>
                  <a:pt x="2606065" y="364693"/>
                  <a:pt x="2551498" y="367602"/>
                  <a:pt x="2633760" y="114186"/>
                </a:cubicBezTo>
                <a:cubicBezTo>
                  <a:pt x="2744019" y="-104423"/>
                  <a:pt x="2924269" y="38553"/>
                  <a:pt x="3014668" y="149328"/>
                </a:cubicBezTo>
              </a:path>
            </a:pathLst>
          </a:custGeom>
          <a:ln w="101600" cmpd="sng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6678" tIns="38339" rIns="76678" bIns="3833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9" name="Поле 6"/>
          <p:cNvSpPr txBox="1">
            <a:spLocks noChangeArrowheads="1"/>
          </p:cNvSpPr>
          <p:nvPr/>
        </p:nvSpPr>
        <p:spPr bwMode="auto">
          <a:xfrm rot="-3359577">
            <a:off x="3768726" y="3288908"/>
            <a:ext cx="1352550" cy="396875"/>
          </a:xfrm>
          <a:prstGeom prst="rect">
            <a:avLst/>
          </a:prstGeom>
          <a:noFill/>
          <a:ln>
            <a:noFill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ctr" hangingPunct="1">
              <a:spcBef>
                <a:spcPct val="50000"/>
              </a:spcBef>
              <a:defRPr/>
            </a:pPr>
            <a:r>
              <a:rPr lang="ru-RU" altLang="ja-JP" sz="20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Р. Амур</a:t>
            </a:r>
            <a:endParaRPr lang="ru-RU" altLang="ru-RU" sz="2000" b="1" smtClean="0">
              <a:solidFill>
                <a:srgbClr val="00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7179" name="Picture 11" descr="http://boomerangclub.ru/up/photos/album/massupload/puteshestviya/shantarskie-ostrova/shantarskie-ostrova(79)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593" y="2680099"/>
            <a:ext cx="3334704" cy="2081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grpSp>
        <p:nvGrpSpPr>
          <p:cNvPr id="3" name="Группа 19"/>
          <p:cNvGrpSpPr>
            <a:grpSpLocks/>
          </p:cNvGrpSpPr>
          <p:nvPr/>
        </p:nvGrpSpPr>
        <p:grpSpPr bwMode="auto">
          <a:xfrm>
            <a:off x="4641850" y="907853"/>
            <a:ext cx="3638550" cy="1167408"/>
            <a:chOff x="1911245" y="1585257"/>
            <a:chExt cx="3638859" cy="1555874"/>
          </a:xfrm>
        </p:grpSpPr>
        <p:sp>
          <p:nvSpPr>
            <p:cNvPr id="21" name="Поле 6"/>
            <p:cNvSpPr txBox="1">
              <a:spLocks noChangeArrowheads="1"/>
            </p:cNvSpPr>
            <p:nvPr/>
          </p:nvSpPr>
          <p:spPr bwMode="auto">
            <a:xfrm>
              <a:off x="2019204" y="1585257"/>
              <a:ext cx="3530900" cy="1230577"/>
            </a:xfrm>
            <a:prstGeom prst="rect">
              <a:avLst/>
            </a:prstGeom>
            <a:noFill/>
            <a:ln>
              <a:noFill/>
            </a:ln>
            <a:effectLst>
              <a:outerShdw dist="38100" dir="2700000" algn="tl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fontAlgn="ctr" hangingPunct="1">
                <a:spcBef>
                  <a:spcPct val="50000"/>
                </a:spcBef>
                <a:defRPr/>
              </a:pPr>
              <a:endParaRPr lang="en-US" altLang="zh-CN" b="1" dirty="0" smtClean="0">
                <a:solidFill>
                  <a:srgbClr val="E4005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endParaRPr>
            </a:p>
            <a:p>
              <a:pPr algn="ctr" eaLnBrk="1" fontAlgn="ctr" hangingPunct="1">
                <a:spcBef>
                  <a:spcPct val="50000"/>
                </a:spcBef>
                <a:defRPr/>
              </a:pPr>
              <a:r>
                <a:rPr lang="ru-RU" altLang="ja-JP" sz="2400" b="1" dirty="0" err="1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Шантарские</a:t>
              </a:r>
              <a:r>
                <a:rPr lang="ru-RU" altLang="ja-JP" sz="24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 острова</a:t>
              </a:r>
              <a:r>
                <a:rPr lang="en-US" altLang="ja-JP" sz="2400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  <a:ea typeface="Arial Unicode MS" pitchFamily="34" charset="-128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2" name="Линия 7"/>
            <p:cNvSpPr>
              <a:spLocks noChangeShapeType="1"/>
            </p:cNvSpPr>
            <p:nvPr/>
          </p:nvSpPr>
          <p:spPr bwMode="auto">
            <a:xfrm flipH="1">
              <a:off x="1911245" y="2815833"/>
              <a:ext cx="215918" cy="325298"/>
            </a:xfrm>
            <a:prstGeom prst="line">
              <a:avLst/>
            </a:prstGeom>
            <a:ln w="57150">
              <a:headEnd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eaLnBrk="1" hangingPunct="1">
                <a:defRPr/>
              </a:pPr>
              <a:endParaRPr lang="ru-RU">
                <a:solidFill>
                  <a:srgbClr val="2B71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Линия 8"/>
            <p:cNvSpPr>
              <a:spLocks noChangeShapeType="1"/>
            </p:cNvSpPr>
            <p:nvPr/>
          </p:nvSpPr>
          <p:spPr bwMode="auto">
            <a:xfrm>
              <a:off x="2127163" y="2815833"/>
              <a:ext cx="3170507" cy="0"/>
            </a:xfrm>
            <a:prstGeom prst="line">
              <a:avLst/>
            </a:prstGeom>
            <a:ln w="57150">
              <a:headEnd/>
              <a:tailEnd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/>
            <a:lstStyle/>
            <a:p>
              <a:pPr eaLnBrk="1" hangingPunct="1">
                <a:defRPr/>
              </a:pPr>
              <a:endParaRPr lang="ru-RU">
                <a:solidFill>
                  <a:srgbClr val="2B71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Поле 6"/>
          <p:cNvSpPr txBox="1">
            <a:spLocks noChangeArrowheads="1"/>
          </p:cNvSpPr>
          <p:nvPr/>
        </p:nvSpPr>
        <p:spPr bwMode="auto">
          <a:xfrm>
            <a:off x="2460634" y="4641060"/>
            <a:ext cx="2397125" cy="461665"/>
          </a:xfrm>
          <a:prstGeom prst="rect">
            <a:avLst/>
          </a:prstGeom>
          <a:noFill/>
          <a:ln>
            <a:noFill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ctr" hangingPunct="1">
              <a:spcBef>
                <a:spcPct val="50000"/>
              </a:spcBef>
              <a:defRPr/>
            </a:pPr>
            <a:r>
              <a:rPr lang="ru-RU" altLang="ja-JP" sz="2400" b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г. Хабаровск</a:t>
            </a:r>
            <a:endParaRPr lang="en-US" altLang="ja-JP" sz="2400" b="1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14" name="Рисунок 5" descr="остров в тумане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69" y="123478"/>
            <a:ext cx="3334704" cy="2223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15524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07141"/>
            <a:ext cx="8229600" cy="383367"/>
          </a:xfrm>
        </p:spPr>
        <p:txBody>
          <a:bodyPr>
            <a:normAutofit fontScale="90000"/>
          </a:bodyPr>
          <a:lstStyle/>
          <a:p>
            <a:r>
              <a:rPr lang="ru-RU" sz="2800" b="1" dirty="0" err="1" smtClean="0">
                <a:solidFill>
                  <a:srgbClr val="FFFF00"/>
                </a:solidFill>
              </a:rPr>
              <a:t>Шантарские</a:t>
            </a:r>
            <a:r>
              <a:rPr lang="ru-RU" sz="2800" b="1" dirty="0" smtClean="0">
                <a:solidFill>
                  <a:srgbClr val="FFFF00"/>
                </a:solidFill>
              </a:rPr>
              <a:t> острова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6" name="Рисунок 5" descr="IMG_142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5766"/>
            <a:ext cx="9144000" cy="460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8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8596" y="107141"/>
            <a:ext cx="8229600" cy="383367"/>
          </a:xfrm>
        </p:spPr>
        <p:txBody>
          <a:bodyPr>
            <a:normAutofit fontScale="90000"/>
          </a:bodyPr>
          <a:lstStyle/>
          <a:p>
            <a:r>
              <a:rPr lang="ru-RU" sz="2800" b="1" dirty="0" err="1" smtClean="0">
                <a:solidFill>
                  <a:srgbClr val="FFFF00"/>
                </a:solidFill>
              </a:rPr>
              <a:t>Шантарские</a:t>
            </a:r>
            <a:r>
              <a:rPr lang="ru-RU" sz="2800" b="1" dirty="0" smtClean="0">
                <a:solidFill>
                  <a:srgbClr val="FFFF00"/>
                </a:solidFill>
              </a:rPr>
              <a:t> острова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8" name="Рисунок 7" descr="IMG_078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15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7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8596" y="107141"/>
            <a:ext cx="8229600" cy="383367"/>
          </a:xfrm>
        </p:spPr>
        <p:txBody>
          <a:bodyPr>
            <a:normAutofit fontScale="90000"/>
          </a:bodyPr>
          <a:lstStyle/>
          <a:p>
            <a:r>
              <a:rPr lang="ru-RU" sz="2800" b="1" dirty="0" err="1" smtClean="0">
                <a:solidFill>
                  <a:srgbClr val="FFFF00"/>
                </a:solidFill>
              </a:rPr>
              <a:t>Шантарские</a:t>
            </a:r>
            <a:r>
              <a:rPr lang="ru-RU" sz="2800" b="1" dirty="0" smtClean="0">
                <a:solidFill>
                  <a:srgbClr val="FFFF00"/>
                </a:solidFill>
              </a:rPr>
              <a:t> острова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6" name="Рисунок 5" descr="Бурый медведь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3660"/>
            <a:ext cx="9144000" cy="455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осатки (2)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1501"/>
            <a:ext cx="9144000" cy="4572000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28596" y="107141"/>
            <a:ext cx="8229600" cy="383367"/>
          </a:xfrm>
        </p:spPr>
        <p:txBody>
          <a:bodyPr>
            <a:normAutofit fontScale="90000"/>
          </a:bodyPr>
          <a:lstStyle/>
          <a:p>
            <a:r>
              <a:rPr lang="ru-RU" sz="2800" b="1" dirty="0" err="1" smtClean="0">
                <a:solidFill>
                  <a:srgbClr val="FFFF00"/>
                </a:solidFill>
              </a:rPr>
              <a:t>Шантарские</a:t>
            </a:r>
            <a:r>
              <a:rPr lang="ru-RU" sz="2800" b="1" dirty="0" smtClean="0">
                <a:solidFill>
                  <a:srgbClr val="FFFF00"/>
                </a:solidFill>
              </a:rPr>
              <a:t> острова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06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Ленивая нерпа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1500"/>
            <a:ext cx="9144000" cy="457200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28596" y="107141"/>
            <a:ext cx="8229600" cy="383367"/>
          </a:xfrm>
        </p:spPr>
        <p:txBody>
          <a:bodyPr>
            <a:normAutofit fontScale="90000"/>
          </a:bodyPr>
          <a:lstStyle/>
          <a:p>
            <a:r>
              <a:rPr lang="ru-RU" sz="2800" b="1" dirty="0" err="1" smtClean="0">
                <a:solidFill>
                  <a:srgbClr val="FFFF00"/>
                </a:solidFill>
              </a:rPr>
              <a:t>Шантарские</a:t>
            </a:r>
            <a:r>
              <a:rPr lang="ru-RU" sz="2800" b="1" dirty="0" smtClean="0">
                <a:solidFill>
                  <a:srgbClr val="FFFF00"/>
                </a:solidFill>
              </a:rPr>
              <a:t> острова</a:t>
            </a:r>
            <a:endParaRPr lang="ru-RU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31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9307"/>
            <a:ext cx="9144000" cy="702245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500" b="1" dirty="0" smtClean="0">
                <a:solidFill>
                  <a:srgbClr val="FFFF00"/>
                </a:solidFill>
              </a:rPr>
              <a:t>Подводные экологические экскурсии  и водные походы по заливу Советская гавань и Татарскому проливу</a:t>
            </a:r>
          </a:p>
        </p:txBody>
      </p:sp>
      <p:pic>
        <p:nvPicPr>
          <p:cNvPr id="8195" name="Picture 10" descr="C:\Users\Записи Пути\Desktop\катамара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6100" y="739572"/>
            <a:ext cx="4787900" cy="233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2" descr="C:\Users\Записи Пути\Desktop\phoca_thumb_l_diving_in_crime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39572"/>
            <a:ext cx="4446588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Рисунок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99366"/>
            <a:ext cx="4446588" cy="226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6588" y="2864996"/>
            <a:ext cx="4697412" cy="2263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7918470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Picture 4" descr="C:\Users\Юля\Desktop\Туризм база данных\ФОТО АРХИВ\Фотографии - туризм\Этнография\MU7L064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4" y="758827"/>
            <a:ext cx="3522853" cy="1908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2" name="Picture 2" descr="C:\Users\Юля\Desktop\МЕДИА АЛЬБОМ\Фото Ольховского\нанайцы,Эвены\фотоархив 285.ti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0850" y="758830"/>
            <a:ext cx="1528785" cy="1912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3" name="Picture 3" descr="C:\Users\Юля\Desktop\МЕДИА АЛЬБОМ\Фото Ольховского\нанайцы,Эвены\фотоархив 29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803" y="3081084"/>
            <a:ext cx="3522853" cy="1866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5" name="Picture 5" descr="C:\Users\Юля\Desktop\Туризм база данных\ФОТО АРХИВ\Фотографии - туризм\Этнография\Фото от Спидлена.Этнография сборная\DSC_147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8123" y="3081084"/>
            <a:ext cx="1529623" cy="1866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6" name="Picture 6" descr="C:\Users\Юля\Desktop\Туризм база данных\ФОТО АРХИВ\Фотографии - туризм\Этнография\Фото от Спидлена.Этнография сборная\ASVA4341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36097" y="758825"/>
            <a:ext cx="3628439" cy="1908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P3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2374" y="3083589"/>
            <a:ext cx="3515884" cy="186442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43812" y="93861"/>
            <a:ext cx="326198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Этнический туризм</a:t>
            </a:r>
            <a:endParaRPr lang="ru-RU" sz="25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60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20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 descr="260620144886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20538"/>
            <a:ext cx="9144000" cy="5164038"/>
          </a:xfrm>
        </p:spPr>
      </p:pic>
      <p:sp>
        <p:nvSpPr>
          <p:cNvPr id="6" name="TextBox 5"/>
          <p:cNvSpPr txBox="1"/>
          <p:nvPr/>
        </p:nvSpPr>
        <p:spPr>
          <a:xfrm>
            <a:off x="6012160" y="4518502"/>
            <a:ext cx="3026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Село 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Сикачи-Алян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968210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www.fresher.ru/manager_content/images2/20-luchshix-goryachix-istochnikov-so-vsego-mira/big/1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32" y="141480"/>
            <a:ext cx="3894773" cy="232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0" name="Picture 4" descr="http://med.dagapteki.ru/wp-content/uploads/2016/06/termalnyie-istochniki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190" y="2849476"/>
            <a:ext cx="3981055" cy="215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2" name="Picture 6" descr="https://russia.travel/upload/iblock/02f/02f2d32c9505dd22167bb2279253614b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7984" y="134920"/>
            <a:ext cx="4541522" cy="232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4" name="Picture 8" descr="http://trip-dv.ru/filedata/image_original/26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7301" y="2849374"/>
            <a:ext cx="4572213" cy="215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22899" y="2552522"/>
            <a:ext cx="9164638" cy="37446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2200"/>
              </a:lnSpc>
              <a:defRPr/>
            </a:pPr>
            <a:r>
              <a:rPr lang="ru-RU" alt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Термальные источники </a:t>
            </a:r>
          </a:p>
        </p:txBody>
      </p:sp>
    </p:spTree>
    <p:extLst>
      <p:ext uri="{BB962C8B-B14F-4D97-AF65-F5344CB8AC3E}">
        <p14:creationId xmlns:p14="http://schemas.microsoft.com/office/powerpoint/2010/main" val="103833908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3" y="249492"/>
            <a:ext cx="9105911" cy="48940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49349">
            <a:off x="4613007" y="2408336"/>
            <a:ext cx="1520315" cy="20822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8567959">
            <a:off x="5665827" y="2939412"/>
            <a:ext cx="1380186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defRPr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rgbClr val="3333FF"/>
                </a:solidFill>
              </a:rPr>
              <a:t>ОХОТСКОЕ </a:t>
            </a:r>
          </a:p>
          <a:p>
            <a:r>
              <a:rPr lang="ru-RU" dirty="0">
                <a:solidFill>
                  <a:srgbClr val="3333FF"/>
                </a:solidFill>
              </a:rPr>
              <a:t>МОРЕ</a:t>
            </a:r>
          </a:p>
        </p:txBody>
      </p:sp>
      <p:sp>
        <p:nvSpPr>
          <p:cNvPr id="14" name="TextBox 13"/>
          <p:cNvSpPr txBox="1"/>
          <p:nvPr/>
        </p:nvSpPr>
        <p:spPr>
          <a:xfrm rot="19012815">
            <a:off x="5221592" y="4392413"/>
            <a:ext cx="1414170" cy="58477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defRPr sz="1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rgbClr val="3333FF"/>
                </a:solidFill>
                <a:effectLst/>
              </a:rPr>
              <a:t>ЯПОНСКОЕ </a:t>
            </a:r>
          </a:p>
          <a:p>
            <a:r>
              <a:rPr lang="ru-RU" dirty="0">
                <a:solidFill>
                  <a:srgbClr val="3333FF"/>
                </a:solidFill>
                <a:effectLst/>
              </a:rPr>
              <a:t>МОРЕ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02621" y="3449459"/>
            <a:ext cx="17075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defRPr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3200" dirty="0">
                <a:solidFill>
                  <a:srgbClr val="FFFFFF"/>
                </a:solidFill>
              </a:rPr>
              <a:t>ТИХИЙ </a:t>
            </a:r>
          </a:p>
          <a:p>
            <a:r>
              <a:rPr lang="ru-RU" sz="3200" dirty="0">
                <a:solidFill>
                  <a:srgbClr val="FFFFFF"/>
                </a:solidFill>
              </a:rPr>
              <a:t>ОКЕАН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283" y="249494"/>
            <a:ext cx="5908587" cy="61405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 anchor="ctr">
            <a:noAutofit/>
          </a:bodyPr>
          <a:lstStyle/>
          <a:p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Площадь Хабаровского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края 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– 788,5 тыс. кв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км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что составляет 4,5 % территории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России 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http://green-board.info/wp-content/uploads/2015/04/dRvvMxLQUlc-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975" y="1131592"/>
            <a:ext cx="2786283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s://tourjournal.ru/images/fakty/reka/reka-amur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971" y="3385699"/>
            <a:ext cx="2776984" cy="1720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51720" y="2562458"/>
            <a:ext cx="1363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 Амур</a:t>
            </a:r>
            <a:endParaRPr lang="ru-RU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01463" y="4681406"/>
            <a:ext cx="1363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 Амур</a:t>
            </a:r>
            <a:endParaRPr lang="ru-RU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248550" y="3594174"/>
            <a:ext cx="491556" cy="586696"/>
          </a:xfrm>
          <a:custGeom>
            <a:avLst/>
            <a:gdLst>
              <a:gd name="connsiteX0" fmla="*/ 0 w 491556"/>
              <a:gd name="connsiteY0" fmla="*/ 586696 h 586696"/>
              <a:gd name="connsiteX1" fmla="*/ 26428 w 491556"/>
              <a:gd name="connsiteY1" fmla="*/ 565554 h 586696"/>
              <a:gd name="connsiteX2" fmla="*/ 42285 w 491556"/>
              <a:gd name="connsiteY2" fmla="*/ 554983 h 586696"/>
              <a:gd name="connsiteX3" fmla="*/ 63427 w 491556"/>
              <a:gd name="connsiteY3" fmla="*/ 523270 h 586696"/>
              <a:gd name="connsiteX4" fmla="*/ 73998 w 491556"/>
              <a:gd name="connsiteY4" fmla="*/ 507413 h 586696"/>
              <a:gd name="connsiteX5" fmla="*/ 84569 w 491556"/>
              <a:gd name="connsiteY5" fmla="*/ 475700 h 586696"/>
              <a:gd name="connsiteX6" fmla="*/ 89855 w 491556"/>
              <a:gd name="connsiteY6" fmla="*/ 433415 h 586696"/>
              <a:gd name="connsiteX7" fmla="*/ 137425 w 491556"/>
              <a:gd name="connsiteY7" fmla="*/ 375274 h 586696"/>
              <a:gd name="connsiteX8" fmla="*/ 153281 w 491556"/>
              <a:gd name="connsiteY8" fmla="*/ 359418 h 586696"/>
              <a:gd name="connsiteX9" fmla="*/ 184995 w 491556"/>
              <a:gd name="connsiteY9" fmla="*/ 338276 h 586696"/>
              <a:gd name="connsiteX10" fmla="*/ 211422 w 491556"/>
              <a:gd name="connsiteY10" fmla="*/ 317133 h 586696"/>
              <a:gd name="connsiteX11" fmla="*/ 243136 w 491556"/>
              <a:gd name="connsiteY11" fmla="*/ 306562 h 586696"/>
              <a:gd name="connsiteX12" fmla="*/ 253707 w 491556"/>
              <a:gd name="connsiteY12" fmla="*/ 290706 h 586696"/>
              <a:gd name="connsiteX13" fmla="*/ 269563 w 491556"/>
              <a:gd name="connsiteY13" fmla="*/ 280135 h 586696"/>
              <a:gd name="connsiteX14" fmla="*/ 290705 w 491556"/>
              <a:gd name="connsiteY14" fmla="*/ 258992 h 586696"/>
              <a:gd name="connsiteX15" fmla="*/ 317133 w 491556"/>
              <a:gd name="connsiteY15" fmla="*/ 243136 h 586696"/>
              <a:gd name="connsiteX16" fmla="*/ 332990 w 491556"/>
              <a:gd name="connsiteY16" fmla="*/ 232565 h 586696"/>
              <a:gd name="connsiteX17" fmla="*/ 364703 w 491556"/>
              <a:gd name="connsiteY17" fmla="*/ 216708 h 586696"/>
              <a:gd name="connsiteX18" fmla="*/ 375274 w 491556"/>
              <a:gd name="connsiteY18" fmla="*/ 200851 h 586696"/>
              <a:gd name="connsiteX19" fmla="*/ 391131 w 491556"/>
              <a:gd name="connsiteY19" fmla="*/ 195566 h 586696"/>
              <a:gd name="connsiteX20" fmla="*/ 396416 w 491556"/>
              <a:gd name="connsiteY20" fmla="*/ 179709 h 586696"/>
              <a:gd name="connsiteX21" fmla="*/ 406988 w 491556"/>
              <a:gd name="connsiteY21" fmla="*/ 169138 h 586696"/>
              <a:gd name="connsiteX22" fmla="*/ 406988 w 491556"/>
              <a:gd name="connsiteY22" fmla="*/ 68713 h 586696"/>
              <a:gd name="connsiteX23" fmla="*/ 375274 w 491556"/>
              <a:gd name="connsiteY23" fmla="*/ 58141 h 586696"/>
              <a:gd name="connsiteX24" fmla="*/ 348847 w 491556"/>
              <a:gd name="connsiteY24" fmla="*/ 26428 h 586696"/>
              <a:gd name="connsiteX25" fmla="*/ 354132 w 491556"/>
              <a:gd name="connsiteY25" fmla="*/ 0 h 586696"/>
              <a:gd name="connsiteX26" fmla="*/ 428130 w 491556"/>
              <a:gd name="connsiteY26" fmla="*/ 5286 h 586696"/>
              <a:gd name="connsiteX27" fmla="*/ 491556 w 491556"/>
              <a:gd name="connsiteY27" fmla="*/ 10572 h 58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91556" h="586696">
                <a:moveTo>
                  <a:pt x="0" y="586696"/>
                </a:moveTo>
                <a:cubicBezTo>
                  <a:pt x="8809" y="579649"/>
                  <a:pt x="17403" y="572323"/>
                  <a:pt x="26428" y="565554"/>
                </a:cubicBezTo>
                <a:cubicBezTo>
                  <a:pt x="31510" y="561743"/>
                  <a:pt x="38102" y="559764"/>
                  <a:pt x="42285" y="554983"/>
                </a:cubicBezTo>
                <a:cubicBezTo>
                  <a:pt x="50651" y="545422"/>
                  <a:pt x="56380" y="533841"/>
                  <a:pt x="63427" y="523270"/>
                </a:cubicBezTo>
                <a:cubicBezTo>
                  <a:pt x="66951" y="517984"/>
                  <a:pt x="71989" y="513440"/>
                  <a:pt x="73998" y="507413"/>
                </a:cubicBezTo>
                <a:lnTo>
                  <a:pt x="84569" y="475700"/>
                </a:lnTo>
                <a:cubicBezTo>
                  <a:pt x="86331" y="461605"/>
                  <a:pt x="85077" y="446792"/>
                  <a:pt x="89855" y="433415"/>
                </a:cubicBezTo>
                <a:cubicBezTo>
                  <a:pt x="97647" y="411596"/>
                  <a:pt x="121880" y="390819"/>
                  <a:pt x="137425" y="375274"/>
                </a:cubicBezTo>
                <a:cubicBezTo>
                  <a:pt x="142710" y="369989"/>
                  <a:pt x="147062" y="363564"/>
                  <a:pt x="153281" y="359418"/>
                </a:cubicBezTo>
                <a:cubicBezTo>
                  <a:pt x="163852" y="352371"/>
                  <a:pt x="176012" y="347260"/>
                  <a:pt x="184995" y="338276"/>
                </a:cubicBezTo>
                <a:cubicBezTo>
                  <a:pt x="193781" y="329489"/>
                  <a:pt x="199420" y="322467"/>
                  <a:pt x="211422" y="317133"/>
                </a:cubicBezTo>
                <a:cubicBezTo>
                  <a:pt x="221605" y="312607"/>
                  <a:pt x="243136" y="306562"/>
                  <a:pt x="243136" y="306562"/>
                </a:cubicBezTo>
                <a:cubicBezTo>
                  <a:pt x="246660" y="301277"/>
                  <a:pt x="249215" y="295198"/>
                  <a:pt x="253707" y="290706"/>
                </a:cubicBezTo>
                <a:cubicBezTo>
                  <a:pt x="258199" y="286214"/>
                  <a:pt x="265595" y="285095"/>
                  <a:pt x="269563" y="280135"/>
                </a:cubicBezTo>
                <a:cubicBezTo>
                  <a:pt x="290065" y="254507"/>
                  <a:pt x="256110" y="270525"/>
                  <a:pt x="290705" y="258992"/>
                </a:cubicBezTo>
                <a:cubicBezTo>
                  <a:pt x="311355" y="238344"/>
                  <a:pt x="289687" y="256859"/>
                  <a:pt x="317133" y="243136"/>
                </a:cubicBezTo>
                <a:cubicBezTo>
                  <a:pt x="322815" y="240295"/>
                  <a:pt x="327308" y="235406"/>
                  <a:pt x="332990" y="232565"/>
                </a:cubicBezTo>
                <a:cubicBezTo>
                  <a:pt x="376751" y="210685"/>
                  <a:pt x="319268" y="246999"/>
                  <a:pt x="364703" y="216708"/>
                </a:cubicBezTo>
                <a:cubicBezTo>
                  <a:pt x="368227" y="211422"/>
                  <a:pt x="370313" y="204819"/>
                  <a:pt x="375274" y="200851"/>
                </a:cubicBezTo>
                <a:cubicBezTo>
                  <a:pt x="379625" y="197371"/>
                  <a:pt x="387191" y="199506"/>
                  <a:pt x="391131" y="195566"/>
                </a:cubicBezTo>
                <a:cubicBezTo>
                  <a:pt x="395071" y="191626"/>
                  <a:pt x="393549" y="184487"/>
                  <a:pt x="396416" y="179709"/>
                </a:cubicBezTo>
                <a:cubicBezTo>
                  <a:pt x="398980" y="175436"/>
                  <a:pt x="403464" y="172662"/>
                  <a:pt x="406988" y="169138"/>
                </a:cubicBezTo>
                <a:cubicBezTo>
                  <a:pt x="418526" y="134521"/>
                  <a:pt x="426197" y="118107"/>
                  <a:pt x="406988" y="68713"/>
                </a:cubicBezTo>
                <a:cubicBezTo>
                  <a:pt x="402949" y="58327"/>
                  <a:pt x="375274" y="58141"/>
                  <a:pt x="375274" y="58141"/>
                </a:cubicBezTo>
                <a:cubicBezTo>
                  <a:pt x="371006" y="53873"/>
                  <a:pt x="349898" y="34839"/>
                  <a:pt x="348847" y="26428"/>
                </a:cubicBezTo>
                <a:cubicBezTo>
                  <a:pt x="347733" y="17514"/>
                  <a:pt x="352370" y="8809"/>
                  <a:pt x="354132" y="0"/>
                </a:cubicBezTo>
                <a:cubicBezTo>
                  <a:pt x="378798" y="1762"/>
                  <a:pt x="403513" y="2941"/>
                  <a:pt x="428130" y="5286"/>
                </a:cubicBezTo>
                <a:cubicBezTo>
                  <a:pt x="496709" y="11818"/>
                  <a:pt x="436507" y="10572"/>
                  <a:pt x="491556" y="1057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 rot="18796377">
            <a:off x="5019736" y="3662597"/>
            <a:ext cx="7595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Амур</a:t>
            </a:r>
            <a:endParaRPr lang="ru-R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олилиния 16"/>
          <p:cNvSpPr>
            <a:spLocks/>
          </p:cNvSpPr>
          <p:nvPr/>
        </p:nvSpPr>
        <p:spPr>
          <a:xfrm>
            <a:off x="4641463" y="2355726"/>
            <a:ext cx="1454400" cy="2167200"/>
          </a:xfrm>
          <a:custGeom>
            <a:avLst/>
            <a:gdLst>
              <a:gd name="connsiteX0" fmla="*/ 409575 w 1409700"/>
              <a:gd name="connsiteY0" fmla="*/ 2073281 h 2084930"/>
              <a:gd name="connsiteX1" fmla="*/ 495300 w 1409700"/>
              <a:gd name="connsiteY1" fmla="*/ 2068519 h 2084930"/>
              <a:gd name="connsiteX2" fmla="*/ 509587 w 1409700"/>
              <a:gd name="connsiteY2" fmla="*/ 2054231 h 2084930"/>
              <a:gd name="connsiteX3" fmla="*/ 528637 w 1409700"/>
              <a:gd name="connsiteY3" fmla="*/ 2011369 h 2084930"/>
              <a:gd name="connsiteX4" fmla="*/ 542925 w 1409700"/>
              <a:gd name="connsiteY4" fmla="*/ 2001844 h 2084930"/>
              <a:gd name="connsiteX5" fmla="*/ 576262 w 1409700"/>
              <a:gd name="connsiteY5" fmla="*/ 2006606 h 2084930"/>
              <a:gd name="connsiteX6" fmla="*/ 585787 w 1409700"/>
              <a:gd name="connsiteY6" fmla="*/ 2020894 h 2084930"/>
              <a:gd name="connsiteX7" fmla="*/ 604837 w 1409700"/>
              <a:gd name="connsiteY7" fmla="*/ 2025656 h 2084930"/>
              <a:gd name="connsiteX8" fmla="*/ 619125 w 1409700"/>
              <a:gd name="connsiteY8" fmla="*/ 2030419 h 2084930"/>
              <a:gd name="connsiteX9" fmla="*/ 657225 w 1409700"/>
              <a:gd name="connsiteY9" fmla="*/ 2039944 h 2084930"/>
              <a:gd name="connsiteX10" fmla="*/ 762000 w 1409700"/>
              <a:gd name="connsiteY10" fmla="*/ 2035181 h 2084930"/>
              <a:gd name="connsiteX11" fmla="*/ 771525 w 1409700"/>
              <a:gd name="connsiteY11" fmla="*/ 2020894 h 2084930"/>
              <a:gd name="connsiteX12" fmla="*/ 785812 w 1409700"/>
              <a:gd name="connsiteY12" fmla="*/ 1982794 h 2084930"/>
              <a:gd name="connsiteX13" fmla="*/ 833437 w 1409700"/>
              <a:gd name="connsiteY13" fmla="*/ 1978031 h 2084930"/>
              <a:gd name="connsiteX14" fmla="*/ 852487 w 1409700"/>
              <a:gd name="connsiteY14" fmla="*/ 1949456 h 2084930"/>
              <a:gd name="connsiteX15" fmla="*/ 862012 w 1409700"/>
              <a:gd name="connsiteY15" fmla="*/ 1935169 h 2084930"/>
              <a:gd name="connsiteX16" fmla="*/ 890587 w 1409700"/>
              <a:gd name="connsiteY16" fmla="*/ 1920881 h 2084930"/>
              <a:gd name="connsiteX17" fmla="*/ 885825 w 1409700"/>
              <a:gd name="connsiteY17" fmla="*/ 1897069 h 2084930"/>
              <a:gd name="connsiteX18" fmla="*/ 876300 w 1409700"/>
              <a:gd name="connsiteY18" fmla="*/ 1882781 h 2084930"/>
              <a:gd name="connsiteX19" fmla="*/ 847725 w 1409700"/>
              <a:gd name="connsiteY19" fmla="*/ 1858969 h 2084930"/>
              <a:gd name="connsiteX20" fmla="*/ 862012 w 1409700"/>
              <a:gd name="connsiteY20" fmla="*/ 1849444 h 2084930"/>
              <a:gd name="connsiteX21" fmla="*/ 890587 w 1409700"/>
              <a:gd name="connsiteY21" fmla="*/ 1839919 h 2084930"/>
              <a:gd name="connsiteX22" fmla="*/ 938212 w 1409700"/>
              <a:gd name="connsiteY22" fmla="*/ 1854206 h 2084930"/>
              <a:gd name="connsiteX23" fmla="*/ 942975 w 1409700"/>
              <a:gd name="connsiteY23" fmla="*/ 1868494 h 2084930"/>
              <a:gd name="connsiteX24" fmla="*/ 942975 w 1409700"/>
              <a:gd name="connsiteY24" fmla="*/ 1901831 h 2084930"/>
              <a:gd name="connsiteX25" fmla="*/ 957262 w 1409700"/>
              <a:gd name="connsiteY25" fmla="*/ 1906594 h 2084930"/>
              <a:gd name="connsiteX26" fmla="*/ 981075 w 1409700"/>
              <a:gd name="connsiteY26" fmla="*/ 1930406 h 2084930"/>
              <a:gd name="connsiteX27" fmla="*/ 995362 w 1409700"/>
              <a:gd name="connsiteY27" fmla="*/ 1925644 h 2084930"/>
              <a:gd name="connsiteX28" fmla="*/ 1019175 w 1409700"/>
              <a:gd name="connsiteY28" fmla="*/ 1868494 h 2084930"/>
              <a:gd name="connsiteX29" fmla="*/ 1033462 w 1409700"/>
              <a:gd name="connsiteY29" fmla="*/ 1863731 h 2084930"/>
              <a:gd name="connsiteX30" fmla="*/ 1047750 w 1409700"/>
              <a:gd name="connsiteY30" fmla="*/ 1844681 h 2084930"/>
              <a:gd name="connsiteX31" fmla="*/ 1062037 w 1409700"/>
              <a:gd name="connsiteY31" fmla="*/ 1839919 h 2084930"/>
              <a:gd name="connsiteX32" fmla="*/ 1071562 w 1409700"/>
              <a:gd name="connsiteY32" fmla="*/ 1811344 h 2084930"/>
              <a:gd name="connsiteX33" fmla="*/ 1100137 w 1409700"/>
              <a:gd name="connsiteY33" fmla="*/ 1782769 h 2084930"/>
              <a:gd name="connsiteX34" fmla="*/ 1114425 w 1409700"/>
              <a:gd name="connsiteY34" fmla="*/ 1754194 h 2084930"/>
              <a:gd name="connsiteX35" fmla="*/ 1119187 w 1409700"/>
              <a:gd name="connsiteY35" fmla="*/ 1739906 h 2084930"/>
              <a:gd name="connsiteX36" fmla="*/ 1123950 w 1409700"/>
              <a:gd name="connsiteY36" fmla="*/ 1706569 h 2084930"/>
              <a:gd name="connsiteX37" fmla="*/ 1128712 w 1409700"/>
              <a:gd name="connsiteY37" fmla="*/ 1692281 h 2084930"/>
              <a:gd name="connsiteX38" fmla="*/ 1133475 w 1409700"/>
              <a:gd name="connsiteY38" fmla="*/ 1668469 h 2084930"/>
              <a:gd name="connsiteX39" fmla="*/ 1128712 w 1409700"/>
              <a:gd name="connsiteY39" fmla="*/ 1611319 h 2084930"/>
              <a:gd name="connsiteX40" fmla="*/ 1119187 w 1409700"/>
              <a:gd name="connsiteY40" fmla="*/ 1582744 h 2084930"/>
              <a:gd name="connsiteX41" fmla="*/ 1114425 w 1409700"/>
              <a:gd name="connsiteY41" fmla="*/ 1539881 h 2084930"/>
              <a:gd name="connsiteX42" fmla="*/ 1095375 w 1409700"/>
              <a:gd name="connsiteY42" fmla="*/ 1511306 h 2084930"/>
              <a:gd name="connsiteX43" fmla="*/ 1090612 w 1409700"/>
              <a:gd name="connsiteY43" fmla="*/ 1497019 h 2084930"/>
              <a:gd name="connsiteX44" fmla="*/ 1095375 w 1409700"/>
              <a:gd name="connsiteY44" fmla="*/ 1482731 h 2084930"/>
              <a:gd name="connsiteX45" fmla="*/ 1104900 w 1409700"/>
              <a:gd name="connsiteY45" fmla="*/ 1468444 h 2084930"/>
              <a:gd name="connsiteX46" fmla="*/ 1109662 w 1409700"/>
              <a:gd name="connsiteY46" fmla="*/ 1449394 h 2084930"/>
              <a:gd name="connsiteX47" fmla="*/ 1114425 w 1409700"/>
              <a:gd name="connsiteY47" fmla="*/ 1411294 h 2084930"/>
              <a:gd name="connsiteX48" fmla="*/ 1138237 w 1409700"/>
              <a:gd name="connsiteY48" fmla="*/ 1368431 h 2084930"/>
              <a:gd name="connsiteX49" fmla="*/ 1152525 w 1409700"/>
              <a:gd name="connsiteY49" fmla="*/ 1358906 h 2084930"/>
              <a:gd name="connsiteX50" fmla="*/ 1162050 w 1409700"/>
              <a:gd name="connsiteY50" fmla="*/ 1344619 h 2084930"/>
              <a:gd name="connsiteX51" fmla="*/ 1157287 w 1409700"/>
              <a:gd name="connsiteY51" fmla="*/ 1311281 h 2084930"/>
              <a:gd name="connsiteX52" fmla="*/ 1147762 w 1409700"/>
              <a:gd name="connsiteY52" fmla="*/ 1282706 h 2084930"/>
              <a:gd name="connsiteX53" fmla="*/ 1143000 w 1409700"/>
              <a:gd name="connsiteY53" fmla="*/ 1268419 h 2084930"/>
              <a:gd name="connsiteX54" fmla="*/ 1133475 w 1409700"/>
              <a:gd name="connsiteY54" fmla="*/ 1254131 h 2084930"/>
              <a:gd name="connsiteX55" fmla="*/ 1119187 w 1409700"/>
              <a:gd name="connsiteY55" fmla="*/ 1225556 h 2084930"/>
              <a:gd name="connsiteX56" fmla="*/ 1114425 w 1409700"/>
              <a:gd name="connsiteY56" fmla="*/ 1211269 h 2084930"/>
              <a:gd name="connsiteX57" fmla="*/ 1100137 w 1409700"/>
              <a:gd name="connsiteY57" fmla="*/ 1177931 h 2084930"/>
              <a:gd name="connsiteX58" fmla="*/ 1090612 w 1409700"/>
              <a:gd name="connsiteY58" fmla="*/ 1139831 h 2084930"/>
              <a:gd name="connsiteX59" fmla="*/ 1042987 w 1409700"/>
              <a:gd name="connsiteY59" fmla="*/ 1125544 h 2084930"/>
              <a:gd name="connsiteX60" fmla="*/ 1014412 w 1409700"/>
              <a:gd name="connsiteY60" fmla="*/ 1101731 h 2084930"/>
              <a:gd name="connsiteX61" fmla="*/ 1004887 w 1409700"/>
              <a:gd name="connsiteY61" fmla="*/ 1087444 h 2084930"/>
              <a:gd name="connsiteX62" fmla="*/ 990600 w 1409700"/>
              <a:gd name="connsiteY62" fmla="*/ 1077919 h 2084930"/>
              <a:gd name="connsiteX63" fmla="*/ 976312 w 1409700"/>
              <a:gd name="connsiteY63" fmla="*/ 1063631 h 2084930"/>
              <a:gd name="connsiteX64" fmla="*/ 919162 w 1409700"/>
              <a:gd name="connsiteY64" fmla="*/ 1049344 h 2084930"/>
              <a:gd name="connsiteX65" fmla="*/ 814387 w 1409700"/>
              <a:gd name="connsiteY65" fmla="*/ 1054106 h 2084930"/>
              <a:gd name="connsiteX66" fmla="*/ 804862 w 1409700"/>
              <a:gd name="connsiteY66" fmla="*/ 1092206 h 2084930"/>
              <a:gd name="connsiteX67" fmla="*/ 790575 w 1409700"/>
              <a:gd name="connsiteY67" fmla="*/ 1106494 h 2084930"/>
              <a:gd name="connsiteX68" fmla="*/ 776287 w 1409700"/>
              <a:gd name="connsiteY68" fmla="*/ 1125544 h 2084930"/>
              <a:gd name="connsiteX69" fmla="*/ 728662 w 1409700"/>
              <a:gd name="connsiteY69" fmla="*/ 1130306 h 2084930"/>
              <a:gd name="connsiteX70" fmla="*/ 709612 w 1409700"/>
              <a:gd name="connsiteY70" fmla="*/ 1125544 h 2084930"/>
              <a:gd name="connsiteX71" fmla="*/ 704850 w 1409700"/>
              <a:gd name="connsiteY71" fmla="*/ 1111256 h 2084930"/>
              <a:gd name="connsiteX72" fmla="*/ 700087 w 1409700"/>
              <a:gd name="connsiteY72" fmla="*/ 1077919 h 2084930"/>
              <a:gd name="connsiteX73" fmla="*/ 685800 w 1409700"/>
              <a:gd name="connsiteY73" fmla="*/ 1073156 h 2084930"/>
              <a:gd name="connsiteX74" fmla="*/ 633412 w 1409700"/>
              <a:gd name="connsiteY74" fmla="*/ 1068394 h 2084930"/>
              <a:gd name="connsiteX75" fmla="*/ 623887 w 1409700"/>
              <a:gd name="connsiteY75" fmla="*/ 1054106 h 2084930"/>
              <a:gd name="connsiteX76" fmla="*/ 604837 w 1409700"/>
              <a:gd name="connsiteY76" fmla="*/ 1039819 h 2084930"/>
              <a:gd name="connsiteX77" fmla="*/ 590550 w 1409700"/>
              <a:gd name="connsiteY77" fmla="*/ 1025531 h 2084930"/>
              <a:gd name="connsiteX78" fmla="*/ 557212 w 1409700"/>
              <a:gd name="connsiteY78" fmla="*/ 1035056 h 2084930"/>
              <a:gd name="connsiteX79" fmla="*/ 476250 w 1409700"/>
              <a:gd name="connsiteY79" fmla="*/ 1030294 h 2084930"/>
              <a:gd name="connsiteX80" fmla="*/ 504825 w 1409700"/>
              <a:gd name="connsiteY80" fmla="*/ 1020769 h 2084930"/>
              <a:gd name="connsiteX81" fmla="*/ 533400 w 1409700"/>
              <a:gd name="connsiteY81" fmla="*/ 1001719 h 2084930"/>
              <a:gd name="connsiteX82" fmla="*/ 547687 w 1409700"/>
              <a:gd name="connsiteY82" fmla="*/ 996956 h 2084930"/>
              <a:gd name="connsiteX83" fmla="*/ 576262 w 1409700"/>
              <a:gd name="connsiteY83" fmla="*/ 977906 h 2084930"/>
              <a:gd name="connsiteX84" fmla="*/ 581025 w 1409700"/>
              <a:gd name="connsiteY84" fmla="*/ 963619 h 2084930"/>
              <a:gd name="connsiteX85" fmla="*/ 600075 w 1409700"/>
              <a:gd name="connsiteY85" fmla="*/ 935044 h 2084930"/>
              <a:gd name="connsiteX86" fmla="*/ 623887 w 1409700"/>
              <a:gd name="connsiteY86" fmla="*/ 892181 h 2084930"/>
              <a:gd name="connsiteX87" fmla="*/ 647700 w 1409700"/>
              <a:gd name="connsiteY87" fmla="*/ 873131 h 2084930"/>
              <a:gd name="connsiteX88" fmla="*/ 666750 w 1409700"/>
              <a:gd name="connsiteY88" fmla="*/ 858844 h 2084930"/>
              <a:gd name="connsiteX89" fmla="*/ 681037 w 1409700"/>
              <a:gd name="connsiteY89" fmla="*/ 854081 h 2084930"/>
              <a:gd name="connsiteX90" fmla="*/ 700087 w 1409700"/>
              <a:gd name="connsiteY90" fmla="*/ 839794 h 2084930"/>
              <a:gd name="connsiteX91" fmla="*/ 709612 w 1409700"/>
              <a:gd name="connsiteY91" fmla="*/ 820744 h 2084930"/>
              <a:gd name="connsiteX92" fmla="*/ 723900 w 1409700"/>
              <a:gd name="connsiteY92" fmla="*/ 806456 h 2084930"/>
              <a:gd name="connsiteX93" fmla="*/ 733425 w 1409700"/>
              <a:gd name="connsiteY93" fmla="*/ 777881 h 2084930"/>
              <a:gd name="connsiteX94" fmla="*/ 776287 w 1409700"/>
              <a:gd name="connsiteY94" fmla="*/ 735019 h 2084930"/>
              <a:gd name="connsiteX95" fmla="*/ 790575 w 1409700"/>
              <a:gd name="connsiteY95" fmla="*/ 720731 h 2084930"/>
              <a:gd name="connsiteX96" fmla="*/ 823912 w 1409700"/>
              <a:gd name="connsiteY96" fmla="*/ 692156 h 2084930"/>
              <a:gd name="connsiteX97" fmla="*/ 842962 w 1409700"/>
              <a:gd name="connsiteY97" fmla="*/ 649294 h 2084930"/>
              <a:gd name="connsiteX98" fmla="*/ 871537 w 1409700"/>
              <a:gd name="connsiteY98" fmla="*/ 644531 h 2084930"/>
              <a:gd name="connsiteX99" fmla="*/ 885825 w 1409700"/>
              <a:gd name="connsiteY99" fmla="*/ 639769 h 2084930"/>
              <a:gd name="connsiteX100" fmla="*/ 895350 w 1409700"/>
              <a:gd name="connsiteY100" fmla="*/ 625481 h 2084930"/>
              <a:gd name="connsiteX101" fmla="*/ 909637 w 1409700"/>
              <a:gd name="connsiteY101" fmla="*/ 606431 h 2084930"/>
              <a:gd name="connsiteX102" fmla="*/ 914400 w 1409700"/>
              <a:gd name="connsiteY102" fmla="*/ 592144 h 2084930"/>
              <a:gd name="connsiteX103" fmla="*/ 919162 w 1409700"/>
              <a:gd name="connsiteY103" fmla="*/ 558806 h 2084930"/>
              <a:gd name="connsiteX104" fmla="*/ 942975 w 1409700"/>
              <a:gd name="connsiteY104" fmla="*/ 534994 h 2084930"/>
              <a:gd name="connsiteX105" fmla="*/ 957262 w 1409700"/>
              <a:gd name="connsiteY105" fmla="*/ 530231 h 2084930"/>
              <a:gd name="connsiteX106" fmla="*/ 971550 w 1409700"/>
              <a:gd name="connsiteY106" fmla="*/ 520706 h 2084930"/>
              <a:gd name="connsiteX107" fmla="*/ 976312 w 1409700"/>
              <a:gd name="connsiteY107" fmla="*/ 487369 h 2084930"/>
              <a:gd name="connsiteX108" fmla="*/ 985837 w 1409700"/>
              <a:gd name="connsiteY108" fmla="*/ 473081 h 2084930"/>
              <a:gd name="connsiteX109" fmla="*/ 1028700 w 1409700"/>
              <a:gd name="connsiteY109" fmla="*/ 434981 h 2084930"/>
              <a:gd name="connsiteX110" fmla="*/ 1057275 w 1409700"/>
              <a:gd name="connsiteY110" fmla="*/ 425456 h 2084930"/>
              <a:gd name="connsiteX111" fmla="*/ 1071562 w 1409700"/>
              <a:gd name="connsiteY111" fmla="*/ 420694 h 2084930"/>
              <a:gd name="connsiteX112" fmla="*/ 1085850 w 1409700"/>
              <a:gd name="connsiteY112" fmla="*/ 411169 h 2084930"/>
              <a:gd name="connsiteX113" fmla="*/ 1100137 w 1409700"/>
              <a:gd name="connsiteY113" fmla="*/ 396881 h 2084930"/>
              <a:gd name="connsiteX114" fmla="*/ 1114425 w 1409700"/>
              <a:gd name="connsiteY114" fmla="*/ 392119 h 2084930"/>
              <a:gd name="connsiteX115" fmla="*/ 1147762 w 1409700"/>
              <a:gd name="connsiteY115" fmla="*/ 373069 h 2084930"/>
              <a:gd name="connsiteX116" fmla="*/ 1190625 w 1409700"/>
              <a:gd name="connsiteY116" fmla="*/ 368306 h 2084930"/>
              <a:gd name="connsiteX117" fmla="*/ 1243012 w 1409700"/>
              <a:gd name="connsiteY117" fmla="*/ 354019 h 2084930"/>
              <a:gd name="connsiteX118" fmla="*/ 1290637 w 1409700"/>
              <a:gd name="connsiteY118" fmla="*/ 344494 h 2084930"/>
              <a:gd name="connsiteX119" fmla="*/ 1385887 w 1409700"/>
              <a:gd name="connsiteY119" fmla="*/ 339731 h 2084930"/>
              <a:gd name="connsiteX120" fmla="*/ 1409700 w 1409700"/>
              <a:gd name="connsiteY120" fmla="*/ 254006 h 2084930"/>
              <a:gd name="connsiteX121" fmla="*/ 1404937 w 1409700"/>
              <a:gd name="connsiteY121" fmla="*/ 234956 h 2084930"/>
              <a:gd name="connsiteX122" fmla="*/ 1385887 w 1409700"/>
              <a:gd name="connsiteY122" fmla="*/ 230194 h 2084930"/>
              <a:gd name="connsiteX123" fmla="*/ 1323975 w 1409700"/>
              <a:gd name="connsiteY123" fmla="*/ 220669 h 2084930"/>
              <a:gd name="connsiteX124" fmla="*/ 1290637 w 1409700"/>
              <a:gd name="connsiteY124" fmla="*/ 225431 h 2084930"/>
              <a:gd name="connsiteX125" fmla="*/ 1276350 w 1409700"/>
              <a:gd name="connsiteY125" fmla="*/ 230194 h 2084930"/>
              <a:gd name="connsiteX126" fmla="*/ 1262062 w 1409700"/>
              <a:gd name="connsiteY126" fmla="*/ 225431 h 2084930"/>
              <a:gd name="connsiteX127" fmla="*/ 1257300 w 1409700"/>
              <a:gd name="connsiteY127" fmla="*/ 211144 h 2084930"/>
              <a:gd name="connsiteX128" fmla="*/ 1271587 w 1409700"/>
              <a:gd name="connsiteY128" fmla="*/ 206381 h 2084930"/>
              <a:gd name="connsiteX129" fmla="*/ 1290637 w 1409700"/>
              <a:gd name="connsiteY129" fmla="*/ 173044 h 2084930"/>
              <a:gd name="connsiteX130" fmla="*/ 1295400 w 1409700"/>
              <a:gd name="connsiteY130" fmla="*/ 125419 h 2084930"/>
              <a:gd name="connsiteX131" fmla="*/ 1300162 w 1409700"/>
              <a:gd name="connsiteY131" fmla="*/ 82556 h 2084930"/>
              <a:gd name="connsiteX132" fmla="*/ 1295400 w 1409700"/>
              <a:gd name="connsiteY132" fmla="*/ 68269 h 2084930"/>
              <a:gd name="connsiteX133" fmla="*/ 1266825 w 1409700"/>
              <a:gd name="connsiteY133" fmla="*/ 58744 h 2084930"/>
              <a:gd name="connsiteX134" fmla="*/ 1238250 w 1409700"/>
              <a:gd name="connsiteY134" fmla="*/ 30169 h 2084930"/>
              <a:gd name="connsiteX135" fmla="*/ 1209675 w 1409700"/>
              <a:gd name="connsiteY135" fmla="*/ 15881 h 2084930"/>
              <a:gd name="connsiteX136" fmla="*/ 1195387 w 1409700"/>
              <a:gd name="connsiteY136" fmla="*/ 11119 h 2084930"/>
              <a:gd name="connsiteX137" fmla="*/ 1143000 w 1409700"/>
              <a:gd name="connsiteY137" fmla="*/ 6356 h 2084930"/>
              <a:gd name="connsiteX138" fmla="*/ 1104900 w 1409700"/>
              <a:gd name="connsiteY138" fmla="*/ 15881 h 2084930"/>
              <a:gd name="connsiteX139" fmla="*/ 1085850 w 1409700"/>
              <a:gd name="connsiteY139" fmla="*/ 30169 h 2084930"/>
              <a:gd name="connsiteX140" fmla="*/ 1071562 w 1409700"/>
              <a:gd name="connsiteY140" fmla="*/ 44456 h 2084930"/>
              <a:gd name="connsiteX141" fmla="*/ 1057275 w 1409700"/>
              <a:gd name="connsiteY141" fmla="*/ 49219 h 2084930"/>
              <a:gd name="connsiteX142" fmla="*/ 1038225 w 1409700"/>
              <a:gd name="connsiteY142" fmla="*/ 44456 h 2084930"/>
              <a:gd name="connsiteX143" fmla="*/ 1023937 w 1409700"/>
              <a:gd name="connsiteY143" fmla="*/ 30169 h 2084930"/>
              <a:gd name="connsiteX144" fmla="*/ 962025 w 1409700"/>
              <a:gd name="connsiteY144" fmla="*/ 34931 h 2084930"/>
              <a:gd name="connsiteX145" fmla="*/ 947737 w 1409700"/>
              <a:gd name="connsiteY145" fmla="*/ 49219 h 2084930"/>
              <a:gd name="connsiteX146" fmla="*/ 876300 w 1409700"/>
              <a:gd name="connsiteY146" fmla="*/ 49219 h 2084930"/>
              <a:gd name="connsiteX147" fmla="*/ 833437 w 1409700"/>
              <a:gd name="connsiteY147" fmla="*/ 25406 h 2084930"/>
              <a:gd name="connsiteX148" fmla="*/ 757237 w 1409700"/>
              <a:gd name="connsiteY148" fmla="*/ 30169 h 2084930"/>
              <a:gd name="connsiteX149" fmla="*/ 742950 w 1409700"/>
              <a:gd name="connsiteY149" fmla="*/ 73031 h 2084930"/>
              <a:gd name="connsiteX150" fmla="*/ 714375 w 1409700"/>
              <a:gd name="connsiteY150" fmla="*/ 130181 h 2084930"/>
              <a:gd name="connsiteX151" fmla="*/ 709612 w 1409700"/>
              <a:gd name="connsiteY151" fmla="*/ 144469 h 2084930"/>
              <a:gd name="connsiteX152" fmla="*/ 695325 w 1409700"/>
              <a:gd name="connsiteY152" fmla="*/ 153994 h 2084930"/>
              <a:gd name="connsiteX153" fmla="*/ 676275 w 1409700"/>
              <a:gd name="connsiteY153" fmla="*/ 168281 h 2084930"/>
              <a:gd name="connsiteX154" fmla="*/ 661987 w 1409700"/>
              <a:gd name="connsiteY154" fmla="*/ 173044 h 2084930"/>
              <a:gd name="connsiteX155" fmla="*/ 647700 w 1409700"/>
              <a:gd name="connsiteY155" fmla="*/ 192094 h 2084930"/>
              <a:gd name="connsiteX156" fmla="*/ 633412 w 1409700"/>
              <a:gd name="connsiteY156" fmla="*/ 201619 h 2084930"/>
              <a:gd name="connsiteX157" fmla="*/ 628650 w 1409700"/>
              <a:gd name="connsiteY157" fmla="*/ 354019 h 2084930"/>
              <a:gd name="connsiteX158" fmla="*/ 623887 w 1409700"/>
              <a:gd name="connsiteY158" fmla="*/ 387356 h 2084930"/>
              <a:gd name="connsiteX159" fmla="*/ 609600 w 1409700"/>
              <a:gd name="connsiteY159" fmla="*/ 392119 h 2084930"/>
              <a:gd name="connsiteX160" fmla="*/ 566737 w 1409700"/>
              <a:gd name="connsiteY160" fmla="*/ 406406 h 2084930"/>
              <a:gd name="connsiteX161" fmla="*/ 561975 w 1409700"/>
              <a:gd name="connsiteY161" fmla="*/ 420694 h 2084930"/>
              <a:gd name="connsiteX162" fmla="*/ 538162 w 1409700"/>
              <a:gd name="connsiteY162" fmla="*/ 430219 h 2084930"/>
              <a:gd name="connsiteX163" fmla="*/ 490537 w 1409700"/>
              <a:gd name="connsiteY163" fmla="*/ 449269 h 2084930"/>
              <a:gd name="connsiteX164" fmla="*/ 428625 w 1409700"/>
              <a:gd name="connsiteY164" fmla="*/ 444506 h 2084930"/>
              <a:gd name="connsiteX165" fmla="*/ 409575 w 1409700"/>
              <a:gd name="connsiteY165" fmla="*/ 449269 h 2084930"/>
              <a:gd name="connsiteX166" fmla="*/ 390525 w 1409700"/>
              <a:gd name="connsiteY166" fmla="*/ 492131 h 2084930"/>
              <a:gd name="connsiteX167" fmla="*/ 376237 w 1409700"/>
              <a:gd name="connsiteY167" fmla="*/ 501656 h 2084930"/>
              <a:gd name="connsiteX168" fmla="*/ 238125 w 1409700"/>
              <a:gd name="connsiteY168" fmla="*/ 496894 h 2084930"/>
              <a:gd name="connsiteX169" fmla="*/ 209550 w 1409700"/>
              <a:gd name="connsiteY169" fmla="*/ 515944 h 2084930"/>
              <a:gd name="connsiteX170" fmla="*/ 195262 w 1409700"/>
              <a:gd name="connsiteY170" fmla="*/ 525469 h 2084930"/>
              <a:gd name="connsiteX171" fmla="*/ 157162 w 1409700"/>
              <a:gd name="connsiteY171" fmla="*/ 558806 h 2084930"/>
              <a:gd name="connsiteX172" fmla="*/ 142875 w 1409700"/>
              <a:gd name="connsiteY172" fmla="*/ 568331 h 2084930"/>
              <a:gd name="connsiteX173" fmla="*/ 123825 w 1409700"/>
              <a:gd name="connsiteY173" fmla="*/ 592144 h 2084930"/>
              <a:gd name="connsiteX174" fmla="*/ 119062 w 1409700"/>
              <a:gd name="connsiteY174" fmla="*/ 606431 h 2084930"/>
              <a:gd name="connsiteX175" fmla="*/ 95250 w 1409700"/>
              <a:gd name="connsiteY175" fmla="*/ 635006 h 2084930"/>
              <a:gd name="connsiteX176" fmla="*/ 85725 w 1409700"/>
              <a:gd name="connsiteY176" fmla="*/ 654056 h 2084930"/>
              <a:gd name="connsiteX177" fmla="*/ 95250 w 1409700"/>
              <a:gd name="connsiteY177" fmla="*/ 682631 h 2084930"/>
              <a:gd name="connsiteX178" fmla="*/ 85725 w 1409700"/>
              <a:gd name="connsiteY178" fmla="*/ 715969 h 2084930"/>
              <a:gd name="connsiteX179" fmla="*/ 71437 w 1409700"/>
              <a:gd name="connsiteY179" fmla="*/ 730256 h 2084930"/>
              <a:gd name="connsiteX180" fmla="*/ 57150 w 1409700"/>
              <a:gd name="connsiteY180" fmla="*/ 735019 h 2084930"/>
              <a:gd name="connsiteX181" fmla="*/ 23812 w 1409700"/>
              <a:gd name="connsiteY181" fmla="*/ 744544 h 2084930"/>
              <a:gd name="connsiteX182" fmla="*/ 38100 w 1409700"/>
              <a:gd name="connsiteY182" fmla="*/ 754069 h 2084930"/>
              <a:gd name="connsiteX183" fmla="*/ 52387 w 1409700"/>
              <a:gd name="connsiteY183" fmla="*/ 758831 h 2084930"/>
              <a:gd name="connsiteX184" fmla="*/ 71437 w 1409700"/>
              <a:gd name="connsiteY184" fmla="*/ 768356 h 2084930"/>
              <a:gd name="connsiteX185" fmla="*/ 85725 w 1409700"/>
              <a:gd name="connsiteY185" fmla="*/ 787406 h 2084930"/>
              <a:gd name="connsiteX186" fmla="*/ 66675 w 1409700"/>
              <a:gd name="connsiteY186" fmla="*/ 849319 h 2084930"/>
              <a:gd name="connsiteX187" fmla="*/ 33337 w 1409700"/>
              <a:gd name="connsiteY187" fmla="*/ 892181 h 2084930"/>
              <a:gd name="connsiteX188" fmla="*/ 28575 w 1409700"/>
              <a:gd name="connsiteY188" fmla="*/ 906469 h 2084930"/>
              <a:gd name="connsiteX189" fmla="*/ 47625 w 1409700"/>
              <a:gd name="connsiteY189" fmla="*/ 954094 h 2084930"/>
              <a:gd name="connsiteX190" fmla="*/ 76200 w 1409700"/>
              <a:gd name="connsiteY190" fmla="*/ 963619 h 2084930"/>
              <a:gd name="connsiteX191" fmla="*/ 90487 w 1409700"/>
              <a:gd name="connsiteY191" fmla="*/ 968381 h 2084930"/>
              <a:gd name="connsiteX192" fmla="*/ 195262 w 1409700"/>
              <a:gd name="connsiteY192" fmla="*/ 977906 h 2084930"/>
              <a:gd name="connsiteX193" fmla="*/ 166687 w 1409700"/>
              <a:gd name="connsiteY193" fmla="*/ 992194 h 2084930"/>
              <a:gd name="connsiteX194" fmla="*/ 152400 w 1409700"/>
              <a:gd name="connsiteY194" fmla="*/ 1001719 h 2084930"/>
              <a:gd name="connsiteX195" fmla="*/ 142875 w 1409700"/>
              <a:gd name="connsiteY195" fmla="*/ 1016006 h 2084930"/>
              <a:gd name="connsiteX196" fmla="*/ 123825 w 1409700"/>
              <a:gd name="connsiteY196" fmla="*/ 1020769 h 2084930"/>
              <a:gd name="connsiteX197" fmla="*/ 109537 w 1409700"/>
              <a:gd name="connsiteY197" fmla="*/ 1030294 h 2084930"/>
              <a:gd name="connsiteX198" fmla="*/ 100012 w 1409700"/>
              <a:gd name="connsiteY198" fmla="*/ 1044581 h 2084930"/>
              <a:gd name="connsiteX199" fmla="*/ 85725 w 1409700"/>
              <a:gd name="connsiteY199" fmla="*/ 1049344 h 2084930"/>
              <a:gd name="connsiteX200" fmla="*/ 71437 w 1409700"/>
              <a:gd name="connsiteY200" fmla="*/ 1058869 h 2084930"/>
              <a:gd name="connsiteX201" fmla="*/ 42862 w 1409700"/>
              <a:gd name="connsiteY201" fmla="*/ 1087444 h 2084930"/>
              <a:gd name="connsiteX202" fmla="*/ 28575 w 1409700"/>
              <a:gd name="connsiteY202" fmla="*/ 1101731 h 2084930"/>
              <a:gd name="connsiteX203" fmla="*/ 9525 w 1409700"/>
              <a:gd name="connsiteY203" fmla="*/ 1130306 h 2084930"/>
              <a:gd name="connsiteX204" fmla="*/ 0 w 1409700"/>
              <a:gd name="connsiteY204" fmla="*/ 1144594 h 2084930"/>
              <a:gd name="connsiteX205" fmla="*/ 9525 w 1409700"/>
              <a:gd name="connsiteY205" fmla="*/ 1187456 h 2084930"/>
              <a:gd name="connsiteX206" fmla="*/ 19050 w 1409700"/>
              <a:gd name="connsiteY206" fmla="*/ 1201744 h 2084930"/>
              <a:gd name="connsiteX207" fmla="*/ 33337 w 1409700"/>
              <a:gd name="connsiteY207" fmla="*/ 1216031 h 2084930"/>
              <a:gd name="connsiteX208" fmla="*/ 42862 w 1409700"/>
              <a:gd name="connsiteY208" fmla="*/ 1230319 h 2084930"/>
              <a:gd name="connsiteX209" fmla="*/ 71437 w 1409700"/>
              <a:gd name="connsiteY209" fmla="*/ 1249369 h 2084930"/>
              <a:gd name="connsiteX210" fmla="*/ 76200 w 1409700"/>
              <a:gd name="connsiteY210" fmla="*/ 1263656 h 2084930"/>
              <a:gd name="connsiteX211" fmla="*/ 152400 w 1409700"/>
              <a:gd name="connsiteY211" fmla="*/ 1268419 h 2084930"/>
              <a:gd name="connsiteX212" fmla="*/ 261937 w 1409700"/>
              <a:gd name="connsiteY212" fmla="*/ 1254131 h 2084930"/>
              <a:gd name="connsiteX213" fmla="*/ 295275 w 1409700"/>
              <a:gd name="connsiteY213" fmla="*/ 1230319 h 2084930"/>
              <a:gd name="connsiteX214" fmla="*/ 309562 w 1409700"/>
              <a:gd name="connsiteY214" fmla="*/ 1225556 h 2084930"/>
              <a:gd name="connsiteX215" fmla="*/ 385762 w 1409700"/>
              <a:gd name="connsiteY215" fmla="*/ 1216031 h 2084930"/>
              <a:gd name="connsiteX216" fmla="*/ 419100 w 1409700"/>
              <a:gd name="connsiteY216" fmla="*/ 1220794 h 2084930"/>
              <a:gd name="connsiteX217" fmla="*/ 423862 w 1409700"/>
              <a:gd name="connsiteY217" fmla="*/ 1244606 h 2084930"/>
              <a:gd name="connsiteX218" fmla="*/ 419100 w 1409700"/>
              <a:gd name="connsiteY218" fmla="*/ 1306519 h 2084930"/>
              <a:gd name="connsiteX219" fmla="*/ 390525 w 1409700"/>
              <a:gd name="connsiteY219" fmla="*/ 1316044 h 2084930"/>
              <a:gd name="connsiteX220" fmla="*/ 357187 w 1409700"/>
              <a:gd name="connsiteY220" fmla="*/ 1311281 h 2084930"/>
              <a:gd name="connsiteX221" fmla="*/ 328612 w 1409700"/>
              <a:gd name="connsiteY221" fmla="*/ 1301756 h 2084930"/>
              <a:gd name="connsiteX222" fmla="*/ 290512 w 1409700"/>
              <a:gd name="connsiteY222" fmla="*/ 1306519 h 2084930"/>
              <a:gd name="connsiteX223" fmla="*/ 276225 w 1409700"/>
              <a:gd name="connsiteY223" fmla="*/ 1311281 h 2084930"/>
              <a:gd name="connsiteX224" fmla="*/ 280987 w 1409700"/>
              <a:gd name="connsiteY224" fmla="*/ 1358906 h 2084930"/>
              <a:gd name="connsiteX225" fmla="*/ 266700 w 1409700"/>
              <a:gd name="connsiteY225" fmla="*/ 1368431 h 2084930"/>
              <a:gd name="connsiteX226" fmla="*/ 238125 w 1409700"/>
              <a:gd name="connsiteY226" fmla="*/ 1373194 h 2084930"/>
              <a:gd name="connsiteX227" fmla="*/ 223837 w 1409700"/>
              <a:gd name="connsiteY227" fmla="*/ 1377956 h 2084930"/>
              <a:gd name="connsiteX228" fmla="*/ 214312 w 1409700"/>
              <a:gd name="connsiteY228" fmla="*/ 1392244 h 2084930"/>
              <a:gd name="connsiteX229" fmla="*/ 195262 w 1409700"/>
              <a:gd name="connsiteY229" fmla="*/ 1425581 h 2084930"/>
              <a:gd name="connsiteX230" fmla="*/ 166687 w 1409700"/>
              <a:gd name="connsiteY230" fmla="*/ 1444631 h 2084930"/>
              <a:gd name="connsiteX231" fmla="*/ 95250 w 1409700"/>
              <a:gd name="connsiteY231" fmla="*/ 1463681 h 2084930"/>
              <a:gd name="connsiteX232" fmla="*/ 76200 w 1409700"/>
              <a:gd name="connsiteY232" fmla="*/ 1506544 h 2084930"/>
              <a:gd name="connsiteX233" fmla="*/ 61912 w 1409700"/>
              <a:gd name="connsiteY233" fmla="*/ 1511306 h 2084930"/>
              <a:gd name="connsiteX234" fmla="*/ 42862 w 1409700"/>
              <a:gd name="connsiteY234" fmla="*/ 1520831 h 2084930"/>
              <a:gd name="connsiteX235" fmla="*/ 28575 w 1409700"/>
              <a:gd name="connsiteY235" fmla="*/ 1539881 h 2084930"/>
              <a:gd name="connsiteX236" fmla="*/ 28575 w 1409700"/>
              <a:gd name="connsiteY236" fmla="*/ 1601794 h 2084930"/>
              <a:gd name="connsiteX237" fmla="*/ 57150 w 1409700"/>
              <a:gd name="connsiteY237" fmla="*/ 1616081 h 2084930"/>
              <a:gd name="connsiteX238" fmla="*/ 90487 w 1409700"/>
              <a:gd name="connsiteY238" fmla="*/ 1635131 h 2084930"/>
              <a:gd name="connsiteX239" fmla="*/ 104775 w 1409700"/>
              <a:gd name="connsiteY239" fmla="*/ 1649419 h 2084930"/>
              <a:gd name="connsiteX240" fmla="*/ 109537 w 1409700"/>
              <a:gd name="connsiteY240" fmla="*/ 1663706 h 2084930"/>
              <a:gd name="connsiteX241" fmla="*/ 119062 w 1409700"/>
              <a:gd name="connsiteY241" fmla="*/ 1682756 h 2084930"/>
              <a:gd name="connsiteX242" fmla="*/ 128587 w 1409700"/>
              <a:gd name="connsiteY242" fmla="*/ 1797056 h 2084930"/>
              <a:gd name="connsiteX243" fmla="*/ 138112 w 1409700"/>
              <a:gd name="connsiteY243" fmla="*/ 1768481 h 2084930"/>
              <a:gd name="connsiteX244" fmla="*/ 142875 w 1409700"/>
              <a:gd name="connsiteY244" fmla="*/ 1754194 h 2084930"/>
              <a:gd name="connsiteX245" fmla="*/ 161925 w 1409700"/>
              <a:gd name="connsiteY245" fmla="*/ 1749431 h 2084930"/>
              <a:gd name="connsiteX246" fmla="*/ 209550 w 1409700"/>
              <a:gd name="connsiteY246" fmla="*/ 1763719 h 2084930"/>
              <a:gd name="connsiteX247" fmla="*/ 219075 w 1409700"/>
              <a:gd name="connsiteY247" fmla="*/ 1778006 h 2084930"/>
              <a:gd name="connsiteX248" fmla="*/ 252412 w 1409700"/>
              <a:gd name="connsiteY248" fmla="*/ 1782769 h 2084930"/>
              <a:gd name="connsiteX249" fmla="*/ 328612 w 1409700"/>
              <a:gd name="connsiteY249" fmla="*/ 1792294 h 2084930"/>
              <a:gd name="connsiteX250" fmla="*/ 357187 w 1409700"/>
              <a:gd name="connsiteY250" fmla="*/ 1816106 h 2084930"/>
              <a:gd name="connsiteX251" fmla="*/ 371475 w 1409700"/>
              <a:gd name="connsiteY251" fmla="*/ 1825631 h 2084930"/>
              <a:gd name="connsiteX252" fmla="*/ 385762 w 1409700"/>
              <a:gd name="connsiteY252" fmla="*/ 1839919 h 2084930"/>
              <a:gd name="connsiteX253" fmla="*/ 400050 w 1409700"/>
              <a:gd name="connsiteY253" fmla="*/ 1849444 h 2084930"/>
              <a:gd name="connsiteX254" fmla="*/ 452437 w 1409700"/>
              <a:gd name="connsiteY254" fmla="*/ 1863731 h 2084930"/>
              <a:gd name="connsiteX255" fmla="*/ 466725 w 1409700"/>
              <a:gd name="connsiteY255" fmla="*/ 1878019 h 2084930"/>
              <a:gd name="connsiteX256" fmla="*/ 466725 w 1409700"/>
              <a:gd name="connsiteY256" fmla="*/ 1930406 h 2084930"/>
              <a:gd name="connsiteX257" fmla="*/ 438150 w 1409700"/>
              <a:gd name="connsiteY257" fmla="*/ 1944694 h 2084930"/>
              <a:gd name="connsiteX258" fmla="*/ 423862 w 1409700"/>
              <a:gd name="connsiteY258" fmla="*/ 1973269 h 2084930"/>
              <a:gd name="connsiteX259" fmla="*/ 414337 w 1409700"/>
              <a:gd name="connsiteY259" fmla="*/ 2020894 h 2084930"/>
              <a:gd name="connsiteX260" fmla="*/ 400050 w 1409700"/>
              <a:gd name="connsiteY260" fmla="*/ 2030419 h 2084930"/>
              <a:gd name="connsiteX261" fmla="*/ 385762 w 1409700"/>
              <a:gd name="connsiteY261" fmla="*/ 2078044 h 2084930"/>
              <a:gd name="connsiteX262" fmla="*/ 485775 w 1409700"/>
              <a:gd name="connsiteY262" fmla="*/ 2058994 h 208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1409700" h="2084930">
                <a:moveTo>
                  <a:pt x="409575" y="2073281"/>
                </a:moveTo>
                <a:cubicBezTo>
                  <a:pt x="438150" y="2071694"/>
                  <a:pt x="467186" y="2073874"/>
                  <a:pt x="495300" y="2068519"/>
                </a:cubicBezTo>
                <a:cubicBezTo>
                  <a:pt x="501916" y="2067259"/>
                  <a:pt x="506316" y="2060119"/>
                  <a:pt x="509587" y="2054231"/>
                </a:cubicBezTo>
                <a:cubicBezTo>
                  <a:pt x="521375" y="2033012"/>
                  <a:pt x="513284" y="2026721"/>
                  <a:pt x="528637" y="2011369"/>
                </a:cubicBezTo>
                <a:cubicBezTo>
                  <a:pt x="532685" y="2007322"/>
                  <a:pt x="538162" y="2005019"/>
                  <a:pt x="542925" y="2001844"/>
                </a:cubicBezTo>
                <a:cubicBezTo>
                  <a:pt x="554037" y="2003431"/>
                  <a:pt x="566004" y="2002047"/>
                  <a:pt x="576262" y="2006606"/>
                </a:cubicBezTo>
                <a:cubicBezTo>
                  <a:pt x="581493" y="2008931"/>
                  <a:pt x="581024" y="2017719"/>
                  <a:pt x="585787" y="2020894"/>
                </a:cubicBezTo>
                <a:cubicBezTo>
                  <a:pt x="591233" y="2024525"/>
                  <a:pt x="598543" y="2023858"/>
                  <a:pt x="604837" y="2025656"/>
                </a:cubicBezTo>
                <a:cubicBezTo>
                  <a:pt x="609664" y="2027035"/>
                  <a:pt x="614255" y="2029201"/>
                  <a:pt x="619125" y="2030419"/>
                </a:cubicBezTo>
                <a:lnTo>
                  <a:pt x="657225" y="2039944"/>
                </a:lnTo>
                <a:cubicBezTo>
                  <a:pt x="692150" y="2038356"/>
                  <a:pt x="727515" y="2040929"/>
                  <a:pt x="762000" y="2035181"/>
                </a:cubicBezTo>
                <a:cubicBezTo>
                  <a:pt x="767646" y="2034240"/>
                  <a:pt x="768965" y="2026013"/>
                  <a:pt x="771525" y="2020894"/>
                </a:cubicBezTo>
                <a:cubicBezTo>
                  <a:pt x="775051" y="2013842"/>
                  <a:pt x="781130" y="1985135"/>
                  <a:pt x="785812" y="1982794"/>
                </a:cubicBezTo>
                <a:cubicBezTo>
                  <a:pt x="800082" y="1975659"/>
                  <a:pt x="817562" y="1979619"/>
                  <a:pt x="833437" y="1978031"/>
                </a:cubicBezTo>
                <a:cubicBezTo>
                  <a:pt x="841807" y="1952924"/>
                  <a:pt x="832669" y="1973239"/>
                  <a:pt x="852487" y="1949456"/>
                </a:cubicBezTo>
                <a:cubicBezTo>
                  <a:pt x="856151" y="1945059"/>
                  <a:pt x="857965" y="1939216"/>
                  <a:pt x="862012" y="1935169"/>
                </a:cubicBezTo>
                <a:cubicBezTo>
                  <a:pt x="871244" y="1925938"/>
                  <a:pt x="878968" y="1924755"/>
                  <a:pt x="890587" y="1920881"/>
                </a:cubicBezTo>
                <a:cubicBezTo>
                  <a:pt x="889000" y="1912944"/>
                  <a:pt x="888667" y="1904648"/>
                  <a:pt x="885825" y="1897069"/>
                </a:cubicBezTo>
                <a:cubicBezTo>
                  <a:pt x="883815" y="1891709"/>
                  <a:pt x="879964" y="1887178"/>
                  <a:pt x="876300" y="1882781"/>
                </a:cubicBezTo>
                <a:cubicBezTo>
                  <a:pt x="864843" y="1869032"/>
                  <a:pt x="861771" y="1868333"/>
                  <a:pt x="847725" y="1858969"/>
                </a:cubicBezTo>
                <a:cubicBezTo>
                  <a:pt x="852487" y="1855794"/>
                  <a:pt x="856782" y="1851769"/>
                  <a:pt x="862012" y="1849444"/>
                </a:cubicBezTo>
                <a:cubicBezTo>
                  <a:pt x="871187" y="1845366"/>
                  <a:pt x="890587" y="1839919"/>
                  <a:pt x="890587" y="1839919"/>
                </a:cubicBezTo>
                <a:cubicBezTo>
                  <a:pt x="905177" y="1842003"/>
                  <a:pt x="927033" y="1840232"/>
                  <a:pt x="938212" y="1854206"/>
                </a:cubicBezTo>
                <a:cubicBezTo>
                  <a:pt x="941348" y="1858126"/>
                  <a:pt x="941387" y="1863731"/>
                  <a:pt x="942975" y="1868494"/>
                </a:cubicBezTo>
                <a:cubicBezTo>
                  <a:pt x="939110" y="1880089"/>
                  <a:pt x="933125" y="1889518"/>
                  <a:pt x="942975" y="1901831"/>
                </a:cubicBezTo>
                <a:cubicBezTo>
                  <a:pt x="946111" y="1905751"/>
                  <a:pt x="952500" y="1905006"/>
                  <a:pt x="957262" y="1906594"/>
                </a:cubicBezTo>
                <a:cubicBezTo>
                  <a:pt x="962819" y="1914929"/>
                  <a:pt x="969168" y="1928421"/>
                  <a:pt x="981075" y="1930406"/>
                </a:cubicBezTo>
                <a:cubicBezTo>
                  <a:pt x="986027" y="1931231"/>
                  <a:pt x="990600" y="1927231"/>
                  <a:pt x="995362" y="1925644"/>
                </a:cubicBezTo>
                <a:cubicBezTo>
                  <a:pt x="997768" y="1911208"/>
                  <a:pt x="999794" y="1874955"/>
                  <a:pt x="1019175" y="1868494"/>
                </a:cubicBezTo>
                <a:lnTo>
                  <a:pt x="1033462" y="1863731"/>
                </a:lnTo>
                <a:cubicBezTo>
                  <a:pt x="1038225" y="1857381"/>
                  <a:pt x="1041652" y="1849762"/>
                  <a:pt x="1047750" y="1844681"/>
                </a:cubicBezTo>
                <a:cubicBezTo>
                  <a:pt x="1051606" y="1841467"/>
                  <a:pt x="1059119" y="1844004"/>
                  <a:pt x="1062037" y="1839919"/>
                </a:cubicBezTo>
                <a:cubicBezTo>
                  <a:pt x="1067873" y="1831749"/>
                  <a:pt x="1064462" y="1818444"/>
                  <a:pt x="1071562" y="1811344"/>
                </a:cubicBezTo>
                <a:lnTo>
                  <a:pt x="1100137" y="1782769"/>
                </a:lnTo>
                <a:cubicBezTo>
                  <a:pt x="1112112" y="1746848"/>
                  <a:pt x="1095957" y="1791131"/>
                  <a:pt x="1114425" y="1754194"/>
                </a:cubicBezTo>
                <a:cubicBezTo>
                  <a:pt x="1116670" y="1749704"/>
                  <a:pt x="1117600" y="1744669"/>
                  <a:pt x="1119187" y="1739906"/>
                </a:cubicBezTo>
                <a:cubicBezTo>
                  <a:pt x="1120775" y="1728794"/>
                  <a:pt x="1121749" y="1717576"/>
                  <a:pt x="1123950" y="1706569"/>
                </a:cubicBezTo>
                <a:cubicBezTo>
                  <a:pt x="1124935" y="1701646"/>
                  <a:pt x="1127494" y="1697151"/>
                  <a:pt x="1128712" y="1692281"/>
                </a:cubicBezTo>
                <a:cubicBezTo>
                  <a:pt x="1130675" y="1684428"/>
                  <a:pt x="1131887" y="1676406"/>
                  <a:pt x="1133475" y="1668469"/>
                </a:cubicBezTo>
                <a:cubicBezTo>
                  <a:pt x="1131887" y="1649419"/>
                  <a:pt x="1131855" y="1630175"/>
                  <a:pt x="1128712" y="1611319"/>
                </a:cubicBezTo>
                <a:cubicBezTo>
                  <a:pt x="1127061" y="1601415"/>
                  <a:pt x="1119187" y="1582744"/>
                  <a:pt x="1119187" y="1582744"/>
                </a:cubicBezTo>
                <a:cubicBezTo>
                  <a:pt x="1117600" y="1568456"/>
                  <a:pt x="1118971" y="1553519"/>
                  <a:pt x="1114425" y="1539881"/>
                </a:cubicBezTo>
                <a:cubicBezTo>
                  <a:pt x="1110805" y="1529021"/>
                  <a:pt x="1098996" y="1522166"/>
                  <a:pt x="1095375" y="1511306"/>
                </a:cubicBezTo>
                <a:lnTo>
                  <a:pt x="1090612" y="1497019"/>
                </a:lnTo>
                <a:cubicBezTo>
                  <a:pt x="1092200" y="1492256"/>
                  <a:pt x="1093130" y="1487221"/>
                  <a:pt x="1095375" y="1482731"/>
                </a:cubicBezTo>
                <a:cubicBezTo>
                  <a:pt x="1097935" y="1477612"/>
                  <a:pt x="1102645" y="1473705"/>
                  <a:pt x="1104900" y="1468444"/>
                </a:cubicBezTo>
                <a:cubicBezTo>
                  <a:pt x="1107478" y="1462428"/>
                  <a:pt x="1108586" y="1455850"/>
                  <a:pt x="1109662" y="1449394"/>
                </a:cubicBezTo>
                <a:cubicBezTo>
                  <a:pt x="1111766" y="1436769"/>
                  <a:pt x="1111743" y="1423809"/>
                  <a:pt x="1114425" y="1411294"/>
                </a:cubicBezTo>
                <a:cubicBezTo>
                  <a:pt x="1119626" y="1387023"/>
                  <a:pt x="1121180" y="1382645"/>
                  <a:pt x="1138237" y="1368431"/>
                </a:cubicBezTo>
                <a:cubicBezTo>
                  <a:pt x="1142634" y="1364767"/>
                  <a:pt x="1147762" y="1362081"/>
                  <a:pt x="1152525" y="1358906"/>
                </a:cubicBezTo>
                <a:cubicBezTo>
                  <a:pt x="1155700" y="1354144"/>
                  <a:pt x="1161481" y="1350314"/>
                  <a:pt x="1162050" y="1344619"/>
                </a:cubicBezTo>
                <a:cubicBezTo>
                  <a:pt x="1163167" y="1333449"/>
                  <a:pt x="1159811" y="1322219"/>
                  <a:pt x="1157287" y="1311281"/>
                </a:cubicBezTo>
                <a:cubicBezTo>
                  <a:pt x="1155029" y="1301498"/>
                  <a:pt x="1150937" y="1292231"/>
                  <a:pt x="1147762" y="1282706"/>
                </a:cubicBezTo>
                <a:cubicBezTo>
                  <a:pt x="1146175" y="1277944"/>
                  <a:pt x="1145784" y="1272596"/>
                  <a:pt x="1143000" y="1268419"/>
                </a:cubicBezTo>
                <a:cubicBezTo>
                  <a:pt x="1139825" y="1263656"/>
                  <a:pt x="1136035" y="1259251"/>
                  <a:pt x="1133475" y="1254131"/>
                </a:cubicBezTo>
                <a:cubicBezTo>
                  <a:pt x="1113756" y="1214695"/>
                  <a:pt x="1146485" y="1266505"/>
                  <a:pt x="1119187" y="1225556"/>
                </a:cubicBezTo>
                <a:cubicBezTo>
                  <a:pt x="1117600" y="1220794"/>
                  <a:pt x="1116402" y="1215883"/>
                  <a:pt x="1114425" y="1211269"/>
                </a:cubicBezTo>
                <a:cubicBezTo>
                  <a:pt x="1106248" y="1192190"/>
                  <a:pt x="1104604" y="1195800"/>
                  <a:pt x="1100137" y="1177931"/>
                </a:cubicBezTo>
                <a:cubicBezTo>
                  <a:pt x="1099813" y="1176633"/>
                  <a:pt x="1094572" y="1144781"/>
                  <a:pt x="1090612" y="1139831"/>
                </a:cubicBezTo>
                <a:cubicBezTo>
                  <a:pt x="1079433" y="1125857"/>
                  <a:pt x="1057577" y="1127628"/>
                  <a:pt x="1042987" y="1125544"/>
                </a:cubicBezTo>
                <a:cubicBezTo>
                  <a:pt x="1028939" y="1116178"/>
                  <a:pt x="1025872" y="1115482"/>
                  <a:pt x="1014412" y="1101731"/>
                </a:cubicBezTo>
                <a:cubicBezTo>
                  <a:pt x="1010748" y="1097334"/>
                  <a:pt x="1008934" y="1091491"/>
                  <a:pt x="1004887" y="1087444"/>
                </a:cubicBezTo>
                <a:cubicBezTo>
                  <a:pt x="1000840" y="1083397"/>
                  <a:pt x="994997" y="1081583"/>
                  <a:pt x="990600" y="1077919"/>
                </a:cubicBezTo>
                <a:cubicBezTo>
                  <a:pt x="985426" y="1073607"/>
                  <a:pt x="982200" y="1066902"/>
                  <a:pt x="976312" y="1063631"/>
                </a:cubicBezTo>
                <a:cubicBezTo>
                  <a:pt x="960139" y="1054646"/>
                  <a:pt x="936902" y="1052300"/>
                  <a:pt x="919162" y="1049344"/>
                </a:cubicBezTo>
                <a:cubicBezTo>
                  <a:pt x="884237" y="1050931"/>
                  <a:pt x="847122" y="1041830"/>
                  <a:pt x="814387" y="1054106"/>
                </a:cubicBezTo>
                <a:cubicBezTo>
                  <a:pt x="802130" y="1058702"/>
                  <a:pt x="814118" y="1082949"/>
                  <a:pt x="804862" y="1092206"/>
                </a:cubicBezTo>
                <a:cubicBezTo>
                  <a:pt x="800100" y="1096969"/>
                  <a:pt x="794958" y="1101380"/>
                  <a:pt x="790575" y="1106494"/>
                </a:cubicBezTo>
                <a:cubicBezTo>
                  <a:pt x="785409" y="1112521"/>
                  <a:pt x="783696" y="1122695"/>
                  <a:pt x="776287" y="1125544"/>
                </a:cubicBezTo>
                <a:cubicBezTo>
                  <a:pt x="761396" y="1131271"/>
                  <a:pt x="744537" y="1128719"/>
                  <a:pt x="728662" y="1130306"/>
                </a:cubicBezTo>
                <a:cubicBezTo>
                  <a:pt x="722312" y="1128719"/>
                  <a:pt x="714723" y="1129633"/>
                  <a:pt x="709612" y="1125544"/>
                </a:cubicBezTo>
                <a:cubicBezTo>
                  <a:pt x="705692" y="1122408"/>
                  <a:pt x="705835" y="1116179"/>
                  <a:pt x="704850" y="1111256"/>
                </a:cubicBezTo>
                <a:cubicBezTo>
                  <a:pt x="702649" y="1100249"/>
                  <a:pt x="705107" y="1087959"/>
                  <a:pt x="700087" y="1077919"/>
                </a:cubicBezTo>
                <a:cubicBezTo>
                  <a:pt x="697842" y="1073429"/>
                  <a:pt x="690770" y="1073866"/>
                  <a:pt x="685800" y="1073156"/>
                </a:cubicBezTo>
                <a:cubicBezTo>
                  <a:pt x="668442" y="1070676"/>
                  <a:pt x="650875" y="1069981"/>
                  <a:pt x="633412" y="1068394"/>
                </a:cubicBezTo>
                <a:cubicBezTo>
                  <a:pt x="630237" y="1063631"/>
                  <a:pt x="627934" y="1058153"/>
                  <a:pt x="623887" y="1054106"/>
                </a:cubicBezTo>
                <a:cubicBezTo>
                  <a:pt x="618274" y="1048493"/>
                  <a:pt x="610863" y="1044985"/>
                  <a:pt x="604837" y="1039819"/>
                </a:cubicBezTo>
                <a:cubicBezTo>
                  <a:pt x="599723" y="1035436"/>
                  <a:pt x="595312" y="1030294"/>
                  <a:pt x="590550" y="1025531"/>
                </a:cubicBezTo>
                <a:cubicBezTo>
                  <a:pt x="583810" y="1027778"/>
                  <a:pt x="563195" y="1035056"/>
                  <a:pt x="557212" y="1035056"/>
                </a:cubicBezTo>
                <a:cubicBezTo>
                  <a:pt x="530178" y="1035056"/>
                  <a:pt x="503237" y="1031881"/>
                  <a:pt x="476250" y="1030294"/>
                </a:cubicBezTo>
                <a:cubicBezTo>
                  <a:pt x="485775" y="1027119"/>
                  <a:pt x="496471" y="1026338"/>
                  <a:pt x="504825" y="1020769"/>
                </a:cubicBezTo>
                <a:cubicBezTo>
                  <a:pt x="514350" y="1014419"/>
                  <a:pt x="522540" y="1005340"/>
                  <a:pt x="533400" y="1001719"/>
                </a:cubicBezTo>
                <a:cubicBezTo>
                  <a:pt x="538162" y="1000131"/>
                  <a:pt x="543299" y="999394"/>
                  <a:pt x="547687" y="996956"/>
                </a:cubicBezTo>
                <a:cubicBezTo>
                  <a:pt x="557694" y="991396"/>
                  <a:pt x="576262" y="977906"/>
                  <a:pt x="576262" y="977906"/>
                </a:cubicBezTo>
                <a:cubicBezTo>
                  <a:pt x="577850" y="973144"/>
                  <a:pt x="578587" y="968007"/>
                  <a:pt x="581025" y="963619"/>
                </a:cubicBezTo>
                <a:cubicBezTo>
                  <a:pt x="586585" y="953612"/>
                  <a:pt x="600075" y="935044"/>
                  <a:pt x="600075" y="935044"/>
                </a:cubicBezTo>
                <a:cubicBezTo>
                  <a:pt x="615271" y="889455"/>
                  <a:pt x="600125" y="920696"/>
                  <a:pt x="623887" y="892181"/>
                </a:cubicBezTo>
                <a:cubicBezTo>
                  <a:pt x="640457" y="872297"/>
                  <a:pt x="624246" y="880950"/>
                  <a:pt x="647700" y="873131"/>
                </a:cubicBezTo>
                <a:cubicBezTo>
                  <a:pt x="654050" y="868369"/>
                  <a:pt x="659858" y="862782"/>
                  <a:pt x="666750" y="858844"/>
                </a:cubicBezTo>
                <a:cubicBezTo>
                  <a:pt x="671109" y="856353"/>
                  <a:pt x="676678" y="856572"/>
                  <a:pt x="681037" y="854081"/>
                </a:cubicBezTo>
                <a:cubicBezTo>
                  <a:pt x="687929" y="850143"/>
                  <a:pt x="693737" y="844556"/>
                  <a:pt x="700087" y="839794"/>
                </a:cubicBezTo>
                <a:cubicBezTo>
                  <a:pt x="703262" y="833444"/>
                  <a:pt x="705485" y="826521"/>
                  <a:pt x="709612" y="820744"/>
                </a:cubicBezTo>
                <a:cubicBezTo>
                  <a:pt x="713527" y="815263"/>
                  <a:pt x="720629" y="812344"/>
                  <a:pt x="723900" y="806456"/>
                </a:cubicBezTo>
                <a:cubicBezTo>
                  <a:pt x="728776" y="797679"/>
                  <a:pt x="726325" y="784981"/>
                  <a:pt x="733425" y="777881"/>
                </a:cubicBezTo>
                <a:lnTo>
                  <a:pt x="776287" y="735019"/>
                </a:lnTo>
                <a:cubicBezTo>
                  <a:pt x="781050" y="730256"/>
                  <a:pt x="785187" y="724772"/>
                  <a:pt x="790575" y="720731"/>
                </a:cubicBezTo>
                <a:cubicBezTo>
                  <a:pt x="815013" y="702403"/>
                  <a:pt x="804013" y="712057"/>
                  <a:pt x="823912" y="692156"/>
                </a:cubicBezTo>
                <a:cubicBezTo>
                  <a:pt x="824656" y="689923"/>
                  <a:pt x="833905" y="653822"/>
                  <a:pt x="842962" y="649294"/>
                </a:cubicBezTo>
                <a:cubicBezTo>
                  <a:pt x="851599" y="644976"/>
                  <a:pt x="862111" y="646626"/>
                  <a:pt x="871537" y="644531"/>
                </a:cubicBezTo>
                <a:cubicBezTo>
                  <a:pt x="876438" y="643442"/>
                  <a:pt x="881062" y="641356"/>
                  <a:pt x="885825" y="639769"/>
                </a:cubicBezTo>
                <a:cubicBezTo>
                  <a:pt x="889000" y="635006"/>
                  <a:pt x="892023" y="630139"/>
                  <a:pt x="895350" y="625481"/>
                </a:cubicBezTo>
                <a:cubicBezTo>
                  <a:pt x="899963" y="619022"/>
                  <a:pt x="905699" y="613323"/>
                  <a:pt x="909637" y="606431"/>
                </a:cubicBezTo>
                <a:cubicBezTo>
                  <a:pt x="912128" y="602072"/>
                  <a:pt x="912812" y="596906"/>
                  <a:pt x="914400" y="592144"/>
                </a:cubicBezTo>
                <a:cubicBezTo>
                  <a:pt x="915987" y="581031"/>
                  <a:pt x="915936" y="569558"/>
                  <a:pt x="919162" y="558806"/>
                </a:cubicBezTo>
                <a:cubicBezTo>
                  <a:pt x="922524" y="547600"/>
                  <a:pt x="933263" y="539850"/>
                  <a:pt x="942975" y="534994"/>
                </a:cubicBezTo>
                <a:cubicBezTo>
                  <a:pt x="947465" y="532749"/>
                  <a:pt x="952772" y="532476"/>
                  <a:pt x="957262" y="530231"/>
                </a:cubicBezTo>
                <a:cubicBezTo>
                  <a:pt x="962382" y="527671"/>
                  <a:pt x="966787" y="523881"/>
                  <a:pt x="971550" y="520706"/>
                </a:cubicBezTo>
                <a:cubicBezTo>
                  <a:pt x="973137" y="509594"/>
                  <a:pt x="973087" y="498121"/>
                  <a:pt x="976312" y="487369"/>
                </a:cubicBezTo>
                <a:cubicBezTo>
                  <a:pt x="977957" y="481886"/>
                  <a:pt x="982034" y="477359"/>
                  <a:pt x="985837" y="473081"/>
                </a:cubicBezTo>
                <a:cubicBezTo>
                  <a:pt x="992877" y="465161"/>
                  <a:pt x="1014075" y="441481"/>
                  <a:pt x="1028700" y="434981"/>
                </a:cubicBezTo>
                <a:cubicBezTo>
                  <a:pt x="1037875" y="430903"/>
                  <a:pt x="1047750" y="428631"/>
                  <a:pt x="1057275" y="425456"/>
                </a:cubicBezTo>
                <a:lnTo>
                  <a:pt x="1071562" y="420694"/>
                </a:lnTo>
                <a:cubicBezTo>
                  <a:pt x="1076325" y="417519"/>
                  <a:pt x="1081453" y="414833"/>
                  <a:pt x="1085850" y="411169"/>
                </a:cubicBezTo>
                <a:cubicBezTo>
                  <a:pt x="1091024" y="406857"/>
                  <a:pt x="1094533" y="400617"/>
                  <a:pt x="1100137" y="396881"/>
                </a:cubicBezTo>
                <a:cubicBezTo>
                  <a:pt x="1104314" y="394096"/>
                  <a:pt x="1109662" y="393706"/>
                  <a:pt x="1114425" y="392119"/>
                </a:cubicBezTo>
                <a:cubicBezTo>
                  <a:pt x="1122585" y="386679"/>
                  <a:pt x="1138520" y="375202"/>
                  <a:pt x="1147762" y="373069"/>
                </a:cubicBezTo>
                <a:cubicBezTo>
                  <a:pt x="1161769" y="369836"/>
                  <a:pt x="1176337" y="369894"/>
                  <a:pt x="1190625" y="368306"/>
                </a:cubicBezTo>
                <a:cubicBezTo>
                  <a:pt x="1235236" y="353436"/>
                  <a:pt x="1202617" y="362996"/>
                  <a:pt x="1243012" y="354019"/>
                </a:cubicBezTo>
                <a:cubicBezTo>
                  <a:pt x="1262204" y="349754"/>
                  <a:pt x="1269216" y="346142"/>
                  <a:pt x="1290637" y="344494"/>
                </a:cubicBezTo>
                <a:cubicBezTo>
                  <a:pt x="1322333" y="342056"/>
                  <a:pt x="1354137" y="341319"/>
                  <a:pt x="1385887" y="339731"/>
                </a:cubicBezTo>
                <a:cubicBezTo>
                  <a:pt x="1415541" y="295250"/>
                  <a:pt x="1403986" y="322564"/>
                  <a:pt x="1409700" y="254006"/>
                </a:cubicBezTo>
                <a:cubicBezTo>
                  <a:pt x="1408112" y="247656"/>
                  <a:pt x="1409565" y="239584"/>
                  <a:pt x="1404937" y="234956"/>
                </a:cubicBezTo>
                <a:cubicBezTo>
                  <a:pt x="1400309" y="230328"/>
                  <a:pt x="1392305" y="231478"/>
                  <a:pt x="1385887" y="230194"/>
                </a:cubicBezTo>
                <a:cubicBezTo>
                  <a:pt x="1369350" y="226887"/>
                  <a:pt x="1340007" y="222959"/>
                  <a:pt x="1323975" y="220669"/>
                </a:cubicBezTo>
                <a:cubicBezTo>
                  <a:pt x="1312862" y="222256"/>
                  <a:pt x="1301644" y="223230"/>
                  <a:pt x="1290637" y="225431"/>
                </a:cubicBezTo>
                <a:cubicBezTo>
                  <a:pt x="1285714" y="226416"/>
                  <a:pt x="1281370" y="230194"/>
                  <a:pt x="1276350" y="230194"/>
                </a:cubicBezTo>
                <a:cubicBezTo>
                  <a:pt x="1271330" y="230194"/>
                  <a:pt x="1266825" y="227019"/>
                  <a:pt x="1262062" y="225431"/>
                </a:cubicBezTo>
                <a:cubicBezTo>
                  <a:pt x="1260475" y="220669"/>
                  <a:pt x="1255055" y="215634"/>
                  <a:pt x="1257300" y="211144"/>
                </a:cubicBezTo>
                <a:cubicBezTo>
                  <a:pt x="1259545" y="206654"/>
                  <a:pt x="1267667" y="209517"/>
                  <a:pt x="1271587" y="206381"/>
                </a:cubicBezTo>
                <a:cubicBezTo>
                  <a:pt x="1277197" y="201893"/>
                  <a:pt x="1288293" y="177732"/>
                  <a:pt x="1290637" y="173044"/>
                </a:cubicBezTo>
                <a:cubicBezTo>
                  <a:pt x="1292225" y="157169"/>
                  <a:pt x="1291812" y="140965"/>
                  <a:pt x="1295400" y="125419"/>
                </a:cubicBezTo>
                <a:cubicBezTo>
                  <a:pt x="1304934" y="84105"/>
                  <a:pt x="1314887" y="148816"/>
                  <a:pt x="1300162" y="82556"/>
                </a:cubicBezTo>
                <a:cubicBezTo>
                  <a:pt x="1299073" y="77656"/>
                  <a:pt x="1299485" y="71187"/>
                  <a:pt x="1295400" y="68269"/>
                </a:cubicBezTo>
                <a:cubicBezTo>
                  <a:pt x="1287230" y="62433"/>
                  <a:pt x="1266825" y="58744"/>
                  <a:pt x="1266825" y="58744"/>
                </a:cubicBezTo>
                <a:cubicBezTo>
                  <a:pt x="1257300" y="49219"/>
                  <a:pt x="1251029" y="34429"/>
                  <a:pt x="1238250" y="30169"/>
                </a:cubicBezTo>
                <a:cubicBezTo>
                  <a:pt x="1202329" y="18194"/>
                  <a:pt x="1246612" y="34349"/>
                  <a:pt x="1209675" y="15881"/>
                </a:cubicBezTo>
                <a:cubicBezTo>
                  <a:pt x="1205185" y="13636"/>
                  <a:pt x="1200150" y="12706"/>
                  <a:pt x="1195387" y="11119"/>
                </a:cubicBezTo>
                <a:cubicBezTo>
                  <a:pt x="1171884" y="-4551"/>
                  <a:pt x="1183576" y="-1252"/>
                  <a:pt x="1143000" y="6356"/>
                </a:cubicBezTo>
                <a:cubicBezTo>
                  <a:pt x="1130133" y="8768"/>
                  <a:pt x="1104900" y="15881"/>
                  <a:pt x="1104900" y="15881"/>
                </a:cubicBezTo>
                <a:cubicBezTo>
                  <a:pt x="1098550" y="20644"/>
                  <a:pt x="1091877" y="25003"/>
                  <a:pt x="1085850" y="30169"/>
                </a:cubicBezTo>
                <a:cubicBezTo>
                  <a:pt x="1080736" y="34552"/>
                  <a:pt x="1077166" y="40720"/>
                  <a:pt x="1071562" y="44456"/>
                </a:cubicBezTo>
                <a:cubicBezTo>
                  <a:pt x="1067385" y="47241"/>
                  <a:pt x="1062037" y="47631"/>
                  <a:pt x="1057275" y="49219"/>
                </a:cubicBezTo>
                <a:cubicBezTo>
                  <a:pt x="1050925" y="47631"/>
                  <a:pt x="1043908" y="47703"/>
                  <a:pt x="1038225" y="44456"/>
                </a:cubicBezTo>
                <a:cubicBezTo>
                  <a:pt x="1032377" y="41114"/>
                  <a:pt x="1030620" y="31004"/>
                  <a:pt x="1023937" y="30169"/>
                </a:cubicBezTo>
                <a:cubicBezTo>
                  <a:pt x="1003399" y="27602"/>
                  <a:pt x="982662" y="33344"/>
                  <a:pt x="962025" y="34931"/>
                </a:cubicBezTo>
                <a:cubicBezTo>
                  <a:pt x="957262" y="39694"/>
                  <a:pt x="953341" y="45483"/>
                  <a:pt x="947737" y="49219"/>
                </a:cubicBezTo>
                <a:cubicBezTo>
                  <a:pt x="929726" y="61226"/>
                  <a:pt x="883575" y="49825"/>
                  <a:pt x="876300" y="49219"/>
                </a:cubicBezTo>
                <a:cubicBezTo>
                  <a:pt x="843548" y="27384"/>
                  <a:pt x="858585" y="33789"/>
                  <a:pt x="833437" y="25406"/>
                </a:cubicBezTo>
                <a:cubicBezTo>
                  <a:pt x="808037" y="26994"/>
                  <a:pt x="780956" y="20945"/>
                  <a:pt x="757237" y="30169"/>
                </a:cubicBezTo>
                <a:cubicBezTo>
                  <a:pt x="750805" y="32670"/>
                  <a:pt x="748546" y="64636"/>
                  <a:pt x="742950" y="73031"/>
                </a:cubicBezTo>
                <a:cubicBezTo>
                  <a:pt x="718330" y="109961"/>
                  <a:pt x="727521" y="90745"/>
                  <a:pt x="714375" y="130181"/>
                </a:cubicBezTo>
                <a:cubicBezTo>
                  <a:pt x="712787" y="134944"/>
                  <a:pt x="713789" y="141684"/>
                  <a:pt x="709612" y="144469"/>
                </a:cubicBezTo>
                <a:cubicBezTo>
                  <a:pt x="704850" y="147644"/>
                  <a:pt x="699983" y="150667"/>
                  <a:pt x="695325" y="153994"/>
                </a:cubicBezTo>
                <a:cubicBezTo>
                  <a:pt x="688866" y="158608"/>
                  <a:pt x="683167" y="164343"/>
                  <a:pt x="676275" y="168281"/>
                </a:cubicBezTo>
                <a:cubicBezTo>
                  <a:pt x="671916" y="170772"/>
                  <a:pt x="666750" y="171456"/>
                  <a:pt x="661987" y="173044"/>
                </a:cubicBezTo>
                <a:cubicBezTo>
                  <a:pt x="657225" y="179394"/>
                  <a:pt x="653313" y="186481"/>
                  <a:pt x="647700" y="192094"/>
                </a:cubicBezTo>
                <a:cubicBezTo>
                  <a:pt x="643653" y="196141"/>
                  <a:pt x="634081" y="195934"/>
                  <a:pt x="633412" y="201619"/>
                </a:cubicBezTo>
                <a:cubicBezTo>
                  <a:pt x="627474" y="252096"/>
                  <a:pt x="631253" y="303261"/>
                  <a:pt x="628650" y="354019"/>
                </a:cubicBezTo>
                <a:cubicBezTo>
                  <a:pt x="628075" y="365229"/>
                  <a:pt x="628907" y="377316"/>
                  <a:pt x="623887" y="387356"/>
                </a:cubicBezTo>
                <a:cubicBezTo>
                  <a:pt x="621642" y="391846"/>
                  <a:pt x="614300" y="390356"/>
                  <a:pt x="609600" y="392119"/>
                </a:cubicBezTo>
                <a:cubicBezTo>
                  <a:pt x="573739" y="405567"/>
                  <a:pt x="598652" y="398428"/>
                  <a:pt x="566737" y="406406"/>
                </a:cubicBezTo>
                <a:cubicBezTo>
                  <a:pt x="565150" y="411169"/>
                  <a:pt x="565832" y="417480"/>
                  <a:pt x="561975" y="420694"/>
                </a:cubicBezTo>
                <a:cubicBezTo>
                  <a:pt x="555407" y="426167"/>
                  <a:pt x="546196" y="427297"/>
                  <a:pt x="538162" y="430219"/>
                </a:cubicBezTo>
                <a:cubicBezTo>
                  <a:pt x="495006" y="445912"/>
                  <a:pt x="524115" y="432480"/>
                  <a:pt x="490537" y="449269"/>
                </a:cubicBezTo>
                <a:cubicBezTo>
                  <a:pt x="469900" y="447681"/>
                  <a:pt x="449323" y="444506"/>
                  <a:pt x="428625" y="444506"/>
                </a:cubicBezTo>
                <a:cubicBezTo>
                  <a:pt x="422080" y="444506"/>
                  <a:pt x="413835" y="444299"/>
                  <a:pt x="409575" y="449269"/>
                </a:cubicBezTo>
                <a:cubicBezTo>
                  <a:pt x="353005" y="515268"/>
                  <a:pt x="431407" y="451251"/>
                  <a:pt x="390525" y="492131"/>
                </a:cubicBezTo>
                <a:cubicBezTo>
                  <a:pt x="386477" y="496178"/>
                  <a:pt x="381000" y="498481"/>
                  <a:pt x="376237" y="501656"/>
                </a:cubicBezTo>
                <a:cubicBezTo>
                  <a:pt x="330151" y="470931"/>
                  <a:pt x="349128" y="479549"/>
                  <a:pt x="238125" y="496894"/>
                </a:cubicBezTo>
                <a:cubicBezTo>
                  <a:pt x="226815" y="498661"/>
                  <a:pt x="219075" y="509594"/>
                  <a:pt x="209550" y="515944"/>
                </a:cubicBezTo>
                <a:lnTo>
                  <a:pt x="195262" y="525469"/>
                </a:lnTo>
                <a:cubicBezTo>
                  <a:pt x="179387" y="549281"/>
                  <a:pt x="190500" y="536581"/>
                  <a:pt x="157162" y="558806"/>
                </a:cubicBezTo>
                <a:lnTo>
                  <a:pt x="142875" y="568331"/>
                </a:lnTo>
                <a:cubicBezTo>
                  <a:pt x="130903" y="604243"/>
                  <a:pt x="148444" y="561371"/>
                  <a:pt x="123825" y="592144"/>
                </a:cubicBezTo>
                <a:cubicBezTo>
                  <a:pt x="120689" y="596064"/>
                  <a:pt x="121307" y="601941"/>
                  <a:pt x="119062" y="606431"/>
                </a:cubicBezTo>
                <a:cubicBezTo>
                  <a:pt x="106461" y="631632"/>
                  <a:pt x="112808" y="610424"/>
                  <a:pt x="95250" y="635006"/>
                </a:cubicBezTo>
                <a:cubicBezTo>
                  <a:pt x="91124" y="640783"/>
                  <a:pt x="88900" y="647706"/>
                  <a:pt x="85725" y="654056"/>
                </a:cubicBezTo>
                <a:cubicBezTo>
                  <a:pt x="88900" y="663581"/>
                  <a:pt x="97685" y="672891"/>
                  <a:pt x="95250" y="682631"/>
                </a:cubicBezTo>
                <a:cubicBezTo>
                  <a:pt x="94616" y="685167"/>
                  <a:pt x="88456" y="711873"/>
                  <a:pt x="85725" y="715969"/>
                </a:cubicBezTo>
                <a:cubicBezTo>
                  <a:pt x="81989" y="721573"/>
                  <a:pt x="77041" y="726520"/>
                  <a:pt x="71437" y="730256"/>
                </a:cubicBezTo>
                <a:cubicBezTo>
                  <a:pt x="67260" y="733041"/>
                  <a:pt x="61977" y="733640"/>
                  <a:pt x="57150" y="735019"/>
                </a:cubicBezTo>
                <a:cubicBezTo>
                  <a:pt x="15281" y="746982"/>
                  <a:pt x="58076" y="733122"/>
                  <a:pt x="23812" y="744544"/>
                </a:cubicBezTo>
                <a:cubicBezTo>
                  <a:pt x="28575" y="747719"/>
                  <a:pt x="32980" y="751509"/>
                  <a:pt x="38100" y="754069"/>
                </a:cubicBezTo>
                <a:cubicBezTo>
                  <a:pt x="42590" y="756314"/>
                  <a:pt x="47773" y="756854"/>
                  <a:pt x="52387" y="758831"/>
                </a:cubicBezTo>
                <a:cubicBezTo>
                  <a:pt x="58913" y="761628"/>
                  <a:pt x="65087" y="765181"/>
                  <a:pt x="71437" y="768356"/>
                </a:cubicBezTo>
                <a:cubicBezTo>
                  <a:pt x="76200" y="774706"/>
                  <a:pt x="84602" y="779548"/>
                  <a:pt x="85725" y="787406"/>
                </a:cubicBezTo>
                <a:cubicBezTo>
                  <a:pt x="93527" y="842018"/>
                  <a:pt x="86656" y="823629"/>
                  <a:pt x="66675" y="849319"/>
                </a:cubicBezTo>
                <a:cubicBezTo>
                  <a:pt x="26808" y="900577"/>
                  <a:pt x="65769" y="859751"/>
                  <a:pt x="33337" y="892181"/>
                </a:cubicBezTo>
                <a:cubicBezTo>
                  <a:pt x="31750" y="896944"/>
                  <a:pt x="28575" y="901449"/>
                  <a:pt x="28575" y="906469"/>
                </a:cubicBezTo>
                <a:cubicBezTo>
                  <a:pt x="28575" y="926837"/>
                  <a:pt x="28828" y="943651"/>
                  <a:pt x="47625" y="954094"/>
                </a:cubicBezTo>
                <a:cubicBezTo>
                  <a:pt x="56402" y="958970"/>
                  <a:pt x="66675" y="960444"/>
                  <a:pt x="76200" y="963619"/>
                </a:cubicBezTo>
                <a:cubicBezTo>
                  <a:pt x="80962" y="965206"/>
                  <a:pt x="85488" y="967927"/>
                  <a:pt x="90487" y="968381"/>
                </a:cubicBezTo>
                <a:lnTo>
                  <a:pt x="195262" y="977906"/>
                </a:lnTo>
                <a:cubicBezTo>
                  <a:pt x="154319" y="1005202"/>
                  <a:pt x="206121" y="972476"/>
                  <a:pt x="166687" y="992194"/>
                </a:cubicBezTo>
                <a:cubicBezTo>
                  <a:pt x="161568" y="994754"/>
                  <a:pt x="157162" y="998544"/>
                  <a:pt x="152400" y="1001719"/>
                </a:cubicBezTo>
                <a:cubicBezTo>
                  <a:pt x="149225" y="1006481"/>
                  <a:pt x="147637" y="1012831"/>
                  <a:pt x="142875" y="1016006"/>
                </a:cubicBezTo>
                <a:cubicBezTo>
                  <a:pt x="137429" y="1019637"/>
                  <a:pt x="129841" y="1018191"/>
                  <a:pt x="123825" y="1020769"/>
                </a:cubicBezTo>
                <a:cubicBezTo>
                  <a:pt x="118564" y="1023024"/>
                  <a:pt x="114300" y="1027119"/>
                  <a:pt x="109537" y="1030294"/>
                </a:cubicBezTo>
                <a:cubicBezTo>
                  <a:pt x="106362" y="1035056"/>
                  <a:pt x="104481" y="1041005"/>
                  <a:pt x="100012" y="1044581"/>
                </a:cubicBezTo>
                <a:cubicBezTo>
                  <a:pt x="96092" y="1047717"/>
                  <a:pt x="90215" y="1047099"/>
                  <a:pt x="85725" y="1049344"/>
                </a:cubicBezTo>
                <a:cubicBezTo>
                  <a:pt x="80605" y="1051904"/>
                  <a:pt x="75715" y="1055066"/>
                  <a:pt x="71437" y="1058869"/>
                </a:cubicBezTo>
                <a:cubicBezTo>
                  <a:pt x="61369" y="1067818"/>
                  <a:pt x="52387" y="1077919"/>
                  <a:pt x="42862" y="1087444"/>
                </a:cubicBezTo>
                <a:cubicBezTo>
                  <a:pt x="38100" y="1092206"/>
                  <a:pt x="32311" y="1096127"/>
                  <a:pt x="28575" y="1101731"/>
                </a:cubicBezTo>
                <a:lnTo>
                  <a:pt x="9525" y="1130306"/>
                </a:lnTo>
                <a:lnTo>
                  <a:pt x="0" y="1144594"/>
                </a:lnTo>
                <a:cubicBezTo>
                  <a:pt x="1830" y="1155575"/>
                  <a:pt x="3661" y="1175729"/>
                  <a:pt x="9525" y="1187456"/>
                </a:cubicBezTo>
                <a:cubicBezTo>
                  <a:pt x="12085" y="1192576"/>
                  <a:pt x="15386" y="1197347"/>
                  <a:pt x="19050" y="1201744"/>
                </a:cubicBezTo>
                <a:cubicBezTo>
                  <a:pt x="23362" y="1206918"/>
                  <a:pt x="29025" y="1210857"/>
                  <a:pt x="33337" y="1216031"/>
                </a:cubicBezTo>
                <a:cubicBezTo>
                  <a:pt x="37001" y="1220428"/>
                  <a:pt x="38554" y="1226550"/>
                  <a:pt x="42862" y="1230319"/>
                </a:cubicBezTo>
                <a:cubicBezTo>
                  <a:pt x="51477" y="1237857"/>
                  <a:pt x="71437" y="1249369"/>
                  <a:pt x="71437" y="1249369"/>
                </a:cubicBezTo>
                <a:cubicBezTo>
                  <a:pt x="73025" y="1254131"/>
                  <a:pt x="73064" y="1259736"/>
                  <a:pt x="76200" y="1263656"/>
                </a:cubicBezTo>
                <a:cubicBezTo>
                  <a:pt x="93858" y="1285728"/>
                  <a:pt x="134870" y="1269767"/>
                  <a:pt x="152400" y="1268419"/>
                </a:cubicBezTo>
                <a:cubicBezTo>
                  <a:pt x="206622" y="1250345"/>
                  <a:pt x="170952" y="1259484"/>
                  <a:pt x="261937" y="1254131"/>
                </a:cubicBezTo>
                <a:cubicBezTo>
                  <a:pt x="266253" y="1250894"/>
                  <a:pt x="288310" y="1233802"/>
                  <a:pt x="295275" y="1230319"/>
                </a:cubicBezTo>
                <a:cubicBezTo>
                  <a:pt x="299765" y="1228074"/>
                  <a:pt x="304692" y="1226774"/>
                  <a:pt x="309562" y="1225556"/>
                </a:cubicBezTo>
                <a:cubicBezTo>
                  <a:pt x="337674" y="1218528"/>
                  <a:pt x="353246" y="1218987"/>
                  <a:pt x="385762" y="1216031"/>
                </a:cubicBezTo>
                <a:cubicBezTo>
                  <a:pt x="415435" y="1206140"/>
                  <a:pt x="412994" y="1196370"/>
                  <a:pt x="419100" y="1220794"/>
                </a:cubicBezTo>
                <a:cubicBezTo>
                  <a:pt x="421063" y="1228647"/>
                  <a:pt x="422275" y="1236669"/>
                  <a:pt x="423862" y="1244606"/>
                </a:cubicBezTo>
                <a:cubicBezTo>
                  <a:pt x="422275" y="1265244"/>
                  <a:pt x="427853" y="1287762"/>
                  <a:pt x="419100" y="1306519"/>
                </a:cubicBezTo>
                <a:cubicBezTo>
                  <a:pt x="414854" y="1315617"/>
                  <a:pt x="390525" y="1316044"/>
                  <a:pt x="390525" y="1316044"/>
                </a:cubicBezTo>
                <a:cubicBezTo>
                  <a:pt x="379412" y="1314456"/>
                  <a:pt x="368125" y="1313805"/>
                  <a:pt x="357187" y="1311281"/>
                </a:cubicBezTo>
                <a:cubicBezTo>
                  <a:pt x="347404" y="1309023"/>
                  <a:pt x="328612" y="1301756"/>
                  <a:pt x="328612" y="1301756"/>
                </a:cubicBezTo>
                <a:cubicBezTo>
                  <a:pt x="315912" y="1303344"/>
                  <a:pt x="303104" y="1304229"/>
                  <a:pt x="290512" y="1306519"/>
                </a:cubicBezTo>
                <a:cubicBezTo>
                  <a:pt x="285573" y="1307417"/>
                  <a:pt x="277123" y="1306342"/>
                  <a:pt x="276225" y="1311281"/>
                </a:cubicBezTo>
                <a:cubicBezTo>
                  <a:pt x="273371" y="1326978"/>
                  <a:pt x="279400" y="1343031"/>
                  <a:pt x="280987" y="1358906"/>
                </a:cubicBezTo>
                <a:cubicBezTo>
                  <a:pt x="276225" y="1362081"/>
                  <a:pt x="272130" y="1366621"/>
                  <a:pt x="266700" y="1368431"/>
                </a:cubicBezTo>
                <a:cubicBezTo>
                  <a:pt x="257539" y="1371485"/>
                  <a:pt x="247551" y="1371099"/>
                  <a:pt x="238125" y="1373194"/>
                </a:cubicBezTo>
                <a:cubicBezTo>
                  <a:pt x="233224" y="1374283"/>
                  <a:pt x="228600" y="1376369"/>
                  <a:pt x="223837" y="1377956"/>
                </a:cubicBezTo>
                <a:cubicBezTo>
                  <a:pt x="220662" y="1382719"/>
                  <a:pt x="216872" y="1387124"/>
                  <a:pt x="214312" y="1392244"/>
                </a:cubicBezTo>
                <a:cubicBezTo>
                  <a:pt x="204871" y="1411128"/>
                  <a:pt x="215992" y="1407154"/>
                  <a:pt x="195262" y="1425581"/>
                </a:cubicBezTo>
                <a:cubicBezTo>
                  <a:pt x="186706" y="1433186"/>
                  <a:pt x="176212" y="1438281"/>
                  <a:pt x="166687" y="1444631"/>
                </a:cubicBezTo>
                <a:cubicBezTo>
                  <a:pt x="136330" y="1464869"/>
                  <a:pt x="158049" y="1453215"/>
                  <a:pt x="95250" y="1463681"/>
                </a:cubicBezTo>
                <a:cubicBezTo>
                  <a:pt x="92340" y="1472411"/>
                  <a:pt x="86491" y="1498311"/>
                  <a:pt x="76200" y="1506544"/>
                </a:cubicBezTo>
                <a:cubicBezTo>
                  <a:pt x="72280" y="1509680"/>
                  <a:pt x="66526" y="1509329"/>
                  <a:pt x="61912" y="1511306"/>
                </a:cubicBezTo>
                <a:cubicBezTo>
                  <a:pt x="55386" y="1514103"/>
                  <a:pt x="49212" y="1517656"/>
                  <a:pt x="42862" y="1520831"/>
                </a:cubicBezTo>
                <a:cubicBezTo>
                  <a:pt x="38100" y="1527181"/>
                  <a:pt x="31523" y="1532511"/>
                  <a:pt x="28575" y="1539881"/>
                </a:cubicBezTo>
                <a:cubicBezTo>
                  <a:pt x="22369" y="1555396"/>
                  <a:pt x="21978" y="1586951"/>
                  <a:pt x="28575" y="1601794"/>
                </a:cubicBezTo>
                <a:cubicBezTo>
                  <a:pt x="31787" y="1609020"/>
                  <a:pt x="50810" y="1613968"/>
                  <a:pt x="57150" y="1616081"/>
                </a:cubicBezTo>
                <a:cubicBezTo>
                  <a:pt x="95807" y="1654741"/>
                  <a:pt x="45717" y="1609549"/>
                  <a:pt x="90487" y="1635131"/>
                </a:cubicBezTo>
                <a:cubicBezTo>
                  <a:pt x="96335" y="1638473"/>
                  <a:pt x="100012" y="1644656"/>
                  <a:pt x="104775" y="1649419"/>
                </a:cubicBezTo>
                <a:cubicBezTo>
                  <a:pt x="106362" y="1654181"/>
                  <a:pt x="107560" y="1659092"/>
                  <a:pt x="109537" y="1663706"/>
                </a:cubicBezTo>
                <a:cubicBezTo>
                  <a:pt x="112334" y="1670232"/>
                  <a:pt x="118216" y="1675707"/>
                  <a:pt x="119062" y="1682756"/>
                </a:cubicBezTo>
                <a:cubicBezTo>
                  <a:pt x="135942" y="1823421"/>
                  <a:pt x="111485" y="1745746"/>
                  <a:pt x="128587" y="1797056"/>
                </a:cubicBezTo>
                <a:lnTo>
                  <a:pt x="138112" y="1768481"/>
                </a:lnTo>
                <a:cubicBezTo>
                  <a:pt x="139700" y="1763719"/>
                  <a:pt x="138005" y="1755412"/>
                  <a:pt x="142875" y="1754194"/>
                </a:cubicBezTo>
                <a:lnTo>
                  <a:pt x="161925" y="1749431"/>
                </a:lnTo>
                <a:cubicBezTo>
                  <a:pt x="178674" y="1752223"/>
                  <a:pt x="195707" y="1752183"/>
                  <a:pt x="209550" y="1763719"/>
                </a:cubicBezTo>
                <a:cubicBezTo>
                  <a:pt x="213947" y="1767383"/>
                  <a:pt x="213845" y="1775681"/>
                  <a:pt x="219075" y="1778006"/>
                </a:cubicBezTo>
                <a:cubicBezTo>
                  <a:pt x="229333" y="1782565"/>
                  <a:pt x="241340" y="1780924"/>
                  <a:pt x="252412" y="1782769"/>
                </a:cubicBezTo>
                <a:cubicBezTo>
                  <a:pt x="311451" y="1792609"/>
                  <a:pt x="229104" y="1783247"/>
                  <a:pt x="328612" y="1792294"/>
                </a:cubicBezTo>
                <a:cubicBezTo>
                  <a:pt x="355901" y="1801389"/>
                  <a:pt x="331238" y="1790157"/>
                  <a:pt x="357187" y="1816106"/>
                </a:cubicBezTo>
                <a:cubicBezTo>
                  <a:pt x="361234" y="1820153"/>
                  <a:pt x="367078" y="1821967"/>
                  <a:pt x="371475" y="1825631"/>
                </a:cubicBezTo>
                <a:cubicBezTo>
                  <a:pt x="376649" y="1829943"/>
                  <a:pt x="380588" y="1835607"/>
                  <a:pt x="385762" y="1839919"/>
                </a:cubicBezTo>
                <a:cubicBezTo>
                  <a:pt x="390159" y="1843583"/>
                  <a:pt x="394819" y="1847119"/>
                  <a:pt x="400050" y="1849444"/>
                </a:cubicBezTo>
                <a:cubicBezTo>
                  <a:pt x="419827" y="1858233"/>
                  <a:pt x="432064" y="1859657"/>
                  <a:pt x="452437" y="1863731"/>
                </a:cubicBezTo>
                <a:cubicBezTo>
                  <a:pt x="457200" y="1868494"/>
                  <a:pt x="463383" y="1872171"/>
                  <a:pt x="466725" y="1878019"/>
                </a:cubicBezTo>
                <a:cubicBezTo>
                  <a:pt x="474481" y="1891592"/>
                  <a:pt x="471946" y="1918658"/>
                  <a:pt x="466725" y="1930406"/>
                </a:cubicBezTo>
                <a:cubicBezTo>
                  <a:pt x="463514" y="1937630"/>
                  <a:pt x="444489" y="1942581"/>
                  <a:pt x="438150" y="1944694"/>
                </a:cubicBezTo>
                <a:cubicBezTo>
                  <a:pt x="429367" y="1957868"/>
                  <a:pt x="427342" y="1958191"/>
                  <a:pt x="423862" y="1973269"/>
                </a:cubicBezTo>
                <a:cubicBezTo>
                  <a:pt x="420222" y="1989044"/>
                  <a:pt x="420564" y="2005950"/>
                  <a:pt x="414337" y="2020894"/>
                </a:cubicBezTo>
                <a:cubicBezTo>
                  <a:pt x="412136" y="2026177"/>
                  <a:pt x="404812" y="2027244"/>
                  <a:pt x="400050" y="2030419"/>
                </a:cubicBezTo>
                <a:cubicBezTo>
                  <a:pt x="377369" y="2064440"/>
                  <a:pt x="378224" y="2047888"/>
                  <a:pt x="385762" y="2078044"/>
                </a:cubicBezTo>
                <a:cubicBezTo>
                  <a:pt x="490532" y="2073054"/>
                  <a:pt x="485775" y="2106656"/>
                  <a:pt x="485775" y="2058994"/>
                </a:cubicBezTo>
              </a:path>
            </a:pathLst>
          </a:cu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">
            <a:solidFill>
              <a:srgbClr val="66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/>
          <p:cNvSpPr>
            <a:spLocks/>
          </p:cNvSpPr>
          <p:nvPr/>
        </p:nvSpPr>
        <p:spPr>
          <a:xfrm>
            <a:off x="4645964" y="2375994"/>
            <a:ext cx="1454400" cy="2167200"/>
          </a:xfrm>
          <a:custGeom>
            <a:avLst/>
            <a:gdLst>
              <a:gd name="connsiteX0" fmla="*/ 409575 w 1409700"/>
              <a:gd name="connsiteY0" fmla="*/ 2073281 h 2084930"/>
              <a:gd name="connsiteX1" fmla="*/ 495300 w 1409700"/>
              <a:gd name="connsiteY1" fmla="*/ 2068519 h 2084930"/>
              <a:gd name="connsiteX2" fmla="*/ 509587 w 1409700"/>
              <a:gd name="connsiteY2" fmla="*/ 2054231 h 2084930"/>
              <a:gd name="connsiteX3" fmla="*/ 528637 w 1409700"/>
              <a:gd name="connsiteY3" fmla="*/ 2011369 h 2084930"/>
              <a:gd name="connsiteX4" fmla="*/ 542925 w 1409700"/>
              <a:gd name="connsiteY4" fmla="*/ 2001844 h 2084930"/>
              <a:gd name="connsiteX5" fmla="*/ 576262 w 1409700"/>
              <a:gd name="connsiteY5" fmla="*/ 2006606 h 2084930"/>
              <a:gd name="connsiteX6" fmla="*/ 585787 w 1409700"/>
              <a:gd name="connsiteY6" fmla="*/ 2020894 h 2084930"/>
              <a:gd name="connsiteX7" fmla="*/ 604837 w 1409700"/>
              <a:gd name="connsiteY7" fmla="*/ 2025656 h 2084930"/>
              <a:gd name="connsiteX8" fmla="*/ 619125 w 1409700"/>
              <a:gd name="connsiteY8" fmla="*/ 2030419 h 2084930"/>
              <a:gd name="connsiteX9" fmla="*/ 657225 w 1409700"/>
              <a:gd name="connsiteY9" fmla="*/ 2039944 h 2084930"/>
              <a:gd name="connsiteX10" fmla="*/ 762000 w 1409700"/>
              <a:gd name="connsiteY10" fmla="*/ 2035181 h 2084930"/>
              <a:gd name="connsiteX11" fmla="*/ 771525 w 1409700"/>
              <a:gd name="connsiteY11" fmla="*/ 2020894 h 2084930"/>
              <a:gd name="connsiteX12" fmla="*/ 785812 w 1409700"/>
              <a:gd name="connsiteY12" fmla="*/ 1982794 h 2084930"/>
              <a:gd name="connsiteX13" fmla="*/ 833437 w 1409700"/>
              <a:gd name="connsiteY13" fmla="*/ 1978031 h 2084930"/>
              <a:gd name="connsiteX14" fmla="*/ 852487 w 1409700"/>
              <a:gd name="connsiteY14" fmla="*/ 1949456 h 2084930"/>
              <a:gd name="connsiteX15" fmla="*/ 862012 w 1409700"/>
              <a:gd name="connsiteY15" fmla="*/ 1935169 h 2084930"/>
              <a:gd name="connsiteX16" fmla="*/ 890587 w 1409700"/>
              <a:gd name="connsiteY16" fmla="*/ 1920881 h 2084930"/>
              <a:gd name="connsiteX17" fmla="*/ 885825 w 1409700"/>
              <a:gd name="connsiteY17" fmla="*/ 1897069 h 2084930"/>
              <a:gd name="connsiteX18" fmla="*/ 876300 w 1409700"/>
              <a:gd name="connsiteY18" fmla="*/ 1882781 h 2084930"/>
              <a:gd name="connsiteX19" fmla="*/ 847725 w 1409700"/>
              <a:gd name="connsiteY19" fmla="*/ 1858969 h 2084930"/>
              <a:gd name="connsiteX20" fmla="*/ 862012 w 1409700"/>
              <a:gd name="connsiteY20" fmla="*/ 1849444 h 2084930"/>
              <a:gd name="connsiteX21" fmla="*/ 890587 w 1409700"/>
              <a:gd name="connsiteY21" fmla="*/ 1839919 h 2084930"/>
              <a:gd name="connsiteX22" fmla="*/ 938212 w 1409700"/>
              <a:gd name="connsiteY22" fmla="*/ 1854206 h 2084930"/>
              <a:gd name="connsiteX23" fmla="*/ 942975 w 1409700"/>
              <a:gd name="connsiteY23" fmla="*/ 1868494 h 2084930"/>
              <a:gd name="connsiteX24" fmla="*/ 942975 w 1409700"/>
              <a:gd name="connsiteY24" fmla="*/ 1901831 h 2084930"/>
              <a:gd name="connsiteX25" fmla="*/ 957262 w 1409700"/>
              <a:gd name="connsiteY25" fmla="*/ 1906594 h 2084930"/>
              <a:gd name="connsiteX26" fmla="*/ 981075 w 1409700"/>
              <a:gd name="connsiteY26" fmla="*/ 1930406 h 2084930"/>
              <a:gd name="connsiteX27" fmla="*/ 995362 w 1409700"/>
              <a:gd name="connsiteY27" fmla="*/ 1925644 h 2084930"/>
              <a:gd name="connsiteX28" fmla="*/ 1019175 w 1409700"/>
              <a:gd name="connsiteY28" fmla="*/ 1868494 h 2084930"/>
              <a:gd name="connsiteX29" fmla="*/ 1033462 w 1409700"/>
              <a:gd name="connsiteY29" fmla="*/ 1863731 h 2084930"/>
              <a:gd name="connsiteX30" fmla="*/ 1047750 w 1409700"/>
              <a:gd name="connsiteY30" fmla="*/ 1844681 h 2084930"/>
              <a:gd name="connsiteX31" fmla="*/ 1062037 w 1409700"/>
              <a:gd name="connsiteY31" fmla="*/ 1839919 h 2084930"/>
              <a:gd name="connsiteX32" fmla="*/ 1071562 w 1409700"/>
              <a:gd name="connsiteY32" fmla="*/ 1811344 h 2084930"/>
              <a:gd name="connsiteX33" fmla="*/ 1100137 w 1409700"/>
              <a:gd name="connsiteY33" fmla="*/ 1782769 h 2084930"/>
              <a:gd name="connsiteX34" fmla="*/ 1114425 w 1409700"/>
              <a:gd name="connsiteY34" fmla="*/ 1754194 h 2084930"/>
              <a:gd name="connsiteX35" fmla="*/ 1119187 w 1409700"/>
              <a:gd name="connsiteY35" fmla="*/ 1739906 h 2084930"/>
              <a:gd name="connsiteX36" fmla="*/ 1123950 w 1409700"/>
              <a:gd name="connsiteY36" fmla="*/ 1706569 h 2084930"/>
              <a:gd name="connsiteX37" fmla="*/ 1128712 w 1409700"/>
              <a:gd name="connsiteY37" fmla="*/ 1692281 h 2084930"/>
              <a:gd name="connsiteX38" fmla="*/ 1133475 w 1409700"/>
              <a:gd name="connsiteY38" fmla="*/ 1668469 h 2084930"/>
              <a:gd name="connsiteX39" fmla="*/ 1128712 w 1409700"/>
              <a:gd name="connsiteY39" fmla="*/ 1611319 h 2084930"/>
              <a:gd name="connsiteX40" fmla="*/ 1119187 w 1409700"/>
              <a:gd name="connsiteY40" fmla="*/ 1582744 h 2084930"/>
              <a:gd name="connsiteX41" fmla="*/ 1114425 w 1409700"/>
              <a:gd name="connsiteY41" fmla="*/ 1539881 h 2084930"/>
              <a:gd name="connsiteX42" fmla="*/ 1095375 w 1409700"/>
              <a:gd name="connsiteY42" fmla="*/ 1511306 h 2084930"/>
              <a:gd name="connsiteX43" fmla="*/ 1090612 w 1409700"/>
              <a:gd name="connsiteY43" fmla="*/ 1497019 h 2084930"/>
              <a:gd name="connsiteX44" fmla="*/ 1095375 w 1409700"/>
              <a:gd name="connsiteY44" fmla="*/ 1482731 h 2084930"/>
              <a:gd name="connsiteX45" fmla="*/ 1104900 w 1409700"/>
              <a:gd name="connsiteY45" fmla="*/ 1468444 h 2084930"/>
              <a:gd name="connsiteX46" fmla="*/ 1109662 w 1409700"/>
              <a:gd name="connsiteY46" fmla="*/ 1449394 h 2084930"/>
              <a:gd name="connsiteX47" fmla="*/ 1114425 w 1409700"/>
              <a:gd name="connsiteY47" fmla="*/ 1411294 h 2084930"/>
              <a:gd name="connsiteX48" fmla="*/ 1138237 w 1409700"/>
              <a:gd name="connsiteY48" fmla="*/ 1368431 h 2084930"/>
              <a:gd name="connsiteX49" fmla="*/ 1152525 w 1409700"/>
              <a:gd name="connsiteY49" fmla="*/ 1358906 h 2084930"/>
              <a:gd name="connsiteX50" fmla="*/ 1162050 w 1409700"/>
              <a:gd name="connsiteY50" fmla="*/ 1344619 h 2084930"/>
              <a:gd name="connsiteX51" fmla="*/ 1157287 w 1409700"/>
              <a:gd name="connsiteY51" fmla="*/ 1311281 h 2084930"/>
              <a:gd name="connsiteX52" fmla="*/ 1147762 w 1409700"/>
              <a:gd name="connsiteY52" fmla="*/ 1282706 h 2084930"/>
              <a:gd name="connsiteX53" fmla="*/ 1143000 w 1409700"/>
              <a:gd name="connsiteY53" fmla="*/ 1268419 h 2084930"/>
              <a:gd name="connsiteX54" fmla="*/ 1133475 w 1409700"/>
              <a:gd name="connsiteY54" fmla="*/ 1254131 h 2084930"/>
              <a:gd name="connsiteX55" fmla="*/ 1119187 w 1409700"/>
              <a:gd name="connsiteY55" fmla="*/ 1225556 h 2084930"/>
              <a:gd name="connsiteX56" fmla="*/ 1114425 w 1409700"/>
              <a:gd name="connsiteY56" fmla="*/ 1211269 h 2084930"/>
              <a:gd name="connsiteX57" fmla="*/ 1100137 w 1409700"/>
              <a:gd name="connsiteY57" fmla="*/ 1177931 h 2084930"/>
              <a:gd name="connsiteX58" fmla="*/ 1090612 w 1409700"/>
              <a:gd name="connsiteY58" fmla="*/ 1139831 h 2084930"/>
              <a:gd name="connsiteX59" fmla="*/ 1042987 w 1409700"/>
              <a:gd name="connsiteY59" fmla="*/ 1125544 h 2084930"/>
              <a:gd name="connsiteX60" fmla="*/ 1014412 w 1409700"/>
              <a:gd name="connsiteY60" fmla="*/ 1101731 h 2084930"/>
              <a:gd name="connsiteX61" fmla="*/ 1004887 w 1409700"/>
              <a:gd name="connsiteY61" fmla="*/ 1087444 h 2084930"/>
              <a:gd name="connsiteX62" fmla="*/ 990600 w 1409700"/>
              <a:gd name="connsiteY62" fmla="*/ 1077919 h 2084930"/>
              <a:gd name="connsiteX63" fmla="*/ 976312 w 1409700"/>
              <a:gd name="connsiteY63" fmla="*/ 1063631 h 2084930"/>
              <a:gd name="connsiteX64" fmla="*/ 919162 w 1409700"/>
              <a:gd name="connsiteY64" fmla="*/ 1049344 h 2084930"/>
              <a:gd name="connsiteX65" fmla="*/ 814387 w 1409700"/>
              <a:gd name="connsiteY65" fmla="*/ 1054106 h 2084930"/>
              <a:gd name="connsiteX66" fmla="*/ 804862 w 1409700"/>
              <a:gd name="connsiteY66" fmla="*/ 1092206 h 2084930"/>
              <a:gd name="connsiteX67" fmla="*/ 790575 w 1409700"/>
              <a:gd name="connsiteY67" fmla="*/ 1106494 h 2084930"/>
              <a:gd name="connsiteX68" fmla="*/ 776287 w 1409700"/>
              <a:gd name="connsiteY68" fmla="*/ 1125544 h 2084930"/>
              <a:gd name="connsiteX69" fmla="*/ 728662 w 1409700"/>
              <a:gd name="connsiteY69" fmla="*/ 1130306 h 2084930"/>
              <a:gd name="connsiteX70" fmla="*/ 709612 w 1409700"/>
              <a:gd name="connsiteY70" fmla="*/ 1125544 h 2084930"/>
              <a:gd name="connsiteX71" fmla="*/ 704850 w 1409700"/>
              <a:gd name="connsiteY71" fmla="*/ 1111256 h 2084930"/>
              <a:gd name="connsiteX72" fmla="*/ 700087 w 1409700"/>
              <a:gd name="connsiteY72" fmla="*/ 1077919 h 2084930"/>
              <a:gd name="connsiteX73" fmla="*/ 685800 w 1409700"/>
              <a:gd name="connsiteY73" fmla="*/ 1073156 h 2084930"/>
              <a:gd name="connsiteX74" fmla="*/ 633412 w 1409700"/>
              <a:gd name="connsiteY74" fmla="*/ 1068394 h 2084930"/>
              <a:gd name="connsiteX75" fmla="*/ 623887 w 1409700"/>
              <a:gd name="connsiteY75" fmla="*/ 1054106 h 2084930"/>
              <a:gd name="connsiteX76" fmla="*/ 604837 w 1409700"/>
              <a:gd name="connsiteY76" fmla="*/ 1039819 h 2084930"/>
              <a:gd name="connsiteX77" fmla="*/ 590550 w 1409700"/>
              <a:gd name="connsiteY77" fmla="*/ 1025531 h 2084930"/>
              <a:gd name="connsiteX78" fmla="*/ 557212 w 1409700"/>
              <a:gd name="connsiteY78" fmla="*/ 1035056 h 2084930"/>
              <a:gd name="connsiteX79" fmla="*/ 476250 w 1409700"/>
              <a:gd name="connsiteY79" fmla="*/ 1030294 h 2084930"/>
              <a:gd name="connsiteX80" fmla="*/ 504825 w 1409700"/>
              <a:gd name="connsiteY80" fmla="*/ 1020769 h 2084930"/>
              <a:gd name="connsiteX81" fmla="*/ 533400 w 1409700"/>
              <a:gd name="connsiteY81" fmla="*/ 1001719 h 2084930"/>
              <a:gd name="connsiteX82" fmla="*/ 547687 w 1409700"/>
              <a:gd name="connsiteY82" fmla="*/ 996956 h 2084930"/>
              <a:gd name="connsiteX83" fmla="*/ 576262 w 1409700"/>
              <a:gd name="connsiteY83" fmla="*/ 977906 h 2084930"/>
              <a:gd name="connsiteX84" fmla="*/ 581025 w 1409700"/>
              <a:gd name="connsiteY84" fmla="*/ 963619 h 2084930"/>
              <a:gd name="connsiteX85" fmla="*/ 600075 w 1409700"/>
              <a:gd name="connsiteY85" fmla="*/ 935044 h 2084930"/>
              <a:gd name="connsiteX86" fmla="*/ 623887 w 1409700"/>
              <a:gd name="connsiteY86" fmla="*/ 892181 h 2084930"/>
              <a:gd name="connsiteX87" fmla="*/ 647700 w 1409700"/>
              <a:gd name="connsiteY87" fmla="*/ 873131 h 2084930"/>
              <a:gd name="connsiteX88" fmla="*/ 666750 w 1409700"/>
              <a:gd name="connsiteY88" fmla="*/ 858844 h 2084930"/>
              <a:gd name="connsiteX89" fmla="*/ 681037 w 1409700"/>
              <a:gd name="connsiteY89" fmla="*/ 854081 h 2084930"/>
              <a:gd name="connsiteX90" fmla="*/ 700087 w 1409700"/>
              <a:gd name="connsiteY90" fmla="*/ 839794 h 2084930"/>
              <a:gd name="connsiteX91" fmla="*/ 709612 w 1409700"/>
              <a:gd name="connsiteY91" fmla="*/ 820744 h 2084930"/>
              <a:gd name="connsiteX92" fmla="*/ 723900 w 1409700"/>
              <a:gd name="connsiteY92" fmla="*/ 806456 h 2084930"/>
              <a:gd name="connsiteX93" fmla="*/ 733425 w 1409700"/>
              <a:gd name="connsiteY93" fmla="*/ 777881 h 2084930"/>
              <a:gd name="connsiteX94" fmla="*/ 776287 w 1409700"/>
              <a:gd name="connsiteY94" fmla="*/ 735019 h 2084930"/>
              <a:gd name="connsiteX95" fmla="*/ 790575 w 1409700"/>
              <a:gd name="connsiteY95" fmla="*/ 720731 h 2084930"/>
              <a:gd name="connsiteX96" fmla="*/ 823912 w 1409700"/>
              <a:gd name="connsiteY96" fmla="*/ 692156 h 2084930"/>
              <a:gd name="connsiteX97" fmla="*/ 842962 w 1409700"/>
              <a:gd name="connsiteY97" fmla="*/ 649294 h 2084930"/>
              <a:gd name="connsiteX98" fmla="*/ 871537 w 1409700"/>
              <a:gd name="connsiteY98" fmla="*/ 644531 h 2084930"/>
              <a:gd name="connsiteX99" fmla="*/ 885825 w 1409700"/>
              <a:gd name="connsiteY99" fmla="*/ 639769 h 2084930"/>
              <a:gd name="connsiteX100" fmla="*/ 895350 w 1409700"/>
              <a:gd name="connsiteY100" fmla="*/ 625481 h 2084930"/>
              <a:gd name="connsiteX101" fmla="*/ 909637 w 1409700"/>
              <a:gd name="connsiteY101" fmla="*/ 606431 h 2084930"/>
              <a:gd name="connsiteX102" fmla="*/ 914400 w 1409700"/>
              <a:gd name="connsiteY102" fmla="*/ 592144 h 2084930"/>
              <a:gd name="connsiteX103" fmla="*/ 919162 w 1409700"/>
              <a:gd name="connsiteY103" fmla="*/ 558806 h 2084930"/>
              <a:gd name="connsiteX104" fmla="*/ 942975 w 1409700"/>
              <a:gd name="connsiteY104" fmla="*/ 534994 h 2084930"/>
              <a:gd name="connsiteX105" fmla="*/ 957262 w 1409700"/>
              <a:gd name="connsiteY105" fmla="*/ 530231 h 2084930"/>
              <a:gd name="connsiteX106" fmla="*/ 971550 w 1409700"/>
              <a:gd name="connsiteY106" fmla="*/ 520706 h 2084930"/>
              <a:gd name="connsiteX107" fmla="*/ 976312 w 1409700"/>
              <a:gd name="connsiteY107" fmla="*/ 487369 h 2084930"/>
              <a:gd name="connsiteX108" fmla="*/ 985837 w 1409700"/>
              <a:gd name="connsiteY108" fmla="*/ 473081 h 2084930"/>
              <a:gd name="connsiteX109" fmla="*/ 1028700 w 1409700"/>
              <a:gd name="connsiteY109" fmla="*/ 434981 h 2084930"/>
              <a:gd name="connsiteX110" fmla="*/ 1057275 w 1409700"/>
              <a:gd name="connsiteY110" fmla="*/ 425456 h 2084930"/>
              <a:gd name="connsiteX111" fmla="*/ 1071562 w 1409700"/>
              <a:gd name="connsiteY111" fmla="*/ 420694 h 2084930"/>
              <a:gd name="connsiteX112" fmla="*/ 1085850 w 1409700"/>
              <a:gd name="connsiteY112" fmla="*/ 411169 h 2084930"/>
              <a:gd name="connsiteX113" fmla="*/ 1100137 w 1409700"/>
              <a:gd name="connsiteY113" fmla="*/ 396881 h 2084930"/>
              <a:gd name="connsiteX114" fmla="*/ 1114425 w 1409700"/>
              <a:gd name="connsiteY114" fmla="*/ 392119 h 2084930"/>
              <a:gd name="connsiteX115" fmla="*/ 1147762 w 1409700"/>
              <a:gd name="connsiteY115" fmla="*/ 373069 h 2084930"/>
              <a:gd name="connsiteX116" fmla="*/ 1190625 w 1409700"/>
              <a:gd name="connsiteY116" fmla="*/ 368306 h 2084930"/>
              <a:gd name="connsiteX117" fmla="*/ 1243012 w 1409700"/>
              <a:gd name="connsiteY117" fmla="*/ 354019 h 2084930"/>
              <a:gd name="connsiteX118" fmla="*/ 1290637 w 1409700"/>
              <a:gd name="connsiteY118" fmla="*/ 344494 h 2084930"/>
              <a:gd name="connsiteX119" fmla="*/ 1385887 w 1409700"/>
              <a:gd name="connsiteY119" fmla="*/ 339731 h 2084930"/>
              <a:gd name="connsiteX120" fmla="*/ 1409700 w 1409700"/>
              <a:gd name="connsiteY120" fmla="*/ 254006 h 2084930"/>
              <a:gd name="connsiteX121" fmla="*/ 1404937 w 1409700"/>
              <a:gd name="connsiteY121" fmla="*/ 234956 h 2084930"/>
              <a:gd name="connsiteX122" fmla="*/ 1385887 w 1409700"/>
              <a:gd name="connsiteY122" fmla="*/ 230194 h 2084930"/>
              <a:gd name="connsiteX123" fmla="*/ 1323975 w 1409700"/>
              <a:gd name="connsiteY123" fmla="*/ 220669 h 2084930"/>
              <a:gd name="connsiteX124" fmla="*/ 1290637 w 1409700"/>
              <a:gd name="connsiteY124" fmla="*/ 225431 h 2084930"/>
              <a:gd name="connsiteX125" fmla="*/ 1276350 w 1409700"/>
              <a:gd name="connsiteY125" fmla="*/ 230194 h 2084930"/>
              <a:gd name="connsiteX126" fmla="*/ 1262062 w 1409700"/>
              <a:gd name="connsiteY126" fmla="*/ 225431 h 2084930"/>
              <a:gd name="connsiteX127" fmla="*/ 1257300 w 1409700"/>
              <a:gd name="connsiteY127" fmla="*/ 211144 h 2084930"/>
              <a:gd name="connsiteX128" fmla="*/ 1271587 w 1409700"/>
              <a:gd name="connsiteY128" fmla="*/ 206381 h 2084930"/>
              <a:gd name="connsiteX129" fmla="*/ 1290637 w 1409700"/>
              <a:gd name="connsiteY129" fmla="*/ 173044 h 2084930"/>
              <a:gd name="connsiteX130" fmla="*/ 1295400 w 1409700"/>
              <a:gd name="connsiteY130" fmla="*/ 125419 h 2084930"/>
              <a:gd name="connsiteX131" fmla="*/ 1300162 w 1409700"/>
              <a:gd name="connsiteY131" fmla="*/ 82556 h 2084930"/>
              <a:gd name="connsiteX132" fmla="*/ 1295400 w 1409700"/>
              <a:gd name="connsiteY132" fmla="*/ 68269 h 2084930"/>
              <a:gd name="connsiteX133" fmla="*/ 1266825 w 1409700"/>
              <a:gd name="connsiteY133" fmla="*/ 58744 h 2084930"/>
              <a:gd name="connsiteX134" fmla="*/ 1238250 w 1409700"/>
              <a:gd name="connsiteY134" fmla="*/ 30169 h 2084930"/>
              <a:gd name="connsiteX135" fmla="*/ 1209675 w 1409700"/>
              <a:gd name="connsiteY135" fmla="*/ 15881 h 2084930"/>
              <a:gd name="connsiteX136" fmla="*/ 1195387 w 1409700"/>
              <a:gd name="connsiteY136" fmla="*/ 11119 h 2084930"/>
              <a:gd name="connsiteX137" fmla="*/ 1143000 w 1409700"/>
              <a:gd name="connsiteY137" fmla="*/ 6356 h 2084930"/>
              <a:gd name="connsiteX138" fmla="*/ 1104900 w 1409700"/>
              <a:gd name="connsiteY138" fmla="*/ 15881 h 2084930"/>
              <a:gd name="connsiteX139" fmla="*/ 1085850 w 1409700"/>
              <a:gd name="connsiteY139" fmla="*/ 30169 h 2084930"/>
              <a:gd name="connsiteX140" fmla="*/ 1071562 w 1409700"/>
              <a:gd name="connsiteY140" fmla="*/ 44456 h 2084930"/>
              <a:gd name="connsiteX141" fmla="*/ 1057275 w 1409700"/>
              <a:gd name="connsiteY141" fmla="*/ 49219 h 2084930"/>
              <a:gd name="connsiteX142" fmla="*/ 1038225 w 1409700"/>
              <a:gd name="connsiteY142" fmla="*/ 44456 h 2084930"/>
              <a:gd name="connsiteX143" fmla="*/ 1023937 w 1409700"/>
              <a:gd name="connsiteY143" fmla="*/ 30169 h 2084930"/>
              <a:gd name="connsiteX144" fmla="*/ 962025 w 1409700"/>
              <a:gd name="connsiteY144" fmla="*/ 34931 h 2084930"/>
              <a:gd name="connsiteX145" fmla="*/ 947737 w 1409700"/>
              <a:gd name="connsiteY145" fmla="*/ 49219 h 2084930"/>
              <a:gd name="connsiteX146" fmla="*/ 876300 w 1409700"/>
              <a:gd name="connsiteY146" fmla="*/ 49219 h 2084930"/>
              <a:gd name="connsiteX147" fmla="*/ 833437 w 1409700"/>
              <a:gd name="connsiteY147" fmla="*/ 25406 h 2084930"/>
              <a:gd name="connsiteX148" fmla="*/ 757237 w 1409700"/>
              <a:gd name="connsiteY148" fmla="*/ 30169 h 2084930"/>
              <a:gd name="connsiteX149" fmla="*/ 742950 w 1409700"/>
              <a:gd name="connsiteY149" fmla="*/ 73031 h 2084930"/>
              <a:gd name="connsiteX150" fmla="*/ 714375 w 1409700"/>
              <a:gd name="connsiteY150" fmla="*/ 130181 h 2084930"/>
              <a:gd name="connsiteX151" fmla="*/ 709612 w 1409700"/>
              <a:gd name="connsiteY151" fmla="*/ 144469 h 2084930"/>
              <a:gd name="connsiteX152" fmla="*/ 695325 w 1409700"/>
              <a:gd name="connsiteY152" fmla="*/ 153994 h 2084930"/>
              <a:gd name="connsiteX153" fmla="*/ 676275 w 1409700"/>
              <a:gd name="connsiteY153" fmla="*/ 168281 h 2084930"/>
              <a:gd name="connsiteX154" fmla="*/ 661987 w 1409700"/>
              <a:gd name="connsiteY154" fmla="*/ 173044 h 2084930"/>
              <a:gd name="connsiteX155" fmla="*/ 647700 w 1409700"/>
              <a:gd name="connsiteY155" fmla="*/ 192094 h 2084930"/>
              <a:gd name="connsiteX156" fmla="*/ 633412 w 1409700"/>
              <a:gd name="connsiteY156" fmla="*/ 201619 h 2084930"/>
              <a:gd name="connsiteX157" fmla="*/ 628650 w 1409700"/>
              <a:gd name="connsiteY157" fmla="*/ 354019 h 2084930"/>
              <a:gd name="connsiteX158" fmla="*/ 623887 w 1409700"/>
              <a:gd name="connsiteY158" fmla="*/ 387356 h 2084930"/>
              <a:gd name="connsiteX159" fmla="*/ 609600 w 1409700"/>
              <a:gd name="connsiteY159" fmla="*/ 392119 h 2084930"/>
              <a:gd name="connsiteX160" fmla="*/ 566737 w 1409700"/>
              <a:gd name="connsiteY160" fmla="*/ 406406 h 2084930"/>
              <a:gd name="connsiteX161" fmla="*/ 561975 w 1409700"/>
              <a:gd name="connsiteY161" fmla="*/ 420694 h 2084930"/>
              <a:gd name="connsiteX162" fmla="*/ 538162 w 1409700"/>
              <a:gd name="connsiteY162" fmla="*/ 430219 h 2084930"/>
              <a:gd name="connsiteX163" fmla="*/ 490537 w 1409700"/>
              <a:gd name="connsiteY163" fmla="*/ 449269 h 2084930"/>
              <a:gd name="connsiteX164" fmla="*/ 428625 w 1409700"/>
              <a:gd name="connsiteY164" fmla="*/ 444506 h 2084930"/>
              <a:gd name="connsiteX165" fmla="*/ 409575 w 1409700"/>
              <a:gd name="connsiteY165" fmla="*/ 449269 h 2084930"/>
              <a:gd name="connsiteX166" fmla="*/ 390525 w 1409700"/>
              <a:gd name="connsiteY166" fmla="*/ 492131 h 2084930"/>
              <a:gd name="connsiteX167" fmla="*/ 376237 w 1409700"/>
              <a:gd name="connsiteY167" fmla="*/ 501656 h 2084930"/>
              <a:gd name="connsiteX168" fmla="*/ 238125 w 1409700"/>
              <a:gd name="connsiteY168" fmla="*/ 496894 h 2084930"/>
              <a:gd name="connsiteX169" fmla="*/ 209550 w 1409700"/>
              <a:gd name="connsiteY169" fmla="*/ 515944 h 2084930"/>
              <a:gd name="connsiteX170" fmla="*/ 195262 w 1409700"/>
              <a:gd name="connsiteY170" fmla="*/ 525469 h 2084930"/>
              <a:gd name="connsiteX171" fmla="*/ 157162 w 1409700"/>
              <a:gd name="connsiteY171" fmla="*/ 558806 h 2084930"/>
              <a:gd name="connsiteX172" fmla="*/ 142875 w 1409700"/>
              <a:gd name="connsiteY172" fmla="*/ 568331 h 2084930"/>
              <a:gd name="connsiteX173" fmla="*/ 123825 w 1409700"/>
              <a:gd name="connsiteY173" fmla="*/ 592144 h 2084930"/>
              <a:gd name="connsiteX174" fmla="*/ 119062 w 1409700"/>
              <a:gd name="connsiteY174" fmla="*/ 606431 h 2084930"/>
              <a:gd name="connsiteX175" fmla="*/ 95250 w 1409700"/>
              <a:gd name="connsiteY175" fmla="*/ 635006 h 2084930"/>
              <a:gd name="connsiteX176" fmla="*/ 85725 w 1409700"/>
              <a:gd name="connsiteY176" fmla="*/ 654056 h 2084930"/>
              <a:gd name="connsiteX177" fmla="*/ 95250 w 1409700"/>
              <a:gd name="connsiteY177" fmla="*/ 682631 h 2084930"/>
              <a:gd name="connsiteX178" fmla="*/ 85725 w 1409700"/>
              <a:gd name="connsiteY178" fmla="*/ 715969 h 2084930"/>
              <a:gd name="connsiteX179" fmla="*/ 71437 w 1409700"/>
              <a:gd name="connsiteY179" fmla="*/ 730256 h 2084930"/>
              <a:gd name="connsiteX180" fmla="*/ 57150 w 1409700"/>
              <a:gd name="connsiteY180" fmla="*/ 735019 h 2084930"/>
              <a:gd name="connsiteX181" fmla="*/ 23812 w 1409700"/>
              <a:gd name="connsiteY181" fmla="*/ 744544 h 2084930"/>
              <a:gd name="connsiteX182" fmla="*/ 38100 w 1409700"/>
              <a:gd name="connsiteY182" fmla="*/ 754069 h 2084930"/>
              <a:gd name="connsiteX183" fmla="*/ 52387 w 1409700"/>
              <a:gd name="connsiteY183" fmla="*/ 758831 h 2084930"/>
              <a:gd name="connsiteX184" fmla="*/ 71437 w 1409700"/>
              <a:gd name="connsiteY184" fmla="*/ 768356 h 2084930"/>
              <a:gd name="connsiteX185" fmla="*/ 85725 w 1409700"/>
              <a:gd name="connsiteY185" fmla="*/ 787406 h 2084930"/>
              <a:gd name="connsiteX186" fmla="*/ 66675 w 1409700"/>
              <a:gd name="connsiteY186" fmla="*/ 849319 h 2084930"/>
              <a:gd name="connsiteX187" fmla="*/ 33337 w 1409700"/>
              <a:gd name="connsiteY187" fmla="*/ 892181 h 2084930"/>
              <a:gd name="connsiteX188" fmla="*/ 28575 w 1409700"/>
              <a:gd name="connsiteY188" fmla="*/ 906469 h 2084930"/>
              <a:gd name="connsiteX189" fmla="*/ 47625 w 1409700"/>
              <a:gd name="connsiteY189" fmla="*/ 954094 h 2084930"/>
              <a:gd name="connsiteX190" fmla="*/ 76200 w 1409700"/>
              <a:gd name="connsiteY190" fmla="*/ 963619 h 2084930"/>
              <a:gd name="connsiteX191" fmla="*/ 90487 w 1409700"/>
              <a:gd name="connsiteY191" fmla="*/ 968381 h 2084930"/>
              <a:gd name="connsiteX192" fmla="*/ 195262 w 1409700"/>
              <a:gd name="connsiteY192" fmla="*/ 977906 h 2084930"/>
              <a:gd name="connsiteX193" fmla="*/ 166687 w 1409700"/>
              <a:gd name="connsiteY193" fmla="*/ 992194 h 2084930"/>
              <a:gd name="connsiteX194" fmla="*/ 152400 w 1409700"/>
              <a:gd name="connsiteY194" fmla="*/ 1001719 h 2084930"/>
              <a:gd name="connsiteX195" fmla="*/ 142875 w 1409700"/>
              <a:gd name="connsiteY195" fmla="*/ 1016006 h 2084930"/>
              <a:gd name="connsiteX196" fmla="*/ 123825 w 1409700"/>
              <a:gd name="connsiteY196" fmla="*/ 1020769 h 2084930"/>
              <a:gd name="connsiteX197" fmla="*/ 109537 w 1409700"/>
              <a:gd name="connsiteY197" fmla="*/ 1030294 h 2084930"/>
              <a:gd name="connsiteX198" fmla="*/ 100012 w 1409700"/>
              <a:gd name="connsiteY198" fmla="*/ 1044581 h 2084930"/>
              <a:gd name="connsiteX199" fmla="*/ 85725 w 1409700"/>
              <a:gd name="connsiteY199" fmla="*/ 1049344 h 2084930"/>
              <a:gd name="connsiteX200" fmla="*/ 71437 w 1409700"/>
              <a:gd name="connsiteY200" fmla="*/ 1058869 h 2084930"/>
              <a:gd name="connsiteX201" fmla="*/ 42862 w 1409700"/>
              <a:gd name="connsiteY201" fmla="*/ 1087444 h 2084930"/>
              <a:gd name="connsiteX202" fmla="*/ 28575 w 1409700"/>
              <a:gd name="connsiteY202" fmla="*/ 1101731 h 2084930"/>
              <a:gd name="connsiteX203" fmla="*/ 9525 w 1409700"/>
              <a:gd name="connsiteY203" fmla="*/ 1130306 h 2084930"/>
              <a:gd name="connsiteX204" fmla="*/ 0 w 1409700"/>
              <a:gd name="connsiteY204" fmla="*/ 1144594 h 2084930"/>
              <a:gd name="connsiteX205" fmla="*/ 9525 w 1409700"/>
              <a:gd name="connsiteY205" fmla="*/ 1187456 h 2084930"/>
              <a:gd name="connsiteX206" fmla="*/ 19050 w 1409700"/>
              <a:gd name="connsiteY206" fmla="*/ 1201744 h 2084930"/>
              <a:gd name="connsiteX207" fmla="*/ 33337 w 1409700"/>
              <a:gd name="connsiteY207" fmla="*/ 1216031 h 2084930"/>
              <a:gd name="connsiteX208" fmla="*/ 42862 w 1409700"/>
              <a:gd name="connsiteY208" fmla="*/ 1230319 h 2084930"/>
              <a:gd name="connsiteX209" fmla="*/ 71437 w 1409700"/>
              <a:gd name="connsiteY209" fmla="*/ 1249369 h 2084930"/>
              <a:gd name="connsiteX210" fmla="*/ 76200 w 1409700"/>
              <a:gd name="connsiteY210" fmla="*/ 1263656 h 2084930"/>
              <a:gd name="connsiteX211" fmla="*/ 152400 w 1409700"/>
              <a:gd name="connsiteY211" fmla="*/ 1268419 h 2084930"/>
              <a:gd name="connsiteX212" fmla="*/ 261937 w 1409700"/>
              <a:gd name="connsiteY212" fmla="*/ 1254131 h 2084930"/>
              <a:gd name="connsiteX213" fmla="*/ 295275 w 1409700"/>
              <a:gd name="connsiteY213" fmla="*/ 1230319 h 2084930"/>
              <a:gd name="connsiteX214" fmla="*/ 309562 w 1409700"/>
              <a:gd name="connsiteY214" fmla="*/ 1225556 h 2084930"/>
              <a:gd name="connsiteX215" fmla="*/ 385762 w 1409700"/>
              <a:gd name="connsiteY215" fmla="*/ 1216031 h 2084930"/>
              <a:gd name="connsiteX216" fmla="*/ 419100 w 1409700"/>
              <a:gd name="connsiteY216" fmla="*/ 1220794 h 2084930"/>
              <a:gd name="connsiteX217" fmla="*/ 423862 w 1409700"/>
              <a:gd name="connsiteY217" fmla="*/ 1244606 h 2084930"/>
              <a:gd name="connsiteX218" fmla="*/ 419100 w 1409700"/>
              <a:gd name="connsiteY218" fmla="*/ 1306519 h 2084930"/>
              <a:gd name="connsiteX219" fmla="*/ 390525 w 1409700"/>
              <a:gd name="connsiteY219" fmla="*/ 1316044 h 2084930"/>
              <a:gd name="connsiteX220" fmla="*/ 357187 w 1409700"/>
              <a:gd name="connsiteY220" fmla="*/ 1311281 h 2084930"/>
              <a:gd name="connsiteX221" fmla="*/ 328612 w 1409700"/>
              <a:gd name="connsiteY221" fmla="*/ 1301756 h 2084930"/>
              <a:gd name="connsiteX222" fmla="*/ 290512 w 1409700"/>
              <a:gd name="connsiteY222" fmla="*/ 1306519 h 2084930"/>
              <a:gd name="connsiteX223" fmla="*/ 276225 w 1409700"/>
              <a:gd name="connsiteY223" fmla="*/ 1311281 h 2084930"/>
              <a:gd name="connsiteX224" fmla="*/ 280987 w 1409700"/>
              <a:gd name="connsiteY224" fmla="*/ 1358906 h 2084930"/>
              <a:gd name="connsiteX225" fmla="*/ 266700 w 1409700"/>
              <a:gd name="connsiteY225" fmla="*/ 1368431 h 2084930"/>
              <a:gd name="connsiteX226" fmla="*/ 238125 w 1409700"/>
              <a:gd name="connsiteY226" fmla="*/ 1373194 h 2084930"/>
              <a:gd name="connsiteX227" fmla="*/ 223837 w 1409700"/>
              <a:gd name="connsiteY227" fmla="*/ 1377956 h 2084930"/>
              <a:gd name="connsiteX228" fmla="*/ 214312 w 1409700"/>
              <a:gd name="connsiteY228" fmla="*/ 1392244 h 2084930"/>
              <a:gd name="connsiteX229" fmla="*/ 195262 w 1409700"/>
              <a:gd name="connsiteY229" fmla="*/ 1425581 h 2084930"/>
              <a:gd name="connsiteX230" fmla="*/ 166687 w 1409700"/>
              <a:gd name="connsiteY230" fmla="*/ 1444631 h 2084930"/>
              <a:gd name="connsiteX231" fmla="*/ 95250 w 1409700"/>
              <a:gd name="connsiteY231" fmla="*/ 1463681 h 2084930"/>
              <a:gd name="connsiteX232" fmla="*/ 76200 w 1409700"/>
              <a:gd name="connsiteY232" fmla="*/ 1506544 h 2084930"/>
              <a:gd name="connsiteX233" fmla="*/ 61912 w 1409700"/>
              <a:gd name="connsiteY233" fmla="*/ 1511306 h 2084930"/>
              <a:gd name="connsiteX234" fmla="*/ 42862 w 1409700"/>
              <a:gd name="connsiteY234" fmla="*/ 1520831 h 2084930"/>
              <a:gd name="connsiteX235" fmla="*/ 28575 w 1409700"/>
              <a:gd name="connsiteY235" fmla="*/ 1539881 h 2084930"/>
              <a:gd name="connsiteX236" fmla="*/ 28575 w 1409700"/>
              <a:gd name="connsiteY236" fmla="*/ 1601794 h 2084930"/>
              <a:gd name="connsiteX237" fmla="*/ 57150 w 1409700"/>
              <a:gd name="connsiteY237" fmla="*/ 1616081 h 2084930"/>
              <a:gd name="connsiteX238" fmla="*/ 90487 w 1409700"/>
              <a:gd name="connsiteY238" fmla="*/ 1635131 h 2084930"/>
              <a:gd name="connsiteX239" fmla="*/ 104775 w 1409700"/>
              <a:gd name="connsiteY239" fmla="*/ 1649419 h 2084930"/>
              <a:gd name="connsiteX240" fmla="*/ 109537 w 1409700"/>
              <a:gd name="connsiteY240" fmla="*/ 1663706 h 2084930"/>
              <a:gd name="connsiteX241" fmla="*/ 119062 w 1409700"/>
              <a:gd name="connsiteY241" fmla="*/ 1682756 h 2084930"/>
              <a:gd name="connsiteX242" fmla="*/ 128587 w 1409700"/>
              <a:gd name="connsiteY242" fmla="*/ 1797056 h 2084930"/>
              <a:gd name="connsiteX243" fmla="*/ 138112 w 1409700"/>
              <a:gd name="connsiteY243" fmla="*/ 1768481 h 2084930"/>
              <a:gd name="connsiteX244" fmla="*/ 142875 w 1409700"/>
              <a:gd name="connsiteY244" fmla="*/ 1754194 h 2084930"/>
              <a:gd name="connsiteX245" fmla="*/ 161925 w 1409700"/>
              <a:gd name="connsiteY245" fmla="*/ 1749431 h 2084930"/>
              <a:gd name="connsiteX246" fmla="*/ 209550 w 1409700"/>
              <a:gd name="connsiteY246" fmla="*/ 1763719 h 2084930"/>
              <a:gd name="connsiteX247" fmla="*/ 219075 w 1409700"/>
              <a:gd name="connsiteY247" fmla="*/ 1778006 h 2084930"/>
              <a:gd name="connsiteX248" fmla="*/ 252412 w 1409700"/>
              <a:gd name="connsiteY248" fmla="*/ 1782769 h 2084930"/>
              <a:gd name="connsiteX249" fmla="*/ 328612 w 1409700"/>
              <a:gd name="connsiteY249" fmla="*/ 1792294 h 2084930"/>
              <a:gd name="connsiteX250" fmla="*/ 357187 w 1409700"/>
              <a:gd name="connsiteY250" fmla="*/ 1816106 h 2084930"/>
              <a:gd name="connsiteX251" fmla="*/ 371475 w 1409700"/>
              <a:gd name="connsiteY251" fmla="*/ 1825631 h 2084930"/>
              <a:gd name="connsiteX252" fmla="*/ 385762 w 1409700"/>
              <a:gd name="connsiteY252" fmla="*/ 1839919 h 2084930"/>
              <a:gd name="connsiteX253" fmla="*/ 400050 w 1409700"/>
              <a:gd name="connsiteY253" fmla="*/ 1849444 h 2084930"/>
              <a:gd name="connsiteX254" fmla="*/ 452437 w 1409700"/>
              <a:gd name="connsiteY254" fmla="*/ 1863731 h 2084930"/>
              <a:gd name="connsiteX255" fmla="*/ 466725 w 1409700"/>
              <a:gd name="connsiteY255" fmla="*/ 1878019 h 2084930"/>
              <a:gd name="connsiteX256" fmla="*/ 466725 w 1409700"/>
              <a:gd name="connsiteY256" fmla="*/ 1930406 h 2084930"/>
              <a:gd name="connsiteX257" fmla="*/ 438150 w 1409700"/>
              <a:gd name="connsiteY257" fmla="*/ 1944694 h 2084930"/>
              <a:gd name="connsiteX258" fmla="*/ 423862 w 1409700"/>
              <a:gd name="connsiteY258" fmla="*/ 1973269 h 2084930"/>
              <a:gd name="connsiteX259" fmla="*/ 414337 w 1409700"/>
              <a:gd name="connsiteY259" fmla="*/ 2020894 h 2084930"/>
              <a:gd name="connsiteX260" fmla="*/ 400050 w 1409700"/>
              <a:gd name="connsiteY260" fmla="*/ 2030419 h 2084930"/>
              <a:gd name="connsiteX261" fmla="*/ 385762 w 1409700"/>
              <a:gd name="connsiteY261" fmla="*/ 2078044 h 2084930"/>
              <a:gd name="connsiteX262" fmla="*/ 485775 w 1409700"/>
              <a:gd name="connsiteY262" fmla="*/ 2058994 h 208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1409700" h="2084930">
                <a:moveTo>
                  <a:pt x="409575" y="2073281"/>
                </a:moveTo>
                <a:cubicBezTo>
                  <a:pt x="438150" y="2071694"/>
                  <a:pt x="467186" y="2073874"/>
                  <a:pt x="495300" y="2068519"/>
                </a:cubicBezTo>
                <a:cubicBezTo>
                  <a:pt x="501916" y="2067259"/>
                  <a:pt x="506316" y="2060119"/>
                  <a:pt x="509587" y="2054231"/>
                </a:cubicBezTo>
                <a:cubicBezTo>
                  <a:pt x="521375" y="2033012"/>
                  <a:pt x="513284" y="2026721"/>
                  <a:pt x="528637" y="2011369"/>
                </a:cubicBezTo>
                <a:cubicBezTo>
                  <a:pt x="532685" y="2007322"/>
                  <a:pt x="538162" y="2005019"/>
                  <a:pt x="542925" y="2001844"/>
                </a:cubicBezTo>
                <a:cubicBezTo>
                  <a:pt x="554037" y="2003431"/>
                  <a:pt x="566004" y="2002047"/>
                  <a:pt x="576262" y="2006606"/>
                </a:cubicBezTo>
                <a:cubicBezTo>
                  <a:pt x="581493" y="2008931"/>
                  <a:pt x="581024" y="2017719"/>
                  <a:pt x="585787" y="2020894"/>
                </a:cubicBezTo>
                <a:cubicBezTo>
                  <a:pt x="591233" y="2024525"/>
                  <a:pt x="598543" y="2023858"/>
                  <a:pt x="604837" y="2025656"/>
                </a:cubicBezTo>
                <a:cubicBezTo>
                  <a:pt x="609664" y="2027035"/>
                  <a:pt x="614255" y="2029201"/>
                  <a:pt x="619125" y="2030419"/>
                </a:cubicBezTo>
                <a:lnTo>
                  <a:pt x="657225" y="2039944"/>
                </a:lnTo>
                <a:cubicBezTo>
                  <a:pt x="692150" y="2038356"/>
                  <a:pt x="727515" y="2040929"/>
                  <a:pt x="762000" y="2035181"/>
                </a:cubicBezTo>
                <a:cubicBezTo>
                  <a:pt x="767646" y="2034240"/>
                  <a:pt x="768965" y="2026013"/>
                  <a:pt x="771525" y="2020894"/>
                </a:cubicBezTo>
                <a:cubicBezTo>
                  <a:pt x="775051" y="2013842"/>
                  <a:pt x="781130" y="1985135"/>
                  <a:pt x="785812" y="1982794"/>
                </a:cubicBezTo>
                <a:cubicBezTo>
                  <a:pt x="800082" y="1975659"/>
                  <a:pt x="817562" y="1979619"/>
                  <a:pt x="833437" y="1978031"/>
                </a:cubicBezTo>
                <a:cubicBezTo>
                  <a:pt x="841807" y="1952924"/>
                  <a:pt x="832669" y="1973239"/>
                  <a:pt x="852487" y="1949456"/>
                </a:cubicBezTo>
                <a:cubicBezTo>
                  <a:pt x="856151" y="1945059"/>
                  <a:pt x="857965" y="1939216"/>
                  <a:pt x="862012" y="1935169"/>
                </a:cubicBezTo>
                <a:cubicBezTo>
                  <a:pt x="871244" y="1925938"/>
                  <a:pt x="878968" y="1924755"/>
                  <a:pt x="890587" y="1920881"/>
                </a:cubicBezTo>
                <a:cubicBezTo>
                  <a:pt x="889000" y="1912944"/>
                  <a:pt x="888667" y="1904648"/>
                  <a:pt x="885825" y="1897069"/>
                </a:cubicBezTo>
                <a:cubicBezTo>
                  <a:pt x="883815" y="1891709"/>
                  <a:pt x="879964" y="1887178"/>
                  <a:pt x="876300" y="1882781"/>
                </a:cubicBezTo>
                <a:cubicBezTo>
                  <a:pt x="864843" y="1869032"/>
                  <a:pt x="861771" y="1868333"/>
                  <a:pt x="847725" y="1858969"/>
                </a:cubicBezTo>
                <a:cubicBezTo>
                  <a:pt x="852487" y="1855794"/>
                  <a:pt x="856782" y="1851769"/>
                  <a:pt x="862012" y="1849444"/>
                </a:cubicBezTo>
                <a:cubicBezTo>
                  <a:pt x="871187" y="1845366"/>
                  <a:pt x="890587" y="1839919"/>
                  <a:pt x="890587" y="1839919"/>
                </a:cubicBezTo>
                <a:cubicBezTo>
                  <a:pt x="905177" y="1842003"/>
                  <a:pt x="927033" y="1840232"/>
                  <a:pt x="938212" y="1854206"/>
                </a:cubicBezTo>
                <a:cubicBezTo>
                  <a:pt x="941348" y="1858126"/>
                  <a:pt x="941387" y="1863731"/>
                  <a:pt x="942975" y="1868494"/>
                </a:cubicBezTo>
                <a:cubicBezTo>
                  <a:pt x="939110" y="1880089"/>
                  <a:pt x="933125" y="1889518"/>
                  <a:pt x="942975" y="1901831"/>
                </a:cubicBezTo>
                <a:cubicBezTo>
                  <a:pt x="946111" y="1905751"/>
                  <a:pt x="952500" y="1905006"/>
                  <a:pt x="957262" y="1906594"/>
                </a:cubicBezTo>
                <a:cubicBezTo>
                  <a:pt x="962819" y="1914929"/>
                  <a:pt x="969168" y="1928421"/>
                  <a:pt x="981075" y="1930406"/>
                </a:cubicBezTo>
                <a:cubicBezTo>
                  <a:pt x="986027" y="1931231"/>
                  <a:pt x="990600" y="1927231"/>
                  <a:pt x="995362" y="1925644"/>
                </a:cubicBezTo>
                <a:cubicBezTo>
                  <a:pt x="997768" y="1911208"/>
                  <a:pt x="999794" y="1874955"/>
                  <a:pt x="1019175" y="1868494"/>
                </a:cubicBezTo>
                <a:lnTo>
                  <a:pt x="1033462" y="1863731"/>
                </a:lnTo>
                <a:cubicBezTo>
                  <a:pt x="1038225" y="1857381"/>
                  <a:pt x="1041652" y="1849762"/>
                  <a:pt x="1047750" y="1844681"/>
                </a:cubicBezTo>
                <a:cubicBezTo>
                  <a:pt x="1051606" y="1841467"/>
                  <a:pt x="1059119" y="1844004"/>
                  <a:pt x="1062037" y="1839919"/>
                </a:cubicBezTo>
                <a:cubicBezTo>
                  <a:pt x="1067873" y="1831749"/>
                  <a:pt x="1064462" y="1818444"/>
                  <a:pt x="1071562" y="1811344"/>
                </a:cubicBezTo>
                <a:lnTo>
                  <a:pt x="1100137" y="1782769"/>
                </a:lnTo>
                <a:cubicBezTo>
                  <a:pt x="1112112" y="1746848"/>
                  <a:pt x="1095957" y="1791131"/>
                  <a:pt x="1114425" y="1754194"/>
                </a:cubicBezTo>
                <a:cubicBezTo>
                  <a:pt x="1116670" y="1749704"/>
                  <a:pt x="1117600" y="1744669"/>
                  <a:pt x="1119187" y="1739906"/>
                </a:cubicBezTo>
                <a:cubicBezTo>
                  <a:pt x="1120775" y="1728794"/>
                  <a:pt x="1121749" y="1717576"/>
                  <a:pt x="1123950" y="1706569"/>
                </a:cubicBezTo>
                <a:cubicBezTo>
                  <a:pt x="1124935" y="1701646"/>
                  <a:pt x="1127494" y="1697151"/>
                  <a:pt x="1128712" y="1692281"/>
                </a:cubicBezTo>
                <a:cubicBezTo>
                  <a:pt x="1130675" y="1684428"/>
                  <a:pt x="1131887" y="1676406"/>
                  <a:pt x="1133475" y="1668469"/>
                </a:cubicBezTo>
                <a:cubicBezTo>
                  <a:pt x="1131887" y="1649419"/>
                  <a:pt x="1131855" y="1630175"/>
                  <a:pt x="1128712" y="1611319"/>
                </a:cubicBezTo>
                <a:cubicBezTo>
                  <a:pt x="1127061" y="1601415"/>
                  <a:pt x="1119187" y="1582744"/>
                  <a:pt x="1119187" y="1582744"/>
                </a:cubicBezTo>
                <a:cubicBezTo>
                  <a:pt x="1117600" y="1568456"/>
                  <a:pt x="1118971" y="1553519"/>
                  <a:pt x="1114425" y="1539881"/>
                </a:cubicBezTo>
                <a:cubicBezTo>
                  <a:pt x="1110805" y="1529021"/>
                  <a:pt x="1098996" y="1522166"/>
                  <a:pt x="1095375" y="1511306"/>
                </a:cubicBezTo>
                <a:lnTo>
                  <a:pt x="1090612" y="1497019"/>
                </a:lnTo>
                <a:cubicBezTo>
                  <a:pt x="1092200" y="1492256"/>
                  <a:pt x="1093130" y="1487221"/>
                  <a:pt x="1095375" y="1482731"/>
                </a:cubicBezTo>
                <a:cubicBezTo>
                  <a:pt x="1097935" y="1477612"/>
                  <a:pt x="1102645" y="1473705"/>
                  <a:pt x="1104900" y="1468444"/>
                </a:cubicBezTo>
                <a:cubicBezTo>
                  <a:pt x="1107478" y="1462428"/>
                  <a:pt x="1108586" y="1455850"/>
                  <a:pt x="1109662" y="1449394"/>
                </a:cubicBezTo>
                <a:cubicBezTo>
                  <a:pt x="1111766" y="1436769"/>
                  <a:pt x="1111743" y="1423809"/>
                  <a:pt x="1114425" y="1411294"/>
                </a:cubicBezTo>
                <a:cubicBezTo>
                  <a:pt x="1119626" y="1387023"/>
                  <a:pt x="1121180" y="1382645"/>
                  <a:pt x="1138237" y="1368431"/>
                </a:cubicBezTo>
                <a:cubicBezTo>
                  <a:pt x="1142634" y="1364767"/>
                  <a:pt x="1147762" y="1362081"/>
                  <a:pt x="1152525" y="1358906"/>
                </a:cubicBezTo>
                <a:cubicBezTo>
                  <a:pt x="1155700" y="1354144"/>
                  <a:pt x="1161481" y="1350314"/>
                  <a:pt x="1162050" y="1344619"/>
                </a:cubicBezTo>
                <a:cubicBezTo>
                  <a:pt x="1163167" y="1333449"/>
                  <a:pt x="1159811" y="1322219"/>
                  <a:pt x="1157287" y="1311281"/>
                </a:cubicBezTo>
                <a:cubicBezTo>
                  <a:pt x="1155029" y="1301498"/>
                  <a:pt x="1150937" y="1292231"/>
                  <a:pt x="1147762" y="1282706"/>
                </a:cubicBezTo>
                <a:cubicBezTo>
                  <a:pt x="1146175" y="1277944"/>
                  <a:pt x="1145784" y="1272596"/>
                  <a:pt x="1143000" y="1268419"/>
                </a:cubicBezTo>
                <a:cubicBezTo>
                  <a:pt x="1139825" y="1263656"/>
                  <a:pt x="1136035" y="1259251"/>
                  <a:pt x="1133475" y="1254131"/>
                </a:cubicBezTo>
                <a:cubicBezTo>
                  <a:pt x="1113756" y="1214695"/>
                  <a:pt x="1146485" y="1266505"/>
                  <a:pt x="1119187" y="1225556"/>
                </a:cubicBezTo>
                <a:cubicBezTo>
                  <a:pt x="1117600" y="1220794"/>
                  <a:pt x="1116402" y="1215883"/>
                  <a:pt x="1114425" y="1211269"/>
                </a:cubicBezTo>
                <a:cubicBezTo>
                  <a:pt x="1106248" y="1192190"/>
                  <a:pt x="1104604" y="1195800"/>
                  <a:pt x="1100137" y="1177931"/>
                </a:cubicBezTo>
                <a:cubicBezTo>
                  <a:pt x="1099813" y="1176633"/>
                  <a:pt x="1094572" y="1144781"/>
                  <a:pt x="1090612" y="1139831"/>
                </a:cubicBezTo>
                <a:cubicBezTo>
                  <a:pt x="1079433" y="1125857"/>
                  <a:pt x="1057577" y="1127628"/>
                  <a:pt x="1042987" y="1125544"/>
                </a:cubicBezTo>
                <a:cubicBezTo>
                  <a:pt x="1028939" y="1116178"/>
                  <a:pt x="1025872" y="1115482"/>
                  <a:pt x="1014412" y="1101731"/>
                </a:cubicBezTo>
                <a:cubicBezTo>
                  <a:pt x="1010748" y="1097334"/>
                  <a:pt x="1008934" y="1091491"/>
                  <a:pt x="1004887" y="1087444"/>
                </a:cubicBezTo>
                <a:cubicBezTo>
                  <a:pt x="1000840" y="1083397"/>
                  <a:pt x="994997" y="1081583"/>
                  <a:pt x="990600" y="1077919"/>
                </a:cubicBezTo>
                <a:cubicBezTo>
                  <a:pt x="985426" y="1073607"/>
                  <a:pt x="982200" y="1066902"/>
                  <a:pt x="976312" y="1063631"/>
                </a:cubicBezTo>
                <a:cubicBezTo>
                  <a:pt x="960139" y="1054646"/>
                  <a:pt x="936902" y="1052300"/>
                  <a:pt x="919162" y="1049344"/>
                </a:cubicBezTo>
                <a:cubicBezTo>
                  <a:pt x="884237" y="1050931"/>
                  <a:pt x="847122" y="1041830"/>
                  <a:pt x="814387" y="1054106"/>
                </a:cubicBezTo>
                <a:cubicBezTo>
                  <a:pt x="802130" y="1058702"/>
                  <a:pt x="814118" y="1082949"/>
                  <a:pt x="804862" y="1092206"/>
                </a:cubicBezTo>
                <a:cubicBezTo>
                  <a:pt x="800100" y="1096969"/>
                  <a:pt x="794958" y="1101380"/>
                  <a:pt x="790575" y="1106494"/>
                </a:cubicBezTo>
                <a:cubicBezTo>
                  <a:pt x="785409" y="1112521"/>
                  <a:pt x="783696" y="1122695"/>
                  <a:pt x="776287" y="1125544"/>
                </a:cubicBezTo>
                <a:cubicBezTo>
                  <a:pt x="761396" y="1131271"/>
                  <a:pt x="744537" y="1128719"/>
                  <a:pt x="728662" y="1130306"/>
                </a:cubicBezTo>
                <a:cubicBezTo>
                  <a:pt x="722312" y="1128719"/>
                  <a:pt x="714723" y="1129633"/>
                  <a:pt x="709612" y="1125544"/>
                </a:cubicBezTo>
                <a:cubicBezTo>
                  <a:pt x="705692" y="1122408"/>
                  <a:pt x="705835" y="1116179"/>
                  <a:pt x="704850" y="1111256"/>
                </a:cubicBezTo>
                <a:cubicBezTo>
                  <a:pt x="702649" y="1100249"/>
                  <a:pt x="705107" y="1087959"/>
                  <a:pt x="700087" y="1077919"/>
                </a:cubicBezTo>
                <a:cubicBezTo>
                  <a:pt x="697842" y="1073429"/>
                  <a:pt x="690770" y="1073866"/>
                  <a:pt x="685800" y="1073156"/>
                </a:cubicBezTo>
                <a:cubicBezTo>
                  <a:pt x="668442" y="1070676"/>
                  <a:pt x="650875" y="1069981"/>
                  <a:pt x="633412" y="1068394"/>
                </a:cubicBezTo>
                <a:cubicBezTo>
                  <a:pt x="630237" y="1063631"/>
                  <a:pt x="627934" y="1058153"/>
                  <a:pt x="623887" y="1054106"/>
                </a:cubicBezTo>
                <a:cubicBezTo>
                  <a:pt x="618274" y="1048493"/>
                  <a:pt x="610863" y="1044985"/>
                  <a:pt x="604837" y="1039819"/>
                </a:cubicBezTo>
                <a:cubicBezTo>
                  <a:pt x="599723" y="1035436"/>
                  <a:pt x="595312" y="1030294"/>
                  <a:pt x="590550" y="1025531"/>
                </a:cubicBezTo>
                <a:cubicBezTo>
                  <a:pt x="583810" y="1027778"/>
                  <a:pt x="563195" y="1035056"/>
                  <a:pt x="557212" y="1035056"/>
                </a:cubicBezTo>
                <a:cubicBezTo>
                  <a:pt x="530178" y="1035056"/>
                  <a:pt x="503237" y="1031881"/>
                  <a:pt x="476250" y="1030294"/>
                </a:cubicBezTo>
                <a:cubicBezTo>
                  <a:pt x="485775" y="1027119"/>
                  <a:pt x="496471" y="1026338"/>
                  <a:pt x="504825" y="1020769"/>
                </a:cubicBezTo>
                <a:cubicBezTo>
                  <a:pt x="514350" y="1014419"/>
                  <a:pt x="522540" y="1005340"/>
                  <a:pt x="533400" y="1001719"/>
                </a:cubicBezTo>
                <a:cubicBezTo>
                  <a:pt x="538162" y="1000131"/>
                  <a:pt x="543299" y="999394"/>
                  <a:pt x="547687" y="996956"/>
                </a:cubicBezTo>
                <a:cubicBezTo>
                  <a:pt x="557694" y="991396"/>
                  <a:pt x="576262" y="977906"/>
                  <a:pt x="576262" y="977906"/>
                </a:cubicBezTo>
                <a:cubicBezTo>
                  <a:pt x="577850" y="973144"/>
                  <a:pt x="578587" y="968007"/>
                  <a:pt x="581025" y="963619"/>
                </a:cubicBezTo>
                <a:cubicBezTo>
                  <a:pt x="586585" y="953612"/>
                  <a:pt x="600075" y="935044"/>
                  <a:pt x="600075" y="935044"/>
                </a:cubicBezTo>
                <a:cubicBezTo>
                  <a:pt x="615271" y="889455"/>
                  <a:pt x="600125" y="920696"/>
                  <a:pt x="623887" y="892181"/>
                </a:cubicBezTo>
                <a:cubicBezTo>
                  <a:pt x="640457" y="872297"/>
                  <a:pt x="624246" y="880950"/>
                  <a:pt x="647700" y="873131"/>
                </a:cubicBezTo>
                <a:cubicBezTo>
                  <a:pt x="654050" y="868369"/>
                  <a:pt x="659858" y="862782"/>
                  <a:pt x="666750" y="858844"/>
                </a:cubicBezTo>
                <a:cubicBezTo>
                  <a:pt x="671109" y="856353"/>
                  <a:pt x="676678" y="856572"/>
                  <a:pt x="681037" y="854081"/>
                </a:cubicBezTo>
                <a:cubicBezTo>
                  <a:pt x="687929" y="850143"/>
                  <a:pt x="693737" y="844556"/>
                  <a:pt x="700087" y="839794"/>
                </a:cubicBezTo>
                <a:cubicBezTo>
                  <a:pt x="703262" y="833444"/>
                  <a:pt x="705485" y="826521"/>
                  <a:pt x="709612" y="820744"/>
                </a:cubicBezTo>
                <a:cubicBezTo>
                  <a:pt x="713527" y="815263"/>
                  <a:pt x="720629" y="812344"/>
                  <a:pt x="723900" y="806456"/>
                </a:cubicBezTo>
                <a:cubicBezTo>
                  <a:pt x="728776" y="797679"/>
                  <a:pt x="726325" y="784981"/>
                  <a:pt x="733425" y="777881"/>
                </a:cubicBezTo>
                <a:lnTo>
                  <a:pt x="776287" y="735019"/>
                </a:lnTo>
                <a:cubicBezTo>
                  <a:pt x="781050" y="730256"/>
                  <a:pt x="785187" y="724772"/>
                  <a:pt x="790575" y="720731"/>
                </a:cubicBezTo>
                <a:cubicBezTo>
                  <a:pt x="815013" y="702403"/>
                  <a:pt x="804013" y="712057"/>
                  <a:pt x="823912" y="692156"/>
                </a:cubicBezTo>
                <a:cubicBezTo>
                  <a:pt x="824656" y="689923"/>
                  <a:pt x="833905" y="653822"/>
                  <a:pt x="842962" y="649294"/>
                </a:cubicBezTo>
                <a:cubicBezTo>
                  <a:pt x="851599" y="644976"/>
                  <a:pt x="862111" y="646626"/>
                  <a:pt x="871537" y="644531"/>
                </a:cubicBezTo>
                <a:cubicBezTo>
                  <a:pt x="876438" y="643442"/>
                  <a:pt x="881062" y="641356"/>
                  <a:pt x="885825" y="639769"/>
                </a:cubicBezTo>
                <a:cubicBezTo>
                  <a:pt x="889000" y="635006"/>
                  <a:pt x="892023" y="630139"/>
                  <a:pt x="895350" y="625481"/>
                </a:cubicBezTo>
                <a:cubicBezTo>
                  <a:pt x="899963" y="619022"/>
                  <a:pt x="905699" y="613323"/>
                  <a:pt x="909637" y="606431"/>
                </a:cubicBezTo>
                <a:cubicBezTo>
                  <a:pt x="912128" y="602072"/>
                  <a:pt x="912812" y="596906"/>
                  <a:pt x="914400" y="592144"/>
                </a:cubicBezTo>
                <a:cubicBezTo>
                  <a:pt x="915987" y="581031"/>
                  <a:pt x="915936" y="569558"/>
                  <a:pt x="919162" y="558806"/>
                </a:cubicBezTo>
                <a:cubicBezTo>
                  <a:pt x="922524" y="547600"/>
                  <a:pt x="933263" y="539850"/>
                  <a:pt x="942975" y="534994"/>
                </a:cubicBezTo>
                <a:cubicBezTo>
                  <a:pt x="947465" y="532749"/>
                  <a:pt x="952772" y="532476"/>
                  <a:pt x="957262" y="530231"/>
                </a:cubicBezTo>
                <a:cubicBezTo>
                  <a:pt x="962382" y="527671"/>
                  <a:pt x="966787" y="523881"/>
                  <a:pt x="971550" y="520706"/>
                </a:cubicBezTo>
                <a:cubicBezTo>
                  <a:pt x="973137" y="509594"/>
                  <a:pt x="973087" y="498121"/>
                  <a:pt x="976312" y="487369"/>
                </a:cubicBezTo>
                <a:cubicBezTo>
                  <a:pt x="977957" y="481886"/>
                  <a:pt x="982034" y="477359"/>
                  <a:pt x="985837" y="473081"/>
                </a:cubicBezTo>
                <a:cubicBezTo>
                  <a:pt x="992877" y="465161"/>
                  <a:pt x="1014075" y="441481"/>
                  <a:pt x="1028700" y="434981"/>
                </a:cubicBezTo>
                <a:cubicBezTo>
                  <a:pt x="1037875" y="430903"/>
                  <a:pt x="1047750" y="428631"/>
                  <a:pt x="1057275" y="425456"/>
                </a:cubicBezTo>
                <a:lnTo>
                  <a:pt x="1071562" y="420694"/>
                </a:lnTo>
                <a:cubicBezTo>
                  <a:pt x="1076325" y="417519"/>
                  <a:pt x="1081453" y="414833"/>
                  <a:pt x="1085850" y="411169"/>
                </a:cubicBezTo>
                <a:cubicBezTo>
                  <a:pt x="1091024" y="406857"/>
                  <a:pt x="1094533" y="400617"/>
                  <a:pt x="1100137" y="396881"/>
                </a:cubicBezTo>
                <a:cubicBezTo>
                  <a:pt x="1104314" y="394096"/>
                  <a:pt x="1109662" y="393706"/>
                  <a:pt x="1114425" y="392119"/>
                </a:cubicBezTo>
                <a:cubicBezTo>
                  <a:pt x="1122585" y="386679"/>
                  <a:pt x="1138520" y="375202"/>
                  <a:pt x="1147762" y="373069"/>
                </a:cubicBezTo>
                <a:cubicBezTo>
                  <a:pt x="1161769" y="369836"/>
                  <a:pt x="1176337" y="369894"/>
                  <a:pt x="1190625" y="368306"/>
                </a:cubicBezTo>
                <a:cubicBezTo>
                  <a:pt x="1235236" y="353436"/>
                  <a:pt x="1202617" y="362996"/>
                  <a:pt x="1243012" y="354019"/>
                </a:cubicBezTo>
                <a:cubicBezTo>
                  <a:pt x="1262204" y="349754"/>
                  <a:pt x="1269216" y="346142"/>
                  <a:pt x="1290637" y="344494"/>
                </a:cubicBezTo>
                <a:cubicBezTo>
                  <a:pt x="1322333" y="342056"/>
                  <a:pt x="1354137" y="341319"/>
                  <a:pt x="1385887" y="339731"/>
                </a:cubicBezTo>
                <a:cubicBezTo>
                  <a:pt x="1415541" y="295250"/>
                  <a:pt x="1403986" y="322564"/>
                  <a:pt x="1409700" y="254006"/>
                </a:cubicBezTo>
                <a:cubicBezTo>
                  <a:pt x="1408112" y="247656"/>
                  <a:pt x="1409565" y="239584"/>
                  <a:pt x="1404937" y="234956"/>
                </a:cubicBezTo>
                <a:cubicBezTo>
                  <a:pt x="1400309" y="230328"/>
                  <a:pt x="1392305" y="231478"/>
                  <a:pt x="1385887" y="230194"/>
                </a:cubicBezTo>
                <a:cubicBezTo>
                  <a:pt x="1369350" y="226887"/>
                  <a:pt x="1340007" y="222959"/>
                  <a:pt x="1323975" y="220669"/>
                </a:cubicBezTo>
                <a:cubicBezTo>
                  <a:pt x="1312862" y="222256"/>
                  <a:pt x="1301644" y="223230"/>
                  <a:pt x="1290637" y="225431"/>
                </a:cubicBezTo>
                <a:cubicBezTo>
                  <a:pt x="1285714" y="226416"/>
                  <a:pt x="1281370" y="230194"/>
                  <a:pt x="1276350" y="230194"/>
                </a:cubicBezTo>
                <a:cubicBezTo>
                  <a:pt x="1271330" y="230194"/>
                  <a:pt x="1266825" y="227019"/>
                  <a:pt x="1262062" y="225431"/>
                </a:cubicBezTo>
                <a:cubicBezTo>
                  <a:pt x="1260475" y="220669"/>
                  <a:pt x="1255055" y="215634"/>
                  <a:pt x="1257300" y="211144"/>
                </a:cubicBezTo>
                <a:cubicBezTo>
                  <a:pt x="1259545" y="206654"/>
                  <a:pt x="1267667" y="209517"/>
                  <a:pt x="1271587" y="206381"/>
                </a:cubicBezTo>
                <a:cubicBezTo>
                  <a:pt x="1277197" y="201893"/>
                  <a:pt x="1288293" y="177732"/>
                  <a:pt x="1290637" y="173044"/>
                </a:cubicBezTo>
                <a:cubicBezTo>
                  <a:pt x="1292225" y="157169"/>
                  <a:pt x="1291812" y="140965"/>
                  <a:pt x="1295400" y="125419"/>
                </a:cubicBezTo>
                <a:cubicBezTo>
                  <a:pt x="1304934" y="84105"/>
                  <a:pt x="1314887" y="148816"/>
                  <a:pt x="1300162" y="82556"/>
                </a:cubicBezTo>
                <a:cubicBezTo>
                  <a:pt x="1299073" y="77656"/>
                  <a:pt x="1299485" y="71187"/>
                  <a:pt x="1295400" y="68269"/>
                </a:cubicBezTo>
                <a:cubicBezTo>
                  <a:pt x="1287230" y="62433"/>
                  <a:pt x="1266825" y="58744"/>
                  <a:pt x="1266825" y="58744"/>
                </a:cubicBezTo>
                <a:cubicBezTo>
                  <a:pt x="1257300" y="49219"/>
                  <a:pt x="1251029" y="34429"/>
                  <a:pt x="1238250" y="30169"/>
                </a:cubicBezTo>
                <a:cubicBezTo>
                  <a:pt x="1202329" y="18194"/>
                  <a:pt x="1246612" y="34349"/>
                  <a:pt x="1209675" y="15881"/>
                </a:cubicBezTo>
                <a:cubicBezTo>
                  <a:pt x="1205185" y="13636"/>
                  <a:pt x="1200150" y="12706"/>
                  <a:pt x="1195387" y="11119"/>
                </a:cubicBezTo>
                <a:cubicBezTo>
                  <a:pt x="1171884" y="-4551"/>
                  <a:pt x="1183576" y="-1252"/>
                  <a:pt x="1143000" y="6356"/>
                </a:cubicBezTo>
                <a:cubicBezTo>
                  <a:pt x="1130133" y="8768"/>
                  <a:pt x="1104900" y="15881"/>
                  <a:pt x="1104900" y="15881"/>
                </a:cubicBezTo>
                <a:cubicBezTo>
                  <a:pt x="1098550" y="20644"/>
                  <a:pt x="1091877" y="25003"/>
                  <a:pt x="1085850" y="30169"/>
                </a:cubicBezTo>
                <a:cubicBezTo>
                  <a:pt x="1080736" y="34552"/>
                  <a:pt x="1077166" y="40720"/>
                  <a:pt x="1071562" y="44456"/>
                </a:cubicBezTo>
                <a:cubicBezTo>
                  <a:pt x="1067385" y="47241"/>
                  <a:pt x="1062037" y="47631"/>
                  <a:pt x="1057275" y="49219"/>
                </a:cubicBezTo>
                <a:cubicBezTo>
                  <a:pt x="1050925" y="47631"/>
                  <a:pt x="1043908" y="47703"/>
                  <a:pt x="1038225" y="44456"/>
                </a:cubicBezTo>
                <a:cubicBezTo>
                  <a:pt x="1032377" y="41114"/>
                  <a:pt x="1030620" y="31004"/>
                  <a:pt x="1023937" y="30169"/>
                </a:cubicBezTo>
                <a:cubicBezTo>
                  <a:pt x="1003399" y="27602"/>
                  <a:pt x="982662" y="33344"/>
                  <a:pt x="962025" y="34931"/>
                </a:cubicBezTo>
                <a:cubicBezTo>
                  <a:pt x="957262" y="39694"/>
                  <a:pt x="953341" y="45483"/>
                  <a:pt x="947737" y="49219"/>
                </a:cubicBezTo>
                <a:cubicBezTo>
                  <a:pt x="929726" y="61226"/>
                  <a:pt x="883575" y="49825"/>
                  <a:pt x="876300" y="49219"/>
                </a:cubicBezTo>
                <a:cubicBezTo>
                  <a:pt x="843548" y="27384"/>
                  <a:pt x="858585" y="33789"/>
                  <a:pt x="833437" y="25406"/>
                </a:cubicBezTo>
                <a:cubicBezTo>
                  <a:pt x="808037" y="26994"/>
                  <a:pt x="780956" y="20945"/>
                  <a:pt x="757237" y="30169"/>
                </a:cubicBezTo>
                <a:cubicBezTo>
                  <a:pt x="750805" y="32670"/>
                  <a:pt x="748546" y="64636"/>
                  <a:pt x="742950" y="73031"/>
                </a:cubicBezTo>
                <a:cubicBezTo>
                  <a:pt x="718330" y="109961"/>
                  <a:pt x="727521" y="90745"/>
                  <a:pt x="714375" y="130181"/>
                </a:cubicBezTo>
                <a:cubicBezTo>
                  <a:pt x="712787" y="134944"/>
                  <a:pt x="713789" y="141684"/>
                  <a:pt x="709612" y="144469"/>
                </a:cubicBezTo>
                <a:cubicBezTo>
                  <a:pt x="704850" y="147644"/>
                  <a:pt x="699983" y="150667"/>
                  <a:pt x="695325" y="153994"/>
                </a:cubicBezTo>
                <a:cubicBezTo>
                  <a:pt x="688866" y="158608"/>
                  <a:pt x="683167" y="164343"/>
                  <a:pt x="676275" y="168281"/>
                </a:cubicBezTo>
                <a:cubicBezTo>
                  <a:pt x="671916" y="170772"/>
                  <a:pt x="666750" y="171456"/>
                  <a:pt x="661987" y="173044"/>
                </a:cubicBezTo>
                <a:cubicBezTo>
                  <a:pt x="657225" y="179394"/>
                  <a:pt x="653313" y="186481"/>
                  <a:pt x="647700" y="192094"/>
                </a:cubicBezTo>
                <a:cubicBezTo>
                  <a:pt x="643653" y="196141"/>
                  <a:pt x="634081" y="195934"/>
                  <a:pt x="633412" y="201619"/>
                </a:cubicBezTo>
                <a:cubicBezTo>
                  <a:pt x="627474" y="252096"/>
                  <a:pt x="631253" y="303261"/>
                  <a:pt x="628650" y="354019"/>
                </a:cubicBezTo>
                <a:cubicBezTo>
                  <a:pt x="628075" y="365229"/>
                  <a:pt x="628907" y="377316"/>
                  <a:pt x="623887" y="387356"/>
                </a:cubicBezTo>
                <a:cubicBezTo>
                  <a:pt x="621642" y="391846"/>
                  <a:pt x="614300" y="390356"/>
                  <a:pt x="609600" y="392119"/>
                </a:cubicBezTo>
                <a:cubicBezTo>
                  <a:pt x="573739" y="405567"/>
                  <a:pt x="598652" y="398428"/>
                  <a:pt x="566737" y="406406"/>
                </a:cubicBezTo>
                <a:cubicBezTo>
                  <a:pt x="565150" y="411169"/>
                  <a:pt x="565832" y="417480"/>
                  <a:pt x="561975" y="420694"/>
                </a:cubicBezTo>
                <a:cubicBezTo>
                  <a:pt x="555407" y="426167"/>
                  <a:pt x="546196" y="427297"/>
                  <a:pt x="538162" y="430219"/>
                </a:cubicBezTo>
                <a:cubicBezTo>
                  <a:pt x="495006" y="445912"/>
                  <a:pt x="524115" y="432480"/>
                  <a:pt x="490537" y="449269"/>
                </a:cubicBezTo>
                <a:cubicBezTo>
                  <a:pt x="469900" y="447681"/>
                  <a:pt x="449323" y="444506"/>
                  <a:pt x="428625" y="444506"/>
                </a:cubicBezTo>
                <a:cubicBezTo>
                  <a:pt x="422080" y="444506"/>
                  <a:pt x="413835" y="444299"/>
                  <a:pt x="409575" y="449269"/>
                </a:cubicBezTo>
                <a:cubicBezTo>
                  <a:pt x="353005" y="515268"/>
                  <a:pt x="431407" y="451251"/>
                  <a:pt x="390525" y="492131"/>
                </a:cubicBezTo>
                <a:cubicBezTo>
                  <a:pt x="386477" y="496178"/>
                  <a:pt x="381000" y="498481"/>
                  <a:pt x="376237" y="501656"/>
                </a:cubicBezTo>
                <a:cubicBezTo>
                  <a:pt x="330151" y="470931"/>
                  <a:pt x="349128" y="479549"/>
                  <a:pt x="238125" y="496894"/>
                </a:cubicBezTo>
                <a:cubicBezTo>
                  <a:pt x="226815" y="498661"/>
                  <a:pt x="219075" y="509594"/>
                  <a:pt x="209550" y="515944"/>
                </a:cubicBezTo>
                <a:lnTo>
                  <a:pt x="195262" y="525469"/>
                </a:lnTo>
                <a:cubicBezTo>
                  <a:pt x="179387" y="549281"/>
                  <a:pt x="190500" y="536581"/>
                  <a:pt x="157162" y="558806"/>
                </a:cubicBezTo>
                <a:lnTo>
                  <a:pt x="142875" y="568331"/>
                </a:lnTo>
                <a:cubicBezTo>
                  <a:pt x="130903" y="604243"/>
                  <a:pt x="148444" y="561371"/>
                  <a:pt x="123825" y="592144"/>
                </a:cubicBezTo>
                <a:cubicBezTo>
                  <a:pt x="120689" y="596064"/>
                  <a:pt x="121307" y="601941"/>
                  <a:pt x="119062" y="606431"/>
                </a:cubicBezTo>
                <a:cubicBezTo>
                  <a:pt x="106461" y="631632"/>
                  <a:pt x="112808" y="610424"/>
                  <a:pt x="95250" y="635006"/>
                </a:cubicBezTo>
                <a:cubicBezTo>
                  <a:pt x="91124" y="640783"/>
                  <a:pt x="88900" y="647706"/>
                  <a:pt x="85725" y="654056"/>
                </a:cubicBezTo>
                <a:cubicBezTo>
                  <a:pt x="88900" y="663581"/>
                  <a:pt x="97685" y="672891"/>
                  <a:pt x="95250" y="682631"/>
                </a:cubicBezTo>
                <a:cubicBezTo>
                  <a:pt x="94616" y="685167"/>
                  <a:pt x="88456" y="711873"/>
                  <a:pt x="85725" y="715969"/>
                </a:cubicBezTo>
                <a:cubicBezTo>
                  <a:pt x="81989" y="721573"/>
                  <a:pt x="77041" y="726520"/>
                  <a:pt x="71437" y="730256"/>
                </a:cubicBezTo>
                <a:cubicBezTo>
                  <a:pt x="67260" y="733041"/>
                  <a:pt x="61977" y="733640"/>
                  <a:pt x="57150" y="735019"/>
                </a:cubicBezTo>
                <a:cubicBezTo>
                  <a:pt x="15281" y="746982"/>
                  <a:pt x="58076" y="733122"/>
                  <a:pt x="23812" y="744544"/>
                </a:cubicBezTo>
                <a:cubicBezTo>
                  <a:pt x="28575" y="747719"/>
                  <a:pt x="32980" y="751509"/>
                  <a:pt x="38100" y="754069"/>
                </a:cubicBezTo>
                <a:cubicBezTo>
                  <a:pt x="42590" y="756314"/>
                  <a:pt x="47773" y="756854"/>
                  <a:pt x="52387" y="758831"/>
                </a:cubicBezTo>
                <a:cubicBezTo>
                  <a:pt x="58913" y="761628"/>
                  <a:pt x="65087" y="765181"/>
                  <a:pt x="71437" y="768356"/>
                </a:cubicBezTo>
                <a:cubicBezTo>
                  <a:pt x="76200" y="774706"/>
                  <a:pt x="84602" y="779548"/>
                  <a:pt x="85725" y="787406"/>
                </a:cubicBezTo>
                <a:cubicBezTo>
                  <a:pt x="93527" y="842018"/>
                  <a:pt x="86656" y="823629"/>
                  <a:pt x="66675" y="849319"/>
                </a:cubicBezTo>
                <a:cubicBezTo>
                  <a:pt x="26808" y="900577"/>
                  <a:pt x="65769" y="859751"/>
                  <a:pt x="33337" y="892181"/>
                </a:cubicBezTo>
                <a:cubicBezTo>
                  <a:pt x="31750" y="896944"/>
                  <a:pt x="28575" y="901449"/>
                  <a:pt x="28575" y="906469"/>
                </a:cubicBezTo>
                <a:cubicBezTo>
                  <a:pt x="28575" y="926837"/>
                  <a:pt x="28828" y="943651"/>
                  <a:pt x="47625" y="954094"/>
                </a:cubicBezTo>
                <a:cubicBezTo>
                  <a:pt x="56402" y="958970"/>
                  <a:pt x="66675" y="960444"/>
                  <a:pt x="76200" y="963619"/>
                </a:cubicBezTo>
                <a:cubicBezTo>
                  <a:pt x="80962" y="965206"/>
                  <a:pt x="85488" y="967927"/>
                  <a:pt x="90487" y="968381"/>
                </a:cubicBezTo>
                <a:lnTo>
                  <a:pt x="195262" y="977906"/>
                </a:lnTo>
                <a:cubicBezTo>
                  <a:pt x="154319" y="1005202"/>
                  <a:pt x="206121" y="972476"/>
                  <a:pt x="166687" y="992194"/>
                </a:cubicBezTo>
                <a:cubicBezTo>
                  <a:pt x="161568" y="994754"/>
                  <a:pt x="157162" y="998544"/>
                  <a:pt x="152400" y="1001719"/>
                </a:cubicBezTo>
                <a:cubicBezTo>
                  <a:pt x="149225" y="1006481"/>
                  <a:pt x="147637" y="1012831"/>
                  <a:pt x="142875" y="1016006"/>
                </a:cubicBezTo>
                <a:cubicBezTo>
                  <a:pt x="137429" y="1019637"/>
                  <a:pt x="129841" y="1018191"/>
                  <a:pt x="123825" y="1020769"/>
                </a:cubicBezTo>
                <a:cubicBezTo>
                  <a:pt x="118564" y="1023024"/>
                  <a:pt x="114300" y="1027119"/>
                  <a:pt x="109537" y="1030294"/>
                </a:cubicBezTo>
                <a:cubicBezTo>
                  <a:pt x="106362" y="1035056"/>
                  <a:pt x="104481" y="1041005"/>
                  <a:pt x="100012" y="1044581"/>
                </a:cubicBezTo>
                <a:cubicBezTo>
                  <a:pt x="96092" y="1047717"/>
                  <a:pt x="90215" y="1047099"/>
                  <a:pt x="85725" y="1049344"/>
                </a:cubicBezTo>
                <a:cubicBezTo>
                  <a:pt x="80605" y="1051904"/>
                  <a:pt x="75715" y="1055066"/>
                  <a:pt x="71437" y="1058869"/>
                </a:cubicBezTo>
                <a:cubicBezTo>
                  <a:pt x="61369" y="1067818"/>
                  <a:pt x="52387" y="1077919"/>
                  <a:pt x="42862" y="1087444"/>
                </a:cubicBezTo>
                <a:cubicBezTo>
                  <a:pt x="38100" y="1092206"/>
                  <a:pt x="32311" y="1096127"/>
                  <a:pt x="28575" y="1101731"/>
                </a:cubicBezTo>
                <a:lnTo>
                  <a:pt x="9525" y="1130306"/>
                </a:lnTo>
                <a:lnTo>
                  <a:pt x="0" y="1144594"/>
                </a:lnTo>
                <a:cubicBezTo>
                  <a:pt x="1830" y="1155575"/>
                  <a:pt x="3661" y="1175729"/>
                  <a:pt x="9525" y="1187456"/>
                </a:cubicBezTo>
                <a:cubicBezTo>
                  <a:pt x="12085" y="1192576"/>
                  <a:pt x="15386" y="1197347"/>
                  <a:pt x="19050" y="1201744"/>
                </a:cubicBezTo>
                <a:cubicBezTo>
                  <a:pt x="23362" y="1206918"/>
                  <a:pt x="29025" y="1210857"/>
                  <a:pt x="33337" y="1216031"/>
                </a:cubicBezTo>
                <a:cubicBezTo>
                  <a:pt x="37001" y="1220428"/>
                  <a:pt x="38554" y="1226550"/>
                  <a:pt x="42862" y="1230319"/>
                </a:cubicBezTo>
                <a:cubicBezTo>
                  <a:pt x="51477" y="1237857"/>
                  <a:pt x="71437" y="1249369"/>
                  <a:pt x="71437" y="1249369"/>
                </a:cubicBezTo>
                <a:cubicBezTo>
                  <a:pt x="73025" y="1254131"/>
                  <a:pt x="73064" y="1259736"/>
                  <a:pt x="76200" y="1263656"/>
                </a:cubicBezTo>
                <a:cubicBezTo>
                  <a:pt x="93858" y="1285728"/>
                  <a:pt x="134870" y="1269767"/>
                  <a:pt x="152400" y="1268419"/>
                </a:cubicBezTo>
                <a:cubicBezTo>
                  <a:pt x="206622" y="1250345"/>
                  <a:pt x="170952" y="1259484"/>
                  <a:pt x="261937" y="1254131"/>
                </a:cubicBezTo>
                <a:cubicBezTo>
                  <a:pt x="266253" y="1250894"/>
                  <a:pt x="288310" y="1233802"/>
                  <a:pt x="295275" y="1230319"/>
                </a:cubicBezTo>
                <a:cubicBezTo>
                  <a:pt x="299765" y="1228074"/>
                  <a:pt x="304692" y="1226774"/>
                  <a:pt x="309562" y="1225556"/>
                </a:cubicBezTo>
                <a:cubicBezTo>
                  <a:pt x="337674" y="1218528"/>
                  <a:pt x="353246" y="1218987"/>
                  <a:pt x="385762" y="1216031"/>
                </a:cubicBezTo>
                <a:cubicBezTo>
                  <a:pt x="415435" y="1206140"/>
                  <a:pt x="412994" y="1196370"/>
                  <a:pt x="419100" y="1220794"/>
                </a:cubicBezTo>
                <a:cubicBezTo>
                  <a:pt x="421063" y="1228647"/>
                  <a:pt x="422275" y="1236669"/>
                  <a:pt x="423862" y="1244606"/>
                </a:cubicBezTo>
                <a:cubicBezTo>
                  <a:pt x="422275" y="1265244"/>
                  <a:pt x="427853" y="1287762"/>
                  <a:pt x="419100" y="1306519"/>
                </a:cubicBezTo>
                <a:cubicBezTo>
                  <a:pt x="414854" y="1315617"/>
                  <a:pt x="390525" y="1316044"/>
                  <a:pt x="390525" y="1316044"/>
                </a:cubicBezTo>
                <a:cubicBezTo>
                  <a:pt x="379412" y="1314456"/>
                  <a:pt x="368125" y="1313805"/>
                  <a:pt x="357187" y="1311281"/>
                </a:cubicBezTo>
                <a:cubicBezTo>
                  <a:pt x="347404" y="1309023"/>
                  <a:pt x="328612" y="1301756"/>
                  <a:pt x="328612" y="1301756"/>
                </a:cubicBezTo>
                <a:cubicBezTo>
                  <a:pt x="315912" y="1303344"/>
                  <a:pt x="303104" y="1304229"/>
                  <a:pt x="290512" y="1306519"/>
                </a:cubicBezTo>
                <a:cubicBezTo>
                  <a:pt x="285573" y="1307417"/>
                  <a:pt x="277123" y="1306342"/>
                  <a:pt x="276225" y="1311281"/>
                </a:cubicBezTo>
                <a:cubicBezTo>
                  <a:pt x="273371" y="1326978"/>
                  <a:pt x="279400" y="1343031"/>
                  <a:pt x="280987" y="1358906"/>
                </a:cubicBezTo>
                <a:cubicBezTo>
                  <a:pt x="276225" y="1362081"/>
                  <a:pt x="272130" y="1366621"/>
                  <a:pt x="266700" y="1368431"/>
                </a:cubicBezTo>
                <a:cubicBezTo>
                  <a:pt x="257539" y="1371485"/>
                  <a:pt x="247551" y="1371099"/>
                  <a:pt x="238125" y="1373194"/>
                </a:cubicBezTo>
                <a:cubicBezTo>
                  <a:pt x="233224" y="1374283"/>
                  <a:pt x="228600" y="1376369"/>
                  <a:pt x="223837" y="1377956"/>
                </a:cubicBezTo>
                <a:cubicBezTo>
                  <a:pt x="220662" y="1382719"/>
                  <a:pt x="216872" y="1387124"/>
                  <a:pt x="214312" y="1392244"/>
                </a:cubicBezTo>
                <a:cubicBezTo>
                  <a:pt x="204871" y="1411128"/>
                  <a:pt x="215992" y="1407154"/>
                  <a:pt x="195262" y="1425581"/>
                </a:cubicBezTo>
                <a:cubicBezTo>
                  <a:pt x="186706" y="1433186"/>
                  <a:pt x="176212" y="1438281"/>
                  <a:pt x="166687" y="1444631"/>
                </a:cubicBezTo>
                <a:cubicBezTo>
                  <a:pt x="136330" y="1464869"/>
                  <a:pt x="158049" y="1453215"/>
                  <a:pt x="95250" y="1463681"/>
                </a:cubicBezTo>
                <a:cubicBezTo>
                  <a:pt x="92340" y="1472411"/>
                  <a:pt x="86491" y="1498311"/>
                  <a:pt x="76200" y="1506544"/>
                </a:cubicBezTo>
                <a:cubicBezTo>
                  <a:pt x="72280" y="1509680"/>
                  <a:pt x="66526" y="1509329"/>
                  <a:pt x="61912" y="1511306"/>
                </a:cubicBezTo>
                <a:cubicBezTo>
                  <a:pt x="55386" y="1514103"/>
                  <a:pt x="49212" y="1517656"/>
                  <a:pt x="42862" y="1520831"/>
                </a:cubicBezTo>
                <a:cubicBezTo>
                  <a:pt x="38100" y="1527181"/>
                  <a:pt x="31523" y="1532511"/>
                  <a:pt x="28575" y="1539881"/>
                </a:cubicBezTo>
                <a:cubicBezTo>
                  <a:pt x="22369" y="1555396"/>
                  <a:pt x="21978" y="1586951"/>
                  <a:pt x="28575" y="1601794"/>
                </a:cubicBezTo>
                <a:cubicBezTo>
                  <a:pt x="31787" y="1609020"/>
                  <a:pt x="50810" y="1613968"/>
                  <a:pt x="57150" y="1616081"/>
                </a:cubicBezTo>
                <a:cubicBezTo>
                  <a:pt x="95807" y="1654741"/>
                  <a:pt x="45717" y="1609549"/>
                  <a:pt x="90487" y="1635131"/>
                </a:cubicBezTo>
                <a:cubicBezTo>
                  <a:pt x="96335" y="1638473"/>
                  <a:pt x="100012" y="1644656"/>
                  <a:pt x="104775" y="1649419"/>
                </a:cubicBezTo>
                <a:cubicBezTo>
                  <a:pt x="106362" y="1654181"/>
                  <a:pt x="107560" y="1659092"/>
                  <a:pt x="109537" y="1663706"/>
                </a:cubicBezTo>
                <a:cubicBezTo>
                  <a:pt x="112334" y="1670232"/>
                  <a:pt x="118216" y="1675707"/>
                  <a:pt x="119062" y="1682756"/>
                </a:cubicBezTo>
                <a:cubicBezTo>
                  <a:pt x="135942" y="1823421"/>
                  <a:pt x="111485" y="1745746"/>
                  <a:pt x="128587" y="1797056"/>
                </a:cubicBezTo>
                <a:lnTo>
                  <a:pt x="138112" y="1768481"/>
                </a:lnTo>
                <a:cubicBezTo>
                  <a:pt x="139700" y="1763719"/>
                  <a:pt x="138005" y="1755412"/>
                  <a:pt x="142875" y="1754194"/>
                </a:cubicBezTo>
                <a:lnTo>
                  <a:pt x="161925" y="1749431"/>
                </a:lnTo>
                <a:cubicBezTo>
                  <a:pt x="178674" y="1752223"/>
                  <a:pt x="195707" y="1752183"/>
                  <a:pt x="209550" y="1763719"/>
                </a:cubicBezTo>
                <a:cubicBezTo>
                  <a:pt x="213947" y="1767383"/>
                  <a:pt x="213845" y="1775681"/>
                  <a:pt x="219075" y="1778006"/>
                </a:cubicBezTo>
                <a:cubicBezTo>
                  <a:pt x="229333" y="1782565"/>
                  <a:pt x="241340" y="1780924"/>
                  <a:pt x="252412" y="1782769"/>
                </a:cubicBezTo>
                <a:cubicBezTo>
                  <a:pt x="311451" y="1792609"/>
                  <a:pt x="229104" y="1783247"/>
                  <a:pt x="328612" y="1792294"/>
                </a:cubicBezTo>
                <a:cubicBezTo>
                  <a:pt x="355901" y="1801389"/>
                  <a:pt x="331238" y="1790157"/>
                  <a:pt x="357187" y="1816106"/>
                </a:cubicBezTo>
                <a:cubicBezTo>
                  <a:pt x="361234" y="1820153"/>
                  <a:pt x="367078" y="1821967"/>
                  <a:pt x="371475" y="1825631"/>
                </a:cubicBezTo>
                <a:cubicBezTo>
                  <a:pt x="376649" y="1829943"/>
                  <a:pt x="380588" y="1835607"/>
                  <a:pt x="385762" y="1839919"/>
                </a:cubicBezTo>
                <a:cubicBezTo>
                  <a:pt x="390159" y="1843583"/>
                  <a:pt x="394819" y="1847119"/>
                  <a:pt x="400050" y="1849444"/>
                </a:cubicBezTo>
                <a:cubicBezTo>
                  <a:pt x="419827" y="1858233"/>
                  <a:pt x="432064" y="1859657"/>
                  <a:pt x="452437" y="1863731"/>
                </a:cubicBezTo>
                <a:cubicBezTo>
                  <a:pt x="457200" y="1868494"/>
                  <a:pt x="463383" y="1872171"/>
                  <a:pt x="466725" y="1878019"/>
                </a:cubicBezTo>
                <a:cubicBezTo>
                  <a:pt x="474481" y="1891592"/>
                  <a:pt x="471946" y="1918658"/>
                  <a:pt x="466725" y="1930406"/>
                </a:cubicBezTo>
                <a:cubicBezTo>
                  <a:pt x="463514" y="1937630"/>
                  <a:pt x="444489" y="1942581"/>
                  <a:pt x="438150" y="1944694"/>
                </a:cubicBezTo>
                <a:cubicBezTo>
                  <a:pt x="429367" y="1957868"/>
                  <a:pt x="427342" y="1958191"/>
                  <a:pt x="423862" y="1973269"/>
                </a:cubicBezTo>
                <a:cubicBezTo>
                  <a:pt x="420222" y="1989044"/>
                  <a:pt x="420564" y="2005950"/>
                  <a:pt x="414337" y="2020894"/>
                </a:cubicBezTo>
                <a:cubicBezTo>
                  <a:pt x="412136" y="2026177"/>
                  <a:pt x="404812" y="2027244"/>
                  <a:pt x="400050" y="2030419"/>
                </a:cubicBezTo>
                <a:cubicBezTo>
                  <a:pt x="377369" y="2064440"/>
                  <a:pt x="378224" y="2047888"/>
                  <a:pt x="385762" y="2078044"/>
                </a:cubicBezTo>
                <a:cubicBezTo>
                  <a:pt x="490532" y="2073054"/>
                  <a:pt x="485775" y="2106656"/>
                  <a:pt x="485775" y="2058994"/>
                </a:cubicBezTo>
              </a:path>
            </a:pathLst>
          </a:cu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">
            <a:solidFill>
              <a:srgbClr val="66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олилиния 19"/>
          <p:cNvSpPr>
            <a:spLocks/>
          </p:cNvSpPr>
          <p:nvPr/>
        </p:nvSpPr>
        <p:spPr>
          <a:xfrm>
            <a:off x="4641463" y="2375994"/>
            <a:ext cx="1454400" cy="2167200"/>
          </a:xfrm>
          <a:custGeom>
            <a:avLst/>
            <a:gdLst>
              <a:gd name="connsiteX0" fmla="*/ 409575 w 1409700"/>
              <a:gd name="connsiteY0" fmla="*/ 2073281 h 2084930"/>
              <a:gd name="connsiteX1" fmla="*/ 495300 w 1409700"/>
              <a:gd name="connsiteY1" fmla="*/ 2068519 h 2084930"/>
              <a:gd name="connsiteX2" fmla="*/ 509587 w 1409700"/>
              <a:gd name="connsiteY2" fmla="*/ 2054231 h 2084930"/>
              <a:gd name="connsiteX3" fmla="*/ 528637 w 1409700"/>
              <a:gd name="connsiteY3" fmla="*/ 2011369 h 2084930"/>
              <a:gd name="connsiteX4" fmla="*/ 542925 w 1409700"/>
              <a:gd name="connsiteY4" fmla="*/ 2001844 h 2084930"/>
              <a:gd name="connsiteX5" fmla="*/ 576262 w 1409700"/>
              <a:gd name="connsiteY5" fmla="*/ 2006606 h 2084930"/>
              <a:gd name="connsiteX6" fmla="*/ 585787 w 1409700"/>
              <a:gd name="connsiteY6" fmla="*/ 2020894 h 2084930"/>
              <a:gd name="connsiteX7" fmla="*/ 604837 w 1409700"/>
              <a:gd name="connsiteY7" fmla="*/ 2025656 h 2084930"/>
              <a:gd name="connsiteX8" fmla="*/ 619125 w 1409700"/>
              <a:gd name="connsiteY8" fmla="*/ 2030419 h 2084930"/>
              <a:gd name="connsiteX9" fmla="*/ 657225 w 1409700"/>
              <a:gd name="connsiteY9" fmla="*/ 2039944 h 2084930"/>
              <a:gd name="connsiteX10" fmla="*/ 762000 w 1409700"/>
              <a:gd name="connsiteY10" fmla="*/ 2035181 h 2084930"/>
              <a:gd name="connsiteX11" fmla="*/ 771525 w 1409700"/>
              <a:gd name="connsiteY11" fmla="*/ 2020894 h 2084930"/>
              <a:gd name="connsiteX12" fmla="*/ 785812 w 1409700"/>
              <a:gd name="connsiteY12" fmla="*/ 1982794 h 2084930"/>
              <a:gd name="connsiteX13" fmla="*/ 833437 w 1409700"/>
              <a:gd name="connsiteY13" fmla="*/ 1978031 h 2084930"/>
              <a:gd name="connsiteX14" fmla="*/ 852487 w 1409700"/>
              <a:gd name="connsiteY14" fmla="*/ 1949456 h 2084930"/>
              <a:gd name="connsiteX15" fmla="*/ 862012 w 1409700"/>
              <a:gd name="connsiteY15" fmla="*/ 1935169 h 2084930"/>
              <a:gd name="connsiteX16" fmla="*/ 890587 w 1409700"/>
              <a:gd name="connsiteY16" fmla="*/ 1920881 h 2084930"/>
              <a:gd name="connsiteX17" fmla="*/ 885825 w 1409700"/>
              <a:gd name="connsiteY17" fmla="*/ 1897069 h 2084930"/>
              <a:gd name="connsiteX18" fmla="*/ 876300 w 1409700"/>
              <a:gd name="connsiteY18" fmla="*/ 1882781 h 2084930"/>
              <a:gd name="connsiteX19" fmla="*/ 847725 w 1409700"/>
              <a:gd name="connsiteY19" fmla="*/ 1858969 h 2084930"/>
              <a:gd name="connsiteX20" fmla="*/ 862012 w 1409700"/>
              <a:gd name="connsiteY20" fmla="*/ 1849444 h 2084930"/>
              <a:gd name="connsiteX21" fmla="*/ 890587 w 1409700"/>
              <a:gd name="connsiteY21" fmla="*/ 1839919 h 2084930"/>
              <a:gd name="connsiteX22" fmla="*/ 938212 w 1409700"/>
              <a:gd name="connsiteY22" fmla="*/ 1854206 h 2084930"/>
              <a:gd name="connsiteX23" fmla="*/ 942975 w 1409700"/>
              <a:gd name="connsiteY23" fmla="*/ 1868494 h 2084930"/>
              <a:gd name="connsiteX24" fmla="*/ 942975 w 1409700"/>
              <a:gd name="connsiteY24" fmla="*/ 1901831 h 2084930"/>
              <a:gd name="connsiteX25" fmla="*/ 957262 w 1409700"/>
              <a:gd name="connsiteY25" fmla="*/ 1906594 h 2084930"/>
              <a:gd name="connsiteX26" fmla="*/ 981075 w 1409700"/>
              <a:gd name="connsiteY26" fmla="*/ 1930406 h 2084930"/>
              <a:gd name="connsiteX27" fmla="*/ 995362 w 1409700"/>
              <a:gd name="connsiteY27" fmla="*/ 1925644 h 2084930"/>
              <a:gd name="connsiteX28" fmla="*/ 1019175 w 1409700"/>
              <a:gd name="connsiteY28" fmla="*/ 1868494 h 2084930"/>
              <a:gd name="connsiteX29" fmla="*/ 1033462 w 1409700"/>
              <a:gd name="connsiteY29" fmla="*/ 1863731 h 2084930"/>
              <a:gd name="connsiteX30" fmla="*/ 1047750 w 1409700"/>
              <a:gd name="connsiteY30" fmla="*/ 1844681 h 2084930"/>
              <a:gd name="connsiteX31" fmla="*/ 1062037 w 1409700"/>
              <a:gd name="connsiteY31" fmla="*/ 1839919 h 2084930"/>
              <a:gd name="connsiteX32" fmla="*/ 1071562 w 1409700"/>
              <a:gd name="connsiteY32" fmla="*/ 1811344 h 2084930"/>
              <a:gd name="connsiteX33" fmla="*/ 1100137 w 1409700"/>
              <a:gd name="connsiteY33" fmla="*/ 1782769 h 2084930"/>
              <a:gd name="connsiteX34" fmla="*/ 1114425 w 1409700"/>
              <a:gd name="connsiteY34" fmla="*/ 1754194 h 2084930"/>
              <a:gd name="connsiteX35" fmla="*/ 1119187 w 1409700"/>
              <a:gd name="connsiteY35" fmla="*/ 1739906 h 2084930"/>
              <a:gd name="connsiteX36" fmla="*/ 1123950 w 1409700"/>
              <a:gd name="connsiteY36" fmla="*/ 1706569 h 2084930"/>
              <a:gd name="connsiteX37" fmla="*/ 1128712 w 1409700"/>
              <a:gd name="connsiteY37" fmla="*/ 1692281 h 2084930"/>
              <a:gd name="connsiteX38" fmla="*/ 1133475 w 1409700"/>
              <a:gd name="connsiteY38" fmla="*/ 1668469 h 2084930"/>
              <a:gd name="connsiteX39" fmla="*/ 1128712 w 1409700"/>
              <a:gd name="connsiteY39" fmla="*/ 1611319 h 2084930"/>
              <a:gd name="connsiteX40" fmla="*/ 1119187 w 1409700"/>
              <a:gd name="connsiteY40" fmla="*/ 1582744 h 2084930"/>
              <a:gd name="connsiteX41" fmla="*/ 1114425 w 1409700"/>
              <a:gd name="connsiteY41" fmla="*/ 1539881 h 2084930"/>
              <a:gd name="connsiteX42" fmla="*/ 1095375 w 1409700"/>
              <a:gd name="connsiteY42" fmla="*/ 1511306 h 2084930"/>
              <a:gd name="connsiteX43" fmla="*/ 1090612 w 1409700"/>
              <a:gd name="connsiteY43" fmla="*/ 1497019 h 2084930"/>
              <a:gd name="connsiteX44" fmla="*/ 1095375 w 1409700"/>
              <a:gd name="connsiteY44" fmla="*/ 1482731 h 2084930"/>
              <a:gd name="connsiteX45" fmla="*/ 1104900 w 1409700"/>
              <a:gd name="connsiteY45" fmla="*/ 1468444 h 2084930"/>
              <a:gd name="connsiteX46" fmla="*/ 1109662 w 1409700"/>
              <a:gd name="connsiteY46" fmla="*/ 1449394 h 2084930"/>
              <a:gd name="connsiteX47" fmla="*/ 1114425 w 1409700"/>
              <a:gd name="connsiteY47" fmla="*/ 1411294 h 2084930"/>
              <a:gd name="connsiteX48" fmla="*/ 1138237 w 1409700"/>
              <a:gd name="connsiteY48" fmla="*/ 1368431 h 2084930"/>
              <a:gd name="connsiteX49" fmla="*/ 1152525 w 1409700"/>
              <a:gd name="connsiteY49" fmla="*/ 1358906 h 2084930"/>
              <a:gd name="connsiteX50" fmla="*/ 1162050 w 1409700"/>
              <a:gd name="connsiteY50" fmla="*/ 1344619 h 2084930"/>
              <a:gd name="connsiteX51" fmla="*/ 1157287 w 1409700"/>
              <a:gd name="connsiteY51" fmla="*/ 1311281 h 2084930"/>
              <a:gd name="connsiteX52" fmla="*/ 1147762 w 1409700"/>
              <a:gd name="connsiteY52" fmla="*/ 1282706 h 2084930"/>
              <a:gd name="connsiteX53" fmla="*/ 1143000 w 1409700"/>
              <a:gd name="connsiteY53" fmla="*/ 1268419 h 2084930"/>
              <a:gd name="connsiteX54" fmla="*/ 1133475 w 1409700"/>
              <a:gd name="connsiteY54" fmla="*/ 1254131 h 2084930"/>
              <a:gd name="connsiteX55" fmla="*/ 1119187 w 1409700"/>
              <a:gd name="connsiteY55" fmla="*/ 1225556 h 2084930"/>
              <a:gd name="connsiteX56" fmla="*/ 1114425 w 1409700"/>
              <a:gd name="connsiteY56" fmla="*/ 1211269 h 2084930"/>
              <a:gd name="connsiteX57" fmla="*/ 1100137 w 1409700"/>
              <a:gd name="connsiteY57" fmla="*/ 1177931 h 2084930"/>
              <a:gd name="connsiteX58" fmla="*/ 1090612 w 1409700"/>
              <a:gd name="connsiteY58" fmla="*/ 1139831 h 2084930"/>
              <a:gd name="connsiteX59" fmla="*/ 1042987 w 1409700"/>
              <a:gd name="connsiteY59" fmla="*/ 1125544 h 2084930"/>
              <a:gd name="connsiteX60" fmla="*/ 1014412 w 1409700"/>
              <a:gd name="connsiteY60" fmla="*/ 1101731 h 2084930"/>
              <a:gd name="connsiteX61" fmla="*/ 1004887 w 1409700"/>
              <a:gd name="connsiteY61" fmla="*/ 1087444 h 2084930"/>
              <a:gd name="connsiteX62" fmla="*/ 990600 w 1409700"/>
              <a:gd name="connsiteY62" fmla="*/ 1077919 h 2084930"/>
              <a:gd name="connsiteX63" fmla="*/ 976312 w 1409700"/>
              <a:gd name="connsiteY63" fmla="*/ 1063631 h 2084930"/>
              <a:gd name="connsiteX64" fmla="*/ 919162 w 1409700"/>
              <a:gd name="connsiteY64" fmla="*/ 1049344 h 2084930"/>
              <a:gd name="connsiteX65" fmla="*/ 814387 w 1409700"/>
              <a:gd name="connsiteY65" fmla="*/ 1054106 h 2084930"/>
              <a:gd name="connsiteX66" fmla="*/ 804862 w 1409700"/>
              <a:gd name="connsiteY66" fmla="*/ 1092206 h 2084930"/>
              <a:gd name="connsiteX67" fmla="*/ 790575 w 1409700"/>
              <a:gd name="connsiteY67" fmla="*/ 1106494 h 2084930"/>
              <a:gd name="connsiteX68" fmla="*/ 776287 w 1409700"/>
              <a:gd name="connsiteY68" fmla="*/ 1125544 h 2084930"/>
              <a:gd name="connsiteX69" fmla="*/ 728662 w 1409700"/>
              <a:gd name="connsiteY69" fmla="*/ 1130306 h 2084930"/>
              <a:gd name="connsiteX70" fmla="*/ 709612 w 1409700"/>
              <a:gd name="connsiteY70" fmla="*/ 1125544 h 2084930"/>
              <a:gd name="connsiteX71" fmla="*/ 704850 w 1409700"/>
              <a:gd name="connsiteY71" fmla="*/ 1111256 h 2084930"/>
              <a:gd name="connsiteX72" fmla="*/ 700087 w 1409700"/>
              <a:gd name="connsiteY72" fmla="*/ 1077919 h 2084930"/>
              <a:gd name="connsiteX73" fmla="*/ 685800 w 1409700"/>
              <a:gd name="connsiteY73" fmla="*/ 1073156 h 2084930"/>
              <a:gd name="connsiteX74" fmla="*/ 633412 w 1409700"/>
              <a:gd name="connsiteY74" fmla="*/ 1068394 h 2084930"/>
              <a:gd name="connsiteX75" fmla="*/ 623887 w 1409700"/>
              <a:gd name="connsiteY75" fmla="*/ 1054106 h 2084930"/>
              <a:gd name="connsiteX76" fmla="*/ 604837 w 1409700"/>
              <a:gd name="connsiteY76" fmla="*/ 1039819 h 2084930"/>
              <a:gd name="connsiteX77" fmla="*/ 590550 w 1409700"/>
              <a:gd name="connsiteY77" fmla="*/ 1025531 h 2084930"/>
              <a:gd name="connsiteX78" fmla="*/ 557212 w 1409700"/>
              <a:gd name="connsiteY78" fmla="*/ 1035056 h 2084930"/>
              <a:gd name="connsiteX79" fmla="*/ 476250 w 1409700"/>
              <a:gd name="connsiteY79" fmla="*/ 1030294 h 2084930"/>
              <a:gd name="connsiteX80" fmla="*/ 504825 w 1409700"/>
              <a:gd name="connsiteY80" fmla="*/ 1020769 h 2084930"/>
              <a:gd name="connsiteX81" fmla="*/ 533400 w 1409700"/>
              <a:gd name="connsiteY81" fmla="*/ 1001719 h 2084930"/>
              <a:gd name="connsiteX82" fmla="*/ 547687 w 1409700"/>
              <a:gd name="connsiteY82" fmla="*/ 996956 h 2084930"/>
              <a:gd name="connsiteX83" fmla="*/ 576262 w 1409700"/>
              <a:gd name="connsiteY83" fmla="*/ 977906 h 2084930"/>
              <a:gd name="connsiteX84" fmla="*/ 581025 w 1409700"/>
              <a:gd name="connsiteY84" fmla="*/ 963619 h 2084930"/>
              <a:gd name="connsiteX85" fmla="*/ 600075 w 1409700"/>
              <a:gd name="connsiteY85" fmla="*/ 935044 h 2084930"/>
              <a:gd name="connsiteX86" fmla="*/ 623887 w 1409700"/>
              <a:gd name="connsiteY86" fmla="*/ 892181 h 2084930"/>
              <a:gd name="connsiteX87" fmla="*/ 647700 w 1409700"/>
              <a:gd name="connsiteY87" fmla="*/ 873131 h 2084930"/>
              <a:gd name="connsiteX88" fmla="*/ 666750 w 1409700"/>
              <a:gd name="connsiteY88" fmla="*/ 858844 h 2084930"/>
              <a:gd name="connsiteX89" fmla="*/ 681037 w 1409700"/>
              <a:gd name="connsiteY89" fmla="*/ 854081 h 2084930"/>
              <a:gd name="connsiteX90" fmla="*/ 700087 w 1409700"/>
              <a:gd name="connsiteY90" fmla="*/ 839794 h 2084930"/>
              <a:gd name="connsiteX91" fmla="*/ 709612 w 1409700"/>
              <a:gd name="connsiteY91" fmla="*/ 820744 h 2084930"/>
              <a:gd name="connsiteX92" fmla="*/ 723900 w 1409700"/>
              <a:gd name="connsiteY92" fmla="*/ 806456 h 2084930"/>
              <a:gd name="connsiteX93" fmla="*/ 733425 w 1409700"/>
              <a:gd name="connsiteY93" fmla="*/ 777881 h 2084930"/>
              <a:gd name="connsiteX94" fmla="*/ 776287 w 1409700"/>
              <a:gd name="connsiteY94" fmla="*/ 735019 h 2084930"/>
              <a:gd name="connsiteX95" fmla="*/ 790575 w 1409700"/>
              <a:gd name="connsiteY95" fmla="*/ 720731 h 2084930"/>
              <a:gd name="connsiteX96" fmla="*/ 823912 w 1409700"/>
              <a:gd name="connsiteY96" fmla="*/ 692156 h 2084930"/>
              <a:gd name="connsiteX97" fmla="*/ 842962 w 1409700"/>
              <a:gd name="connsiteY97" fmla="*/ 649294 h 2084930"/>
              <a:gd name="connsiteX98" fmla="*/ 871537 w 1409700"/>
              <a:gd name="connsiteY98" fmla="*/ 644531 h 2084930"/>
              <a:gd name="connsiteX99" fmla="*/ 885825 w 1409700"/>
              <a:gd name="connsiteY99" fmla="*/ 639769 h 2084930"/>
              <a:gd name="connsiteX100" fmla="*/ 895350 w 1409700"/>
              <a:gd name="connsiteY100" fmla="*/ 625481 h 2084930"/>
              <a:gd name="connsiteX101" fmla="*/ 909637 w 1409700"/>
              <a:gd name="connsiteY101" fmla="*/ 606431 h 2084930"/>
              <a:gd name="connsiteX102" fmla="*/ 914400 w 1409700"/>
              <a:gd name="connsiteY102" fmla="*/ 592144 h 2084930"/>
              <a:gd name="connsiteX103" fmla="*/ 919162 w 1409700"/>
              <a:gd name="connsiteY103" fmla="*/ 558806 h 2084930"/>
              <a:gd name="connsiteX104" fmla="*/ 942975 w 1409700"/>
              <a:gd name="connsiteY104" fmla="*/ 534994 h 2084930"/>
              <a:gd name="connsiteX105" fmla="*/ 957262 w 1409700"/>
              <a:gd name="connsiteY105" fmla="*/ 530231 h 2084930"/>
              <a:gd name="connsiteX106" fmla="*/ 971550 w 1409700"/>
              <a:gd name="connsiteY106" fmla="*/ 520706 h 2084930"/>
              <a:gd name="connsiteX107" fmla="*/ 976312 w 1409700"/>
              <a:gd name="connsiteY107" fmla="*/ 487369 h 2084930"/>
              <a:gd name="connsiteX108" fmla="*/ 985837 w 1409700"/>
              <a:gd name="connsiteY108" fmla="*/ 473081 h 2084930"/>
              <a:gd name="connsiteX109" fmla="*/ 1028700 w 1409700"/>
              <a:gd name="connsiteY109" fmla="*/ 434981 h 2084930"/>
              <a:gd name="connsiteX110" fmla="*/ 1057275 w 1409700"/>
              <a:gd name="connsiteY110" fmla="*/ 425456 h 2084930"/>
              <a:gd name="connsiteX111" fmla="*/ 1071562 w 1409700"/>
              <a:gd name="connsiteY111" fmla="*/ 420694 h 2084930"/>
              <a:gd name="connsiteX112" fmla="*/ 1085850 w 1409700"/>
              <a:gd name="connsiteY112" fmla="*/ 411169 h 2084930"/>
              <a:gd name="connsiteX113" fmla="*/ 1100137 w 1409700"/>
              <a:gd name="connsiteY113" fmla="*/ 396881 h 2084930"/>
              <a:gd name="connsiteX114" fmla="*/ 1114425 w 1409700"/>
              <a:gd name="connsiteY114" fmla="*/ 392119 h 2084930"/>
              <a:gd name="connsiteX115" fmla="*/ 1147762 w 1409700"/>
              <a:gd name="connsiteY115" fmla="*/ 373069 h 2084930"/>
              <a:gd name="connsiteX116" fmla="*/ 1190625 w 1409700"/>
              <a:gd name="connsiteY116" fmla="*/ 368306 h 2084930"/>
              <a:gd name="connsiteX117" fmla="*/ 1243012 w 1409700"/>
              <a:gd name="connsiteY117" fmla="*/ 354019 h 2084930"/>
              <a:gd name="connsiteX118" fmla="*/ 1290637 w 1409700"/>
              <a:gd name="connsiteY118" fmla="*/ 344494 h 2084930"/>
              <a:gd name="connsiteX119" fmla="*/ 1385887 w 1409700"/>
              <a:gd name="connsiteY119" fmla="*/ 339731 h 2084930"/>
              <a:gd name="connsiteX120" fmla="*/ 1409700 w 1409700"/>
              <a:gd name="connsiteY120" fmla="*/ 254006 h 2084930"/>
              <a:gd name="connsiteX121" fmla="*/ 1404937 w 1409700"/>
              <a:gd name="connsiteY121" fmla="*/ 234956 h 2084930"/>
              <a:gd name="connsiteX122" fmla="*/ 1385887 w 1409700"/>
              <a:gd name="connsiteY122" fmla="*/ 230194 h 2084930"/>
              <a:gd name="connsiteX123" fmla="*/ 1323975 w 1409700"/>
              <a:gd name="connsiteY123" fmla="*/ 220669 h 2084930"/>
              <a:gd name="connsiteX124" fmla="*/ 1290637 w 1409700"/>
              <a:gd name="connsiteY124" fmla="*/ 225431 h 2084930"/>
              <a:gd name="connsiteX125" fmla="*/ 1276350 w 1409700"/>
              <a:gd name="connsiteY125" fmla="*/ 230194 h 2084930"/>
              <a:gd name="connsiteX126" fmla="*/ 1262062 w 1409700"/>
              <a:gd name="connsiteY126" fmla="*/ 225431 h 2084930"/>
              <a:gd name="connsiteX127" fmla="*/ 1257300 w 1409700"/>
              <a:gd name="connsiteY127" fmla="*/ 211144 h 2084930"/>
              <a:gd name="connsiteX128" fmla="*/ 1271587 w 1409700"/>
              <a:gd name="connsiteY128" fmla="*/ 206381 h 2084930"/>
              <a:gd name="connsiteX129" fmla="*/ 1290637 w 1409700"/>
              <a:gd name="connsiteY129" fmla="*/ 173044 h 2084930"/>
              <a:gd name="connsiteX130" fmla="*/ 1295400 w 1409700"/>
              <a:gd name="connsiteY130" fmla="*/ 125419 h 2084930"/>
              <a:gd name="connsiteX131" fmla="*/ 1300162 w 1409700"/>
              <a:gd name="connsiteY131" fmla="*/ 82556 h 2084930"/>
              <a:gd name="connsiteX132" fmla="*/ 1295400 w 1409700"/>
              <a:gd name="connsiteY132" fmla="*/ 68269 h 2084930"/>
              <a:gd name="connsiteX133" fmla="*/ 1266825 w 1409700"/>
              <a:gd name="connsiteY133" fmla="*/ 58744 h 2084930"/>
              <a:gd name="connsiteX134" fmla="*/ 1238250 w 1409700"/>
              <a:gd name="connsiteY134" fmla="*/ 30169 h 2084930"/>
              <a:gd name="connsiteX135" fmla="*/ 1209675 w 1409700"/>
              <a:gd name="connsiteY135" fmla="*/ 15881 h 2084930"/>
              <a:gd name="connsiteX136" fmla="*/ 1195387 w 1409700"/>
              <a:gd name="connsiteY136" fmla="*/ 11119 h 2084930"/>
              <a:gd name="connsiteX137" fmla="*/ 1143000 w 1409700"/>
              <a:gd name="connsiteY137" fmla="*/ 6356 h 2084930"/>
              <a:gd name="connsiteX138" fmla="*/ 1104900 w 1409700"/>
              <a:gd name="connsiteY138" fmla="*/ 15881 h 2084930"/>
              <a:gd name="connsiteX139" fmla="*/ 1085850 w 1409700"/>
              <a:gd name="connsiteY139" fmla="*/ 30169 h 2084930"/>
              <a:gd name="connsiteX140" fmla="*/ 1071562 w 1409700"/>
              <a:gd name="connsiteY140" fmla="*/ 44456 h 2084930"/>
              <a:gd name="connsiteX141" fmla="*/ 1057275 w 1409700"/>
              <a:gd name="connsiteY141" fmla="*/ 49219 h 2084930"/>
              <a:gd name="connsiteX142" fmla="*/ 1038225 w 1409700"/>
              <a:gd name="connsiteY142" fmla="*/ 44456 h 2084930"/>
              <a:gd name="connsiteX143" fmla="*/ 1023937 w 1409700"/>
              <a:gd name="connsiteY143" fmla="*/ 30169 h 2084930"/>
              <a:gd name="connsiteX144" fmla="*/ 962025 w 1409700"/>
              <a:gd name="connsiteY144" fmla="*/ 34931 h 2084930"/>
              <a:gd name="connsiteX145" fmla="*/ 947737 w 1409700"/>
              <a:gd name="connsiteY145" fmla="*/ 49219 h 2084930"/>
              <a:gd name="connsiteX146" fmla="*/ 876300 w 1409700"/>
              <a:gd name="connsiteY146" fmla="*/ 49219 h 2084930"/>
              <a:gd name="connsiteX147" fmla="*/ 833437 w 1409700"/>
              <a:gd name="connsiteY147" fmla="*/ 25406 h 2084930"/>
              <a:gd name="connsiteX148" fmla="*/ 757237 w 1409700"/>
              <a:gd name="connsiteY148" fmla="*/ 30169 h 2084930"/>
              <a:gd name="connsiteX149" fmla="*/ 742950 w 1409700"/>
              <a:gd name="connsiteY149" fmla="*/ 73031 h 2084930"/>
              <a:gd name="connsiteX150" fmla="*/ 714375 w 1409700"/>
              <a:gd name="connsiteY150" fmla="*/ 130181 h 2084930"/>
              <a:gd name="connsiteX151" fmla="*/ 709612 w 1409700"/>
              <a:gd name="connsiteY151" fmla="*/ 144469 h 2084930"/>
              <a:gd name="connsiteX152" fmla="*/ 695325 w 1409700"/>
              <a:gd name="connsiteY152" fmla="*/ 153994 h 2084930"/>
              <a:gd name="connsiteX153" fmla="*/ 676275 w 1409700"/>
              <a:gd name="connsiteY153" fmla="*/ 168281 h 2084930"/>
              <a:gd name="connsiteX154" fmla="*/ 661987 w 1409700"/>
              <a:gd name="connsiteY154" fmla="*/ 173044 h 2084930"/>
              <a:gd name="connsiteX155" fmla="*/ 647700 w 1409700"/>
              <a:gd name="connsiteY155" fmla="*/ 192094 h 2084930"/>
              <a:gd name="connsiteX156" fmla="*/ 633412 w 1409700"/>
              <a:gd name="connsiteY156" fmla="*/ 201619 h 2084930"/>
              <a:gd name="connsiteX157" fmla="*/ 628650 w 1409700"/>
              <a:gd name="connsiteY157" fmla="*/ 354019 h 2084930"/>
              <a:gd name="connsiteX158" fmla="*/ 623887 w 1409700"/>
              <a:gd name="connsiteY158" fmla="*/ 387356 h 2084930"/>
              <a:gd name="connsiteX159" fmla="*/ 609600 w 1409700"/>
              <a:gd name="connsiteY159" fmla="*/ 392119 h 2084930"/>
              <a:gd name="connsiteX160" fmla="*/ 566737 w 1409700"/>
              <a:gd name="connsiteY160" fmla="*/ 406406 h 2084930"/>
              <a:gd name="connsiteX161" fmla="*/ 561975 w 1409700"/>
              <a:gd name="connsiteY161" fmla="*/ 420694 h 2084930"/>
              <a:gd name="connsiteX162" fmla="*/ 538162 w 1409700"/>
              <a:gd name="connsiteY162" fmla="*/ 430219 h 2084930"/>
              <a:gd name="connsiteX163" fmla="*/ 490537 w 1409700"/>
              <a:gd name="connsiteY163" fmla="*/ 449269 h 2084930"/>
              <a:gd name="connsiteX164" fmla="*/ 428625 w 1409700"/>
              <a:gd name="connsiteY164" fmla="*/ 444506 h 2084930"/>
              <a:gd name="connsiteX165" fmla="*/ 409575 w 1409700"/>
              <a:gd name="connsiteY165" fmla="*/ 449269 h 2084930"/>
              <a:gd name="connsiteX166" fmla="*/ 390525 w 1409700"/>
              <a:gd name="connsiteY166" fmla="*/ 492131 h 2084930"/>
              <a:gd name="connsiteX167" fmla="*/ 376237 w 1409700"/>
              <a:gd name="connsiteY167" fmla="*/ 501656 h 2084930"/>
              <a:gd name="connsiteX168" fmla="*/ 238125 w 1409700"/>
              <a:gd name="connsiteY168" fmla="*/ 496894 h 2084930"/>
              <a:gd name="connsiteX169" fmla="*/ 209550 w 1409700"/>
              <a:gd name="connsiteY169" fmla="*/ 515944 h 2084930"/>
              <a:gd name="connsiteX170" fmla="*/ 195262 w 1409700"/>
              <a:gd name="connsiteY170" fmla="*/ 525469 h 2084930"/>
              <a:gd name="connsiteX171" fmla="*/ 157162 w 1409700"/>
              <a:gd name="connsiteY171" fmla="*/ 558806 h 2084930"/>
              <a:gd name="connsiteX172" fmla="*/ 142875 w 1409700"/>
              <a:gd name="connsiteY172" fmla="*/ 568331 h 2084930"/>
              <a:gd name="connsiteX173" fmla="*/ 123825 w 1409700"/>
              <a:gd name="connsiteY173" fmla="*/ 592144 h 2084930"/>
              <a:gd name="connsiteX174" fmla="*/ 119062 w 1409700"/>
              <a:gd name="connsiteY174" fmla="*/ 606431 h 2084930"/>
              <a:gd name="connsiteX175" fmla="*/ 95250 w 1409700"/>
              <a:gd name="connsiteY175" fmla="*/ 635006 h 2084930"/>
              <a:gd name="connsiteX176" fmla="*/ 85725 w 1409700"/>
              <a:gd name="connsiteY176" fmla="*/ 654056 h 2084930"/>
              <a:gd name="connsiteX177" fmla="*/ 95250 w 1409700"/>
              <a:gd name="connsiteY177" fmla="*/ 682631 h 2084930"/>
              <a:gd name="connsiteX178" fmla="*/ 85725 w 1409700"/>
              <a:gd name="connsiteY178" fmla="*/ 715969 h 2084930"/>
              <a:gd name="connsiteX179" fmla="*/ 71437 w 1409700"/>
              <a:gd name="connsiteY179" fmla="*/ 730256 h 2084930"/>
              <a:gd name="connsiteX180" fmla="*/ 57150 w 1409700"/>
              <a:gd name="connsiteY180" fmla="*/ 735019 h 2084930"/>
              <a:gd name="connsiteX181" fmla="*/ 23812 w 1409700"/>
              <a:gd name="connsiteY181" fmla="*/ 744544 h 2084930"/>
              <a:gd name="connsiteX182" fmla="*/ 38100 w 1409700"/>
              <a:gd name="connsiteY182" fmla="*/ 754069 h 2084930"/>
              <a:gd name="connsiteX183" fmla="*/ 52387 w 1409700"/>
              <a:gd name="connsiteY183" fmla="*/ 758831 h 2084930"/>
              <a:gd name="connsiteX184" fmla="*/ 71437 w 1409700"/>
              <a:gd name="connsiteY184" fmla="*/ 768356 h 2084930"/>
              <a:gd name="connsiteX185" fmla="*/ 85725 w 1409700"/>
              <a:gd name="connsiteY185" fmla="*/ 787406 h 2084930"/>
              <a:gd name="connsiteX186" fmla="*/ 66675 w 1409700"/>
              <a:gd name="connsiteY186" fmla="*/ 849319 h 2084930"/>
              <a:gd name="connsiteX187" fmla="*/ 33337 w 1409700"/>
              <a:gd name="connsiteY187" fmla="*/ 892181 h 2084930"/>
              <a:gd name="connsiteX188" fmla="*/ 28575 w 1409700"/>
              <a:gd name="connsiteY188" fmla="*/ 906469 h 2084930"/>
              <a:gd name="connsiteX189" fmla="*/ 47625 w 1409700"/>
              <a:gd name="connsiteY189" fmla="*/ 954094 h 2084930"/>
              <a:gd name="connsiteX190" fmla="*/ 76200 w 1409700"/>
              <a:gd name="connsiteY190" fmla="*/ 963619 h 2084930"/>
              <a:gd name="connsiteX191" fmla="*/ 90487 w 1409700"/>
              <a:gd name="connsiteY191" fmla="*/ 968381 h 2084930"/>
              <a:gd name="connsiteX192" fmla="*/ 195262 w 1409700"/>
              <a:gd name="connsiteY192" fmla="*/ 977906 h 2084930"/>
              <a:gd name="connsiteX193" fmla="*/ 166687 w 1409700"/>
              <a:gd name="connsiteY193" fmla="*/ 992194 h 2084930"/>
              <a:gd name="connsiteX194" fmla="*/ 152400 w 1409700"/>
              <a:gd name="connsiteY194" fmla="*/ 1001719 h 2084930"/>
              <a:gd name="connsiteX195" fmla="*/ 142875 w 1409700"/>
              <a:gd name="connsiteY195" fmla="*/ 1016006 h 2084930"/>
              <a:gd name="connsiteX196" fmla="*/ 123825 w 1409700"/>
              <a:gd name="connsiteY196" fmla="*/ 1020769 h 2084930"/>
              <a:gd name="connsiteX197" fmla="*/ 109537 w 1409700"/>
              <a:gd name="connsiteY197" fmla="*/ 1030294 h 2084930"/>
              <a:gd name="connsiteX198" fmla="*/ 100012 w 1409700"/>
              <a:gd name="connsiteY198" fmla="*/ 1044581 h 2084930"/>
              <a:gd name="connsiteX199" fmla="*/ 85725 w 1409700"/>
              <a:gd name="connsiteY199" fmla="*/ 1049344 h 2084930"/>
              <a:gd name="connsiteX200" fmla="*/ 71437 w 1409700"/>
              <a:gd name="connsiteY200" fmla="*/ 1058869 h 2084930"/>
              <a:gd name="connsiteX201" fmla="*/ 42862 w 1409700"/>
              <a:gd name="connsiteY201" fmla="*/ 1087444 h 2084930"/>
              <a:gd name="connsiteX202" fmla="*/ 28575 w 1409700"/>
              <a:gd name="connsiteY202" fmla="*/ 1101731 h 2084930"/>
              <a:gd name="connsiteX203" fmla="*/ 9525 w 1409700"/>
              <a:gd name="connsiteY203" fmla="*/ 1130306 h 2084930"/>
              <a:gd name="connsiteX204" fmla="*/ 0 w 1409700"/>
              <a:gd name="connsiteY204" fmla="*/ 1144594 h 2084930"/>
              <a:gd name="connsiteX205" fmla="*/ 9525 w 1409700"/>
              <a:gd name="connsiteY205" fmla="*/ 1187456 h 2084930"/>
              <a:gd name="connsiteX206" fmla="*/ 19050 w 1409700"/>
              <a:gd name="connsiteY206" fmla="*/ 1201744 h 2084930"/>
              <a:gd name="connsiteX207" fmla="*/ 33337 w 1409700"/>
              <a:gd name="connsiteY207" fmla="*/ 1216031 h 2084930"/>
              <a:gd name="connsiteX208" fmla="*/ 42862 w 1409700"/>
              <a:gd name="connsiteY208" fmla="*/ 1230319 h 2084930"/>
              <a:gd name="connsiteX209" fmla="*/ 71437 w 1409700"/>
              <a:gd name="connsiteY209" fmla="*/ 1249369 h 2084930"/>
              <a:gd name="connsiteX210" fmla="*/ 76200 w 1409700"/>
              <a:gd name="connsiteY210" fmla="*/ 1263656 h 2084930"/>
              <a:gd name="connsiteX211" fmla="*/ 152400 w 1409700"/>
              <a:gd name="connsiteY211" fmla="*/ 1268419 h 2084930"/>
              <a:gd name="connsiteX212" fmla="*/ 261937 w 1409700"/>
              <a:gd name="connsiteY212" fmla="*/ 1254131 h 2084930"/>
              <a:gd name="connsiteX213" fmla="*/ 295275 w 1409700"/>
              <a:gd name="connsiteY213" fmla="*/ 1230319 h 2084930"/>
              <a:gd name="connsiteX214" fmla="*/ 309562 w 1409700"/>
              <a:gd name="connsiteY214" fmla="*/ 1225556 h 2084930"/>
              <a:gd name="connsiteX215" fmla="*/ 385762 w 1409700"/>
              <a:gd name="connsiteY215" fmla="*/ 1216031 h 2084930"/>
              <a:gd name="connsiteX216" fmla="*/ 419100 w 1409700"/>
              <a:gd name="connsiteY216" fmla="*/ 1220794 h 2084930"/>
              <a:gd name="connsiteX217" fmla="*/ 423862 w 1409700"/>
              <a:gd name="connsiteY217" fmla="*/ 1244606 h 2084930"/>
              <a:gd name="connsiteX218" fmla="*/ 419100 w 1409700"/>
              <a:gd name="connsiteY218" fmla="*/ 1306519 h 2084930"/>
              <a:gd name="connsiteX219" fmla="*/ 390525 w 1409700"/>
              <a:gd name="connsiteY219" fmla="*/ 1316044 h 2084930"/>
              <a:gd name="connsiteX220" fmla="*/ 357187 w 1409700"/>
              <a:gd name="connsiteY220" fmla="*/ 1311281 h 2084930"/>
              <a:gd name="connsiteX221" fmla="*/ 328612 w 1409700"/>
              <a:gd name="connsiteY221" fmla="*/ 1301756 h 2084930"/>
              <a:gd name="connsiteX222" fmla="*/ 290512 w 1409700"/>
              <a:gd name="connsiteY222" fmla="*/ 1306519 h 2084930"/>
              <a:gd name="connsiteX223" fmla="*/ 276225 w 1409700"/>
              <a:gd name="connsiteY223" fmla="*/ 1311281 h 2084930"/>
              <a:gd name="connsiteX224" fmla="*/ 280987 w 1409700"/>
              <a:gd name="connsiteY224" fmla="*/ 1358906 h 2084930"/>
              <a:gd name="connsiteX225" fmla="*/ 266700 w 1409700"/>
              <a:gd name="connsiteY225" fmla="*/ 1368431 h 2084930"/>
              <a:gd name="connsiteX226" fmla="*/ 238125 w 1409700"/>
              <a:gd name="connsiteY226" fmla="*/ 1373194 h 2084930"/>
              <a:gd name="connsiteX227" fmla="*/ 223837 w 1409700"/>
              <a:gd name="connsiteY227" fmla="*/ 1377956 h 2084930"/>
              <a:gd name="connsiteX228" fmla="*/ 214312 w 1409700"/>
              <a:gd name="connsiteY228" fmla="*/ 1392244 h 2084930"/>
              <a:gd name="connsiteX229" fmla="*/ 195262 w 1409700"/>
              <a:gd name="connsiteY229" fmla="*/ 1425581 h 2084930"/>
              <a:gd name="connsiteX230" fmla="*/ 166687 w 1409700"/>
              <a:gd name="connsiteY230" fmla="*/ 1444631 h 2084930"/>
              <a:gd name="connsiteX231" fmla="*/ 95250 w 1409700"/>
              <a:gd name="connsiteY231" fmla="*/ 1463681 h 2084930"/>
              <a:gd name="connsiteX232" fmla="*/ 76200 w 1409700"/>
              <a:gd name="connsiteY232" fmla="*/ 1506544 h 2084930"/>
              <a:gd name="connsiteX233" fmla="*/ 61912 w 1409700"/>
              <a:gd name="connsiteY233" fmla="*/ 1511306 h 2084930"/>
              <a:gd name="connsiteX234" fmla="*/ 42862 w 1409700"/>
              <a:gd name="connsiteY234" fmla="*/ 1520831 h 2084930"/>
              <a:gd name="connsiteX235" fmla="*/ 28575 w 1409700"/>
              <a:gd name="connsiteY235" fmla="*/ 1539881 h 2084930"/>
              <a:gd name="connsiteX236" fmla="*/ 28575 w 1409700"/>
              <a:gd name="connsiteY236" fmla="*/ 1601794 h 2084930"/>
              <a:gd name="connsiteX237" fmla="*/ 57150 w 1409700"/>
              <a:gd name="connsiteY237" fmla="*/ 1616081 h 2084930"/>
              <a:gd name="connsiteX238" fmla="*/ 90487 w 1409700"/>
              <a:gd name="connsiteY238" fmla="*/ 1635131 h 2084930"/>
              <a:gd name="connsiteX239" fmla="*/ 104775 w 1409700"/>
              <a:gd name="connsiteY239" fmla="*/ 1649419 h 2084930"/>
              <a:gd name="connsiteX240" fmla="*/ 109537 w 1409700"/>
              <a:gd name="connsiteY240" fmla="*/ 1663706 h 2084930"/>
              <a:gd name="connsiteX241" fmla="*/ 119062 w 1409700"/>
              <a:gd name="connsiteY241" fmla="*/ 1682756 h 2084930"/>
              <a:gd name="connsiteX242" fmla="*/ 128587 w 1409700"/>
              <a:gd name="connsiteY242" fmla="*/ 1797056 h 2084930"/>
              <a:gd name="connsiteX243" fmla="*/ 138112 w 1409700"/>
              <a:gd name="connsiteY243" fmla="*/ 1768481 h 2084930"/>
              <a:gd name="connsiteX244" fmla="*/ 142875 w 1409700"/>
              <a:gd name="connsiteY244" fmla="*/ 1754194 h 2084930"/>
              <a:gd name="connsiteX245" fmla="*/ 161925 w 1409700"/>
              <a:gd name="connsiteY245" fmla="*/ 1749431 h 2084930"/>
              <a:gd name="connsiteX246" fmla="*/ 209550 w 1409700"/>
              <a:gd name="connsiteY246" fmla="*/ 1763719 h 2084930"/>
              <a:gd name="connsiteX247" fmla="*/ 219075 w 1409700"/>
              <a:gd name="connsiteY247" fmla="*/ 1778006 h 2084930"/>
              <a:gd name="connsiteX248" fmla="*/ 252412 w 1409700"/>
              <a:gd name="connsiteY248" fmla="*/ 1782769 h 2084930"/>
              <a:gd name="connsiteX249" fmla="*/ 328612 w 1409700"/>
              <a:gd name="connsiteY249" fmla="*/ 1792294 h 2084930"/>
              <a:gd name="connsiteX250" fmla="*/ 357187 w 1409700"/>
              <a:gd name="connsiteY250" fmla="*/ 1816106 h 2084930"/>
              <a:gd name="connsiteX251" fmla="*/ 371475 w 1409700"/>
              <a:gd name="connsiteY251" fmla="*/ 1825631 h 2084930"/>
              <a:gd name="connsiteX252" fmla="*/ 385762 w 1409700"/>
              <a:gd name="connsiteY252" fmla="*/ 1839919 h 2084930"/>
              <a:gd name="connsiteX253" fmla="*/ 400050 w 1409700"/>
              <a:gd name="connsiteY253" fmla="*/ 1849444 h 2084930"/>
              <a:gd name="connsiteX254" fmla="*/ 452437 w 1409700"/>
              <a:gd name="connsiteY254" fmla="*/ 1863731 h 2084930"/>
              <a:gd name="connsiteX255" fmla="*/ 466725 w 1409700"/>
              <a:gd name="connsiteY255" fmla="*/ 1878019 h 2084930"/>
              <a:gd name="connsiteX256" fmla="*/ 466725 w 1409700"/>
              <a:gd name="connsiteY256" fmla="*/ 1930406 h 2084930"/>
              <a:gd name="connsiteX257" fmla="*/ 438150 w 1409700"/>
              <a:gd name="connsiteY257" fmla="*/ 1944694 h 2084930"/>
              <a:gd name="connsiteX258" fmla="*/ 423862 w 1409700"/>
              <a:gd name="connsiteY258" fmla="*/ 1973269 h 2084930"/>
              <a:gd name="connsiteX259" fmla="*/ 414337 w 1409700"/>
              <a:gd name="connsiteY259" fmla="*/ 2020894 h 2084930"/>
              <a:gd name="connsiteX260" fmla="*/ 400050 w 1409700"/>
              <a:gd name="connsiteY260" fmla="*/ 2030419 h 2084930"/>
              <a:gd name="connsiteX261" fmla="*/ 385762 w 1409700"/>
              <a:gd name="connsiteY261" fmla="*/ 2078044 h 2084930"/>
              <a:gd name="connsiteX262" fmla="*/ 485775 w 1409700"/>
              <a:gd name="connsiteY262" fmla="*/ 2058994 h 208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1409700" h="2084930">
                <a:moveTo>
                  <a:pt x="409575" y="2073281"/>
                </a:moveTo>
                <a:cubicBezTo>
                  <a:pt x="438150" y="2071694"/>
                  <a:pt x="467186" y="2073874"/>
                  <a:pt x="495300" y="2068519"/>
                </a:cubicBezTo>
                <a:cubicBezTo>
                  <a:pt x="501916" y="2067259"/>
                  <a:pt x="506316" y="2060119"/>
                  <a:pt x="509587" y="2054231"/>
                </a:cubicBezTo>
                <a:cubicBezTo>
                  <a:pt x="521375" y="2033012"/>
                  <a:pt x="513284" y="2026721"/>
                  <a:pt x="528637" y="2011369"/>
                </a:cubicBezTo>
                <a:cubicBezTo>
                  <a:pt x="532685" y="2007322"/>
                  <a:pt x="538162" y="2005019"/>
                  <a:pt x="542925" y="2001844"/>
                </a:cubicBezTo>
                <a:cubicBezTo>
                  <a:pt x="554037" y="2003431"/>
                  <a:pt x="566004" y="2002047"/>
                  <a:pt x="576262" y="2006606"/>
                </a:cubicBezTo>
                <a:cubicBezTo>
                  <a:pt x="581493" y="2008931"/>
                  <a:pt x="581024" y="2017719"/>
                  <a:pt x="585787" y="2020894"/>
                </a:cubicBezTo>
                <a:cubicBezTo>
                  <a:pt x="591233" y="2024525"/>
                  <a:pt x="598543" y="2023858"/>
                  <a:pt x="604837" y="2025656"/>
                </a:cubicBezTo>
                <a:cubicBezTo>
                  <a:pt x="609664" y="2027035"/>
                  <a:pt x="614255" y="2029201"/>
                  <a:pt x="619125" y="2030419"/>
                </a:cubicBezTo>
                <a:lnTo>
                  <a:pt x="657225" y="2039944"/>
                </a:lnTo>
                <a:cubicBezTo>
                  <a:pt x="692150" y="2038356"/>
                  <a:pt x="727515" y="2040929"/>
                  <a:pt x="762000" y="2035181"/>
                </a:cubicBezTo>
                <a:cubicBezTo>
                  <a:pt x="767646" y="2034240"/>
                  <a:pt x="768965" y="2026013"/>
                  <a:pt x="771525" y="2020894"/>
                </a:cubicBezTo>
                <a:cubicBezTo>
                  <a:pt x="775051" y="2013842"/>
                  <a:pt x="781130" y="1985135"/>
                  <a:pt x="785812" y="1982794"/>
                </a:cubicBezTo>
                <a:cubicBezTo>
                  <a:pt x="800082" y="1975659"/>
                  <a:pt x="817562" y="1979619"/>
                  <a:pt x="833437" y="1978031"/>
                </a:cubicBezTo>
                <a:cubicBezTo>
                  <a:pt x="841807" y="1952924"/>
                  <a:pt x="832669" y="1973239"/>
                  <a:pt x="852487" y="1949456"/>
                </a:cubicBezTo>
                <a:cubicBezTo>
                  <a:pt x="856151" y="1945059"/>
                  <a:pt x="857965" y="1939216"/>
                  <a:pt x="862012" y="1935169"/>
                </a:cubicBezTo>
                <a:cubicBezTo>
                  <a:pt x="871244" y="1925938"/>
                  <a:pt x="878968" y="1924755"/>
                  <a:pt x="890587" y="1920881"/>
                </a:cubicBezTo>
                <a:cubicBezTo>
                  <a:pt x="889000" y="1912944"/>
                  <a:pt x="888667" y="1904648"/>
                  <a:pt x="885825" y="1897069"/>
                </a:cubicBezTo>
                <a:cubicBezTo>
                  <a:pt x="883815" y="1891709"/>
                  <a:pt x="879964" y="1887178"/>
                  <a:pt x="876300" y="1882781"/>
                </a:cubicBezTo>
                <a:cubicBezTo>
                  <a:pt x="864843" y="1869032"/>
                  <a:pt x="861771" y="1868333"/>
                  <a:pt x="847725" y="1858969"/>
                </a:cubicBezTo>
                <a:cubicBezTo>
                  <a:pt x="852487" y="1855794"/>
                  <a:pt x="856782" y="1851769"/>
                  <a:pt x="862012" y="1849444"/>
                </a:cubicBezTo>
                <a:cubicBezTo>
                  <a:pt x="871187" y="1845366"/>
                  <a:pt x="890587" y="1839919"/>
                  <a:pt x="890587" y="1839919"/>
                </a:cubicBezTo>
                <a:cubicBezTo>
                  <a:pt x="905177" y="1842003"/>
                  <a:pt x="927033" y="1840232"/>
                  <a:pt x="938212" y="1854206"/>
                </a:cubicBezTo>
                <a:cubicBezTo>
                  <a:pt x="941348" y="1858126"/>
                  <a:pt x="941387" y="1863731"/>
                  <a:pt x="942975" y="1868494"/>
                </a:cubicBezTo>
                <a:cubicBezTo>
                  <a:pt x="939110" y="1880089"/>
                  <a:pt x="933125" y="1889518"/>
                  <a:pt x="942975" y="1901831"/>
                </a:cubicBezTo>
                <a:cubicBezTo>
                  <a:pt x="946111" y="1905751"/>
                  <a:pt x="952500" y="1905006"/>
                  <a:pt x="957262" y="1906594"/>
                </a:cubicBezTo>
                <a:cubicBezTo>
                  <a:pt x="962819" y="1914929"/>
                  <a:pt x="969168" y="1928421"/>
                  <a:pt x="981075" y="1930406"/>
                </a:cubicBezTo>
                <a:cubicBezTo>
                  <a:pt x="986027" y="1931231"/>
                  <a:pt x="990600" y="1927231"/>
                  <a:pt x="995362" y="1925644"/>
                </a:cubicBezTo>
                <a:cubicBezTo>
                  <a:pt x="997768" y="1911208"/>
                  <a:pt x="999794" y="1874955"/>
                  <a:pt x="1019175" y="1868494"/>
                </a:cubicBezTo>
                <a:lnTo>
                  <a:pt x="1033462" y="1863731"/>
                </a:lnTo>
                <a:cubicBezTo>
                  <a:pt x="1038225" y="1857381"/>
                  <a:pt x="1041652" y="1849762"/>
                  <a:pt x="1047750" y="1844681"/>
                </a:cubicBezTo>
                <a:cubicBezTo>
                  <a:pt x="1051606" y="1841467"/>
                  <a:pt x="1059119" y="1844004"/>
                  <a:pt x="1062037" y="1839919"/>
                </a:cubicBezTo>
                <a:cubicBezTo>
                  <a:pt x="1067873" y="1831749"/>
                  <a:pt x="1064462" y="1818444"/>
                  <a:pt x="1071562" y="1811344"/>
                </a:cubicBezTo>
                <a:lnTo>
                  <a:pt x="1100137" y="1782769"/>
                </a:lnTo>
                <a:cubicBezTo>
                  <a:pt x="1112112" y="1746848"/>
                  <a:pt x="1095957" y="1791131"/>
                  <a:pt x="1114425" y="1754194"/>
                </a:cubicBezTo>
                <a:cubicBezTo>
                  <a:pt x="1116670" y="1749704"/>
                  <a:pt x="1117600" y="1744669"/>
                  <a:pt x="1119187" y="1739906"/>
                </a:cubicBezTo>
                <a:cubicBezTo>
                  <a:pt x="1120775" y="1728794"/>
                  <a:pt x="1121749" y="1717576"/>
                  <a:pt x="1123950" y="1706569"/>
                </a:cubicBezTo>
                <a:cubicBezTo>
                  <a:pt x="1124935" y="1701646"/>
                  <a:pt x="1127494" y="1697151"/>
                  <a:pt x="1128712" y="1692281"/>
                </a:cubicBezTo>
                <a:cubicBezTo>
                  <a:pt x="1130675" y="1684428"/>
                  <a:pt x="1131887" y="1676406"/>
                  <a:pt x="1133475" y="1668469"/>
                </a:cubicBezTo>
                <a:cubicBezTo>
                  <a:pt x="1131887" y="1649419"/>
                  <a:pt x="1131855" y="1630175"/>
                  <a:pt x="1128712" y="1611319"/>
                </a:cubicBezTo>
                <a:cubicBezTo>
                  <a:pt x="1127061" y="1601415"/>
                  <a:pt x="1119187" y="1582744"/>
                  <a:pt x="1119187" y="1582744"/>
                </a:cubicBezTo>
                <a:cubicBezTo>
                  <a:pt x="1117600" y="1568456"/>
                  <a:pt x="1118971" y="1553519"/>
                  <a:pt x="1114425" y="1539881"/>
                </a:cubicBezTo>
                <a:cubicBezTo>
                  <a:pt x="1110805" y="1529021"/>
                  <a:pt x="1098996" y="1522166"/>
                  <a:pt x="1095375" y="1511306"/>
                </a:cubicBezTo>
                <a:lnTo>
                  <a:pt x="1090612" y="1497019"/>
                </a:lnTo>
                <a:cubicBezTo>
                  <a:pt x="1092200" y="1492256"/>
                  <a:pt x="1093130" y="1487221"/>
                  <a:pt x="1095375" y="1482731"/>
                </a:cubicBezTo>
                <a:cubicBezTo>
                  <a:pt x="1097935" y="1477612"/>
                  <a:pt x="1102645" y="1473705"/>
                  <a:pt x="1104900" y="1468444"/>
                </a:cubicBezTo>
                <a:cubicBezTo>
                  <a:pt x="1107478" y="1462428"/>
                  <a:pt x="1108586" y="1455850"/>
                  <a:pt x="1109662" y="1449394"/>
                </a:cubicBezTo>
                <a:cubicBezTo>
                  <a:pt x="1111766" y="1436769"/>
                  <a:pt x="1111743" y="1423809"/>
                  <a:pt x="1114425" y="1411294"/>
                </a:cubicBezTo>
                <a:cubicBezTo>
                  <a:pt x="1119626" y="1387023"/>
                  <a:pt x="1121180" y="1382645"/>
                  <a:pt x="1138237" y="1368431"/>
                </a:cubicBezTo>
                <a:cubicBezTo>
                  <a:pt x="1142634" y="1364767"/>
                  <a:pt x="1147762" y="1362081"/>
                  <a:pt x="1152525" y="1358906"/>
                </a:cubicBezTo>
                <a:cubicBezTo>
                  <a:pt x="1155700" y="1354144"/>
                  <a:pt x="1161481" y="1350314"/>
                  <a:pt x="1162050" y="1344619"/>
                </a:cubicBezTo>
                <a:cubicBezTo>
                  <a:pt x="1163167" y="1333449"/>
                  <a:pt x="1159811" y="1322219"/>
                  <a:pt x="1157287" y="1311281"/>
                </a:cubicBezTo>
                <a:cubicBezTo>
                  <a:pt x="1155029" y="1301498"/>
                  <a:pt x="1150937" y="1292231"/>
                  <a:pt x="1147762" y="1282706"/>
                </a:cubicBezTo>
                <a:cubicBezTo>
                  <a:pt x="1146175" y="1277944"/>
                  <a:pt x="1145784" y="1272596"/>
                  <a:pt x="1143000" y="1268419"/>
                </a:cubicBezTo>
                <a:cubicBezTo>
                  <a:pt x="1139825" y="1263656"/>
                  <a:pt x="1136035" y="1259251"/>
                  <a:pt x="1133475" y="1254131"/>
                </a:cubicBezTo>
                <a:cubicBezTo>
                  <a:pt x="1113756" y="1214695"/>
                  <a:pt x="1146485" y="1266505"/>
                  <a:pt x="1119187" y="1225556"/>
                </a:cubicBezTo>
                <a:cubicBezTo>
                  <a:pt x="1117600" y="1220794"/>
                  <a:pt x="1116402" y="1215883"/>
                  <a:pt x="1114425" y="1211269"/>
                </a:cubicBezTo>
                <a:cubicBezTo>
                  <a:pt x="1106248" y="1192190"/>
                  <a:pt x="1104604" y="1195800"/>
                  <a:pt x="1100137" y="1177931"/>
                </a:cubicBezTo>
                <a:cubicBezTo>
                  <a:pt x="1099813" y="1176633"/>
                  <a:pt x="1094572" y="1144781"/>
                  <a:pt x="1090612" y="1139831"/>
                </a:cubicBezTo>
                <a:cubicBezTo>
                  <a:pt x="1079433" y="1125857"/>
                  <a:pt x="1057577" y="1127628"/>
                  <a:pt x="1042987" y="1125544"/>
                </a:cubicBezTo>
                <a:cubicBezTo>
                  <a:pt x="1028939" y="1116178"/>
                  <a:pt x="1025872" y="1115482"/>
                  <a:pt x="1014412" y="1101731"/>
                </a:cubicBezTo>
                <a:cubicBezTo>
                  <a:pt x="1010748" y="1097334"/>
                  <a:pt x="1008934" y="1091491"/>
                  <a:pt x="1004887" y="1087444"/>
                </a:cubicBezTo>
                <a:cubicBezTo>
                  <a:pt x="1000840" y="1083397"/>
                  <a:pt x="994997" y="1081583"/>
                  <a:pt x="990600" y="1077919"/>
                </a:cubicBezTo>
                <a:cubicBezTo>
                  <a:pt x="985426" y="1073607"/>
                  <a:pt x="982200" y="1066902"/>
                  <a:pt x="976312" y="1063631"/>
                </a:cubicBezTo>
                <a:cubicBezTo>
                  <a:pt x="960139" y="1054646"/>
                  <a:pt x="936902" y="1052300"/>
                  <a:pt x="919162" y="1049344"/>
                </a:cubicBezTo>
                <a:cubicBezTo>
                  <a:pt x="884237" y="1050931"/>
                  <a:pt x="847122" y="1041830"/>
                  <a:pt x="814387" y="1054106"/>
                </a:cubicBezTo>
                <a:cubicBezTo>
                  <a:pt x="802130" y="1058702"/>
                  <a:pt x="814118" y="1082949"/>
                  <a:pt x="804862" y="1092206"/>
                </a:cubicBezTo>
                <a:cubicBezTo>
                  <a:pt x="800100" y="1096969"/>
                  <a:pt x="794958" y="1101380"/>
                  <a:pt x="790575" y="1106494"/>
                </a:cubicBezTo>
                <a:cubicBezTo>
                  <a:pt x="785409" y="1112521"/>
                  <a:pt x="783696" y="1122695"/>
                  <a:pt x="776287" y="1125544"/>
                </a:cubicBezTo>
                <a:cubicBezTo>
                  <a:pt x="761396" y="1131271"/>
                  <a:pt x="744537" y="1128719"/>
                  <a:pt x="728662" y="1130306"/>
                </a:cubicBezTo>
                <a:cubicBezTo>
                  <a:pt x="722312" y="1128719"/>
                  <a:pt x="714723" y="1129633"/>
                  <a:pt x="709612" y="1125544"/>
                </a:cubicBezTo>
                <a:cubicBezTo>
                  <a:pt x="705692" y="1122408"/>
                  <a:pt x="705835" y="1116179"/>
                  <a:pt x="704850" y="1111256"/>
                </a:cubicBezTo>
                <a:cubicBezTo>
                  <a:pt x="702649" y="1100249"/>
                  <a:pt x="705107" y="1087959"/>
                  <a:pt x="700087" y="1077919"/>
                </a:cubicBezTo>
                <a:cubicBezTo>
                  <a:pt x="697842" y="1073429"/>
                  <a:pt x="690770" y="1073866"/>
                  <a:pt x="685800" y="1073156"/>
                </a:cubicBezTo>
                <a:cubicBezTo>
                  <a:pt x="668442" y="1070676"/>
                  <a:pt x="650875" y="1069981"/>
                  <a:pt x="633412" y="1068394"/>
                </a:cubicBezTo>
                <a:cubicBezTo>
                  <a:pt x="630237" y="1063631"/>
                  <a:pt x="627934" y="1058153"/>
                  <a:pt x="623887" y="1054106"/>
                </a:cubicBezTo>
                <a:cubicBezTo>
                  <a:pt x="618274" y="1048493"/>
                  <a:pt x="610863" y="1044985"/>
                  <a:pt x="604837" y="1039819"/>
                </a:cubicBezTo>
                <a:cubicBezTo>
                  <a:pt x="599723" y="1035436"/>
                  <a:pt x="595312" y="1030294"/>
                  <a:pt x="590550" y="1025531"/>
                </a:cubicBezTo>
                <a:cubicBezTo>
                  <a:pt x="583810" y="1027778"/>
                  <a:pt x="563195" y="1035056"/>
                  <a:pt x="557212" y="1035056"/>
                </a:cubicBezTo>
                <a:cubicBezTo>
                  <a:pt x="530178" y="1035056"/>
                  <a:pt x="503237" y="1031881"/>
                  <a:pt x="476250" y="1030294"/>
                </a:cubicBezTo>
                <a:cubicBezTo>
                  <a:pt x="485775" y="1027119"/>
                  <a:pt x="496471" y="1026338"/>
                  <a:pt x="504825" y="1020769"/>
                </a:cubicBezTo>
                <a:cubicBezTo>
                  <a:pt x="514350" y="1014419"/>
                  <a:pt x="522540" y="1005340"/>
                  <a:pt x="533400" y="1001719"/>
                </a:cubicBezTo>
                <a:cubicBezTo>
                  <a:pt x="538162" y="1000131"/>
                  <a:pt x="543299" y="999394"/>
                  <a:pt x="547687" y="996956"/>
                </a:cubicBezTo>
                <a:cubicBezTo>
                  <a:pt x="557694" y="991396"/>
                  <a:pt x="576262" y="977906"/>
                  <a:pt x="576262" y="977906"/>
                </a:cubicBezTo>
                <a:cubicBezTo>
                  <a:pt x="577850" y="973144"/>
                  <a:pt x="578587" y="968007"/>
                  <a:pt x="581025" y="963619"/>
                </a:cubicBezTo>
                <a:cubicBezTo>
                  <a:pt x="586585" y="953612"/>
                  <a:pt x="600075" y="935044"/>
                  <a:pt x="600075" y="935044"/>
                </a:cubicBezTo>
                <a:cubicBezTo>
                  <a:pt x="615271" y="889455"/>
                  <a:pt x="600125" y="920696"/>
                  <a:pt x="623887" y="892181"/>
                </a:cubicBezTo>
                <a:cubicBezTo>
                  <a:pt x="640457" y="872297"/>
                  <a:pt x="624246" y="880950"/>
                  <a:pt x="647700" y="873131"/>
                </a:cubicBezTo>
                <a:cubicBezTo>
                  <a:pt x="654050" y="868369"/>
                  <a:pt x="659858" y="862782"/>
                  <a:pt x="666750" y="858844"/>
                </a:cubicBezTo>
                <a:cubicBezTo>
                  <a:pt x="671109" y="856353"/>
                  <a:pt x="676678" y="856572"/>
                  <a:pt x="681037" y="854081"/>
                </a:cubicBezTo>
                <a:cubicBezTo>
                  <a:pt x="687929" y="850143"/>
                  <a:pt x="693737" y="844556"/>
                  <a:pt x="700087" y="839794"/>
                </a:cubicBezTo>
                <a:cubicBezTo>
                  <a:pt x="703262" y="833444"/>
                  <a:pt x="705485" y="826521"/>
                  <a:pt x="709612" y="820744"/>
                </a:cubicBezTo>
                <a:cubicBezTo>
                  <a:pt x="713527" y="815263"/>
                  <a:pt x="720629" y="812344"/>
                  <a:pt x="723900" y="806456"/>
                </a:cubicBezTo>
                <a:cubicBezTo>
                  <a:pt x="728776" y="797679"/>
                  <a:pt x="726325" y="784981"/>
                  <a:pt x="733425" y="777881"/>
                </a:cubicBezTo>
                <a:lnTo>
                  <a:pt x="776287" y="735019"/>
                </a:lnTo>
                <a:cubicBezTo>
                  <a:pt x="781050" y="730256"/>
                  <a:pt x="785187" y="724772"/>
                  <a:pt x="790575" y="720731"/>
                </a:cubicBezTo>
                <a:cubicBezTo>
                  <a:pt x="815013" y="702403"/>
                  <a:pt x="804013" y="712057"/>
                  <a:pt x="823912" y="692156"/>
                </a:cubicBezTo>
                <a:cubicBezTo>
                  <a:pt x="824656" y="689923"/>
                  <a:pt x="833905" y="653822"/>
                  <a:pt x="842962" y="649294"/>
                </a:cubicBezTo>
                <a:cubicBezTo>
                  <a:pt x="851599" y="644976"/>
                  <a:pt x="862111" y="646626"/>
                  <a:pt x="871537" y="644531"/>
                </a:cubicBezTo>
                <a:cubicBezTo>
                  <a:pt x="876438" y="643442"/>
                  <a:pt x="881062" y="641356"/>
                  <a:pt x="885825" y="639769"/>
                </a:cubicBezTo>
                <a:cubicBezTo>
                  <a:pt x="889000" y="635006"/>
                  <a:pt x="892023" y="630139"/>
                  <a:pt x="895350" y="625481"/>
                </a:cubicBezTo>
                <a:cubicBezTo>
                  <a:pt x="899963" y="619022"/>
                  <a:pt x="905699" y="613323"/>
                  <a:pt x="909637" y="606431"/>
                </a:cubicBezTo>
                <a:cubicBezTo>
                  <a:pt x="912128" y="602072"/>
                  <a:pt x="912812" y="596906"/>
                  <a:pt x="914400" y="592144"/>
                </a:cubicBezTo>
                <a:cubicBezTo>
                  <a:pt x="915987" y="581031"/>
                  <a:pt x="915936" y="569558"/>
                  <a:pt x="919162" y="558806"/>
                </a:cubicBezTo>
                <a:cubicBezTo>
                  <a:pt x="922524" y="547600"/>
                  <a:pt x="933263" y="539850"/>
                  <a:pt x="942975" y="534994"/>
                </a:cubicBezTo>
                <a:cubicBezTo>
                  <a:pt x="947465" y="532749"/>
                  <a:pt x="952772" y="532476"/>
                  <a:pt x="957262" y="530231"/>
                </a:cubicBezTo>
                <a:cubicBezTo>
                  <a:pt x="962382" y="527671"/>
                  <a:pt x="966787" y="523881"/>
                  <a:pt x="971550" y="520706"/>
                </a:cubicBezTo>
                <a:cubicBezTo>
                  <a:pt x="973137" y="509594"/>
                  <a:pt x="973087" y="498121"/>
                  <a:pt x="976312" y="487369"/>
                </a:cubicBezTo>
                <a:cubicBezTo>
                  <a:pt x="977957" y="481886"/>
                  <a:pt x="982034" y="477359"/>
                  <a:pt x="985837" y="473081"/>
                </a:cubicBezTo>
                <a:cubicBezTo>
                  <a:pt x="992877" y="465161"/>
                  <a:pt x="1014075" y="441481"/>
                  <a:pt x="1028700" y="434981"/>
                </a:cubicBezTo>
                <a:cubicBezTo>
                  <a:pt x="1037875" y="430903"/>
                  <a:pt x="1047750" y="428631"/>
                  <a:pt x="1057275" y="425456"/>
                </a:cubicBezTo>
                <a:lnTo>
                  <a:pt x="1071562" y="420694"/>
                </a:lnTo>
                <a:cubicBezTo>
                  <a:pt x="1076325" y="417519"/>
                  <a:pt x="1081453" y="414833"/>
                  <a:pt x="1085850" y="411169"/>
                </a:cubicBezTo>
                <a:cubicBezTo>
                  <a:pt x="1091024" y="406857"/>
                  <a:pt x="1094533" y="400617"/>
                  <a:pt x="1100137" y="396881"/>
                </a:cubicBezTo>
                <a:cubicBezTo>
                  <a:pt x="1104314" y="394096"/>
                  <a:pt x="1109662" y="393706"/>
                  <a:pt x="1114425" y="392119"/>
                </a:cubicBezTo>
                <a:cubicBezTo>
                  <a:pt x="1122585" y="386679"/>
                  <a:pt x="1138520" y="375202"/>
                  <a:pt x="1147762" y="373069"/>
                </a:cubicBezTo>
                <a:cubicBezTo>
                  <a:pt x="1161769" y="369836"/>
                  <a:pt x="1176337" y="369894"/>
                  <a:pt x="1190625" y="368306"/>
                </a:cubicBezTo>
                <a:cubicBezTo>
                  <a:pt x="1235236" y="353436"/>
                  <a:pt x="1202617" y="362996"/>
                  <a:pt x="1243012" y="354019"/>
                </a:cubicBezTo>
                <a:cubicBezTo>
                  <a:pt x="1262204" y="349754"/>
                  <a:pt x="1269216" y="346142"/>
                  <a:pt x="1290637" y="344494"/>
                </a:cubicBezTo>
                <a:cubicBezTo>
                  <a:pt x="1322333" y="342056"/>
                  <a:pt x="1354137" y="341319"/>
                  <a:pt x="1385887" y="339731"/>
                </a:cubicBezTo>
                <a:cubicBezTo>
                  <a:pt x="1415541" y="295250"/>
                  <a:pt x="1403986" y="322564"/>
                  <a:pt x="1409700" y="254006"/>
                </a:cubicBezTo>
                <a:cubicBezTo>
                  <a:pt x="1408112" y="247656"/>
                  <a:pt x="1409565" y="239584"/>
                  <a:pt x="1404937" y="234956"/>
                </a:cubicBezTo>
                <a:cubicBezTo>
                  <a:pt x="1400309" y="230328"/>
                  <a:pt x="1392305" y="231478"/>
                  <a:pt x="1385887" y="230194"/>
                </a:cubicBezTo>
                <a:cubicBezTo>
                  <a:pt x="1369350" y="226887"/>
                  <a:pt x="1340007" y="222959"/>
                  <a:pt x="1323975" y="220669"/>
                </a:cubicBezTo>
                <a:cubicBezTo>
                  <a:pt x="1312862" y="222256"/>
                  <a:pt x="1301644" y="223230"/>
                  <a:pt x="1290637" y="225431"/>
                </a:cubicBezTo>
                <a:cubicBezTo>
                  <a:pt x="1285714" y="226416"/>
                  <a:pt x="1281370" y="230194"/>
                  <a:pt x="1276350" y="230194"/>
                </a:cubicBezTo>
                <a:cubicBezTo>
                  <a:pt x="1271330" y="230194"/>
                  <a:pt x="1266825" y="227019"/>
                  <a:pt x="1262062" y="225431"/>
                </a:cubicBezTo>
                <a:cubicBezTo>
                  <a:pt x="1260475" y="220669"/>
                  <a:pt x="1255055" y="215634"/>
                  <a:pt x="1257300" y="211144"/>
                </a:cubicBezTo>
                <a:cubicBezTo>
                  <a:pt x="1259545" y="206654"/>
                  <a:pt x="1267667" y="209517"/>
                  <a:pt x="1271587" y="206381"/>
                </a:cubicBezTo>
                <a:cubicBezTo>
                  <a:pt x="1277197" y="201893"/>
                  <a:pt x="1288293" y="177732"/>
                  <a:pt x="1290637" y="173044"/>
                </a:cubicBezTo>
                <a:cubicBezTo>
                  <a:pt x="1292225" y="157169"/>
                  <a:pt x="1291812" y="140965"/>
                  <a:pt x="1295400" y="125419"/>
                </a:cubicBezTo>
                <a:cubicBezTo>
                  <a:pt x="1304934" y="84105"/>
                  <a:pt x="1314887" y="148816"/>
                  <a:pt x="1300162" y="82556"/>
                </a:cubicBezTo>
                <a:cubicBezTo>
                  <a:pt x="1299073" y="77656"/>
                  <a:pt x="1299485" y="71187"/>
                  <a:pt x="1295400" y="68269"/>
                </a:cubicBezTo>
                <a:cubicBezTo>
                  <a:pt x="1287230" y="62433"/>
                  <a:pt x="1266825" y="58744"/>
                  <a:pt x="1266825" y="58744"/>
                </a:cubicBezTo>
                <a:cubicBezTo>
                  <a:pt x="1257300" y="49219"/>
                  <a:pt x="1251029" y="34429"/>
                  <a:pt x="1238250" y="30169"/>
                </a:cubicBezTo>
                <a:cubicBezTo>
                  <a:pt x="1202329" y="18194"/>
                  <a:pt x="1246612" y="34349"/>
                  <a:pt x="1209675" y="15881"/>
                </a:cubicBezTo>
                <a:cubicBezTo>
                  <a:pt x="1205185" y="13636"/>
                  <a:pt x="1200150" y="12706"/>
                  <a:pt x="1195387" y="11119"/>
                </a:cubicBezTo>
                <a:cubicBezTo>
                  <a:pt x="1171884" y="-4551"/>
                  <a:pt x="1183576" y="-1252"/>
                  <a:pt x="1143000" y="6356"/>
                </a:cubicBezTo>
                <a:cubicBezTo>
                  <a:pt x="1130133" y="8768"/>
                  <a:pt x="1104900" y="15881"/>
                  <a:pt x="1104900" y="15881"/>
                </a:cubicBezTo>
                <a:cubicBezTo>
                  <a:pt x="1098550" y="20644"/>
                  <a:pt x="1091877" y="25003"/>
                  <a:pt x="1085850" y="30169"/>
                </a:cubicBezTo>
                <a:cubicBezTo>
                  <a:pt x="1080736" y="34552"/>
                  <a:pt x="1077166" y="40720"/>
                  <a:pt x="1071562" y="44456"/>
                </a:cubicBezTo>
                <a:cubicBezTo>
                  <a:pt x="1067385" y="47241"/>
                  <a:pt x="1062037" y="47631"/>
                  <a:pt x="1057275" y="49219"/>
                </a:cubicBezTo>
                <a:cubicBezTo>
                  <a:pt x="1050925" y="47631"/>
                  <a:pt x="1043908" y="47703"/>
                  <a:pt x="1038225" y="44456"/>
                </a:cubicBezTo>
                <a:cubicBezTo>
                  <a:pt x="1032377" y="41114"/>
                  <a:pt x="1030620" y="31004"/>
                  <a:pt x="1023937" y="30169"/>
                </a:cubicBezTo>
                <a:cubicBezTo>
                  <a:pt x="1003399" y="27602"/>
                  <a:pt x="982662" y="33344"/>
                  <a:pt x="962025" y="34931"/>
                </a:cubicBezTo>
                <a:cubicBezTo>
                  <a:pt x="957262" y="39694"/>
                  <a:pt x="953341" y="45483"/>
                  <a:pt x="947737" y="49219"/>
                </a:cubicBezTo>
                <a:cubicBezTo>
                  <a:pt x="929726" y="61226"/>
                  <a:pt x="883575" y="49825"/>
                  <a:pt x="876300" y="49219"/>
                </a:cubicBezTo>
                <a:cubicBezTo>
                  <a:pt x="843548" y="27384"/>
                  <a:pt x="858585" y="33789"/>
                  <a:pt x="833437" y="25406"/>
                </a:cubicBezTo>
                <a:cubicBezTo>
                  <a:pt x="808037" y="26994"/>
                  <a:pt x="780956" y="20945"/>
                  <a:pt x="757237" y="30169"/>
                </a:cubicBezTo>
                <a:cubicBezTo>
                  <a:pt x="750805" y="32670"/>
                  <a:pt x="748546" y="64636"/>
                  <a:pt x="742950" y="73031"/>
                </a:cubicBezTo>
                <a:cubicBezTo>
                  <a:pt x="718330" y="109961"/>
                  <a:pt x="727521" y="90745"/>
                  <a:pt x="714375" y="130181"/>
                </a:cubicBezTo>
                <a:cubicBezTo>
                  <a:pt x="712787" y="134944"/>
                  <a:pt x="713789" y="141684"/>
                  <a:pt x="709612" y="144469"/>
                </a:cubicBezTo>
                <a:cubicBezTo>
                  <a:pt x="704850" y="147644"/>
                  <a:pt x="699983" y="150667"/>
                  <a:pt x="695325" y="153994"/>
                </a:cubicBezTo>
                <a:cubicBezTo>
                  <a:pt x="688866" y="158608"/>
                  <a:pt x="683167" y="164343"/>
                  <a:pt x="676275" y="168281"/>
                </a:cubicBezTo>
                <a:cubicBezTo>
                  <a:pt x="671916" y="170772"/>
                  <a:pt x="666750" y="171456"/>
                  <a:pt x="661987" y="173044"/>
                </a:cubicBezTo>
                <a:cubicBezTo>
                  <a:pt x="657225" y="179394"/>
                  <a:pt x="653313" y="186481"/>
                  <a:pt x="647700" y="192094"/>
                </a:cubicBezTo>
                <a:cubicBezTo>
                  <a:pt x="643653" y="196141"/>
                  <a:pt x="634081" y="195934"/>
                  <a:pt x="633412" y="201619"/>
                </a:cubicBezTo>
                <a:cubicBezTo>
                  <a:pt x="627474" y="252096"/>
                  <a:pt x="631253" y="303261"/>
                  <a:pt x="628650" y="354019"/>
                </a:cubicBezTo>
                <a:cubicBezTo>
                  <a:pt x="628075" y="365229"/>
                  <a:pt x="628907" y="377316"/>
                  <a:pt x="623887" y="387356"/>
                </a:cubicBezTo>
                <a:cubicBezTo>
                  <a:pt x="621642" y="391846"/>
                  <a:pt x="614300" y="390356"/>
                  <a:pt x="609600" y="392119"/>
                </a:cubicBezTo>
                <a:cubicBezTo>
                  <a:pt x="573739" y="405567"/>
                  <a:pt x="598652" y="398428"/>
                  <a:pt x="566737" y="406406"/>
                </a:cubicBezTo>
                <a:cubicBezTo>
                  <a:pt x="565150" y="411169"/>
                  <a:pt x="565832" y="417480"/>
                  <a:pt x="561975" y="420694"/>
                </a:cubicBezTo>
                <a:cubicBezTo>
                  <a:pt x="555407" y="426167"/>
                  <a:pt x="546196" y="427297"/>
                  <a:pt x="538162" y="430219"/>
                </a:cubicBezTo>
                <a:cubicBezTo>
                  <a:pt x="495006" y="445912"/>
                  <a:pt x="524115" y="432480"/>
                  <a:pt x="490537" y="449269"/>
                </a:cubicBezTo>
                <a:cubicBezTo>
                  <a:pt x="469900" y="447681"/>
                  <a:pt x="449323" y="444506"/>
                  <a:pt x="428625" y="444506"/>
                </a:cubicBezTo>
                <a:cubicBezTo>
                  <a:pt x="422080" y="444506"/>
                  <a:pt x="413835" y="444299"/>
                  <a:pt x="409575" y="449269"/>
                </a:cubicBezTo>
                <a:cubicBezTo>
                  <a:pt x="353005" y="515268"/>
                  <a:pt x="431407" y="451251"/>
                  <a:pt x="390525" y="492131"/>
                </a:cubicBezTo>
                <a:cubicBezTo>
                  <a:pt x="386477" y="496178"/>
                  <a:pt x="381000" y="498481"/>
                  <a:pt x="376237" y="501656"/>
                </a:cubicBezTo>
                <a:cubicBezTo>
                  <a:pt x="330151" y="470931"/>
                  <a:pt x="349128" y="479549"/>
                  <a:pt x="238125" y="496894"/>
                </a:cubicBezTo>
                <a:cubicBezTo>
                  <a:pt x="226815" y="498661"/>
                  <a:pt x="219075" y="509594"/>
                  <a:pt x="209550" y="515944"/>
                </a:cubicBezTo>
                <a:lnTo>
                  <a:pt x="195262" y="525469"/>
                </a:lnTo>
                <a:cubicBezTo>
                  <a:pt x="179387" y="549281"/>
                  <a:pt x="190500" y="536581"/>
                  <a:pt x="157162" y="558806"/>
                </a:cubicBezTo>
                <a:lnTo>
                  <a:pt x="142875" y="568331"/>
                </a:lnTo>
                <a:cubicBezTo>
                  <a:pt x="130903" y="604243"/>
                  <a:pt x="148444" y="561371"/>
                  <a:pt x="123825" y="592144"/>
                </a:cubicBezTo>
                <a:cubicBezTo>
                  <a:pt x="120689" y="596064"/>
                  <a:pt x="121307" y="601941"/>
                  <a:pt x="119062" y="606431"/>
                </a:cubicBezTo>
                <a:cubicBezTo>
                  <a:pt x="106461" y="631632"/>
                  <a:pt x="112808" y="610424"/>
                  <a:pt x="95250" y="635006"/>
                </a:cubicBezTo>
                <a:cubicBezTo>
                  <a:pt x="91124" y="640783"/>
                  <a:pt x="88900" y="647706"/>
                  <a:pt x="85725" y="654056"/>
                </a:cubicBezTo>
                <a:cubicBezTo>
                  <a:pt x="88900" y="663581"/>
                  <a:pt x="97685" y="672891"/>
                  <a:pt x="95250" y="682631"/>
                </a:cubicBezTo>
                <a:cubicBezTo>
                  <a:pt x="94616" y="685167"/>
                  <a:pt x="88456" y="711873"/>
                  <a:pt x="85725" y="715969"/>
                </a:cubicBezTo>
                <a:cubicBezTo>
                  <a:pt x="81989" y="721573"/>
                  <a:pt x="77041" y="726520"/>
                  <a:pt x="71437" y="730256"/>
                </a:cubicBezTo>
                <a:cubicBezTo>
                  <a:pt x="67260" y="733041"/>
                  <a:pt x="61977" y="733640"/>
                  <a:pt x="57150" y="735019"/>
                </a:cubicBezTo>
                <a:cubicBezTo>
                  <a:pt x="15281" y="746982"/>
                  <a:pt x="58076" y="733122"/>
                  <a:pt x="23812" y="744544"/>
                </a:cubicBezTo>
                <a:cubicBezTo>
                  <a:pt x="28575" y="747719"/>
                  <a:pt x="32980" y="751509"/>
                  <a:pt x="38100" y="754069"/>
                </a:cubicBezTo>
                <a:cubicBezTo>
                  <a:pt x="42590" y="756314"/>
                  <a:pt x="47773" y="756854"/>
                  <a:pt x="52387" y="758831"/>
                </a:cubicBezTo>
                <a:cubicBezTo>
                  <a:pt x="58913" y="761628"/>
                  <a:pt x="65087" y="765181"/>
                  <a:pt x="71437" y="768356"/>
                </a:cubicBezTo>
                <a:cubicBezTo>
                  <a:pt x="76200" y="774706"/>
                  <a:pt x="84602" y="779548"/>
                  <a:pt x="85725" y="787406"/>
                </a:cubicBezTo>
                <a:cubicBezTo>
                  <a:pt x="93527" y="842018"/>
                  <a:pt x="86656" y="823629"/>
                  <a:pt x="66675" y="849319"/>
                </a:cubicBezTo>
                <a:cubicBezTo>
                  <a:pt x="26808" y="900577"/>
                  <a:pt x="65769" y="859751"/>
                  <a:pt x="33337" y="892181"/>
                </a:cubicBezTo>
                <a:cubicBezTo>
                  <a:pt x="31750" y="896944"/>
                  <a:pt x="28575" y="901449"/>
                  <a:pt x="28575" y="906469"/>
                </a:cubicBezTo>
                <a:cubicBezTo>
                  <a:pt x="28575" y="926837"/>
                  <a:pt x="28828" y="943651"/>
                  <a:pt x="47625" y="954094"/>
                </a:cubicBezTo>
                <a:cubicBezTo>
                  <a:pt x="56402" y="958970"/>
                  <a:pt x="66675" y="960444"/>
                  <a:pt x="76200" y="963619"/>
                </a:cubicBezTo>
                <a:cubicBezTo>
                  <a:pt x="80962" y="965206"/>
                  <a:pt x="85488" y="967927"/>
                  <a:pt x="90487" y="968381"/>
                </a:cubicBezTo>
                <a:lnTo>
                  <a:pt x="195262" y="977906"/>
                </a:lnTo>
                <a:cubicBezTo>
                  <a:pt x="154319" y="1005202"/>
                  <a:pt x="206121" y="972476"/>
                  <a:pt x="166687" y="992194"/>
                </a:cubicBezTo>
                <a:cubicBezTo>
                  <a:pt x="161568" y="994754"/>
                  <a:pt x="157162" y="998544"/>
                  <a:pt x="152400" y="1001719"/>
                </a:cubicBezTo>
                <a:cubicBezTo>
                  <a:pt x="149225" y="1006481"/>
                  <a:pt x="147637" y="1012831"/>
                  <a:pt x="142875" y="1016006"/>
                </a:cubicBezTo>
                <a:cubicBezTo>
                  <a:pt x="137429" y="1019637"/>
                  <a:pt x="129841" y="1018191"/>
                  <a:pt x="123825" y="1020769"/>
                </a:cubicBezTo>
                <a:cubicBezTo>
                  <a:pt x="118564" y="1023024"/>
                  <a:pt x="114300" y="1027119"/>
                  <a:pt x="109537" y="1030294"/>
                </a:cubicBezTo>
                <a:cubicBezTo>
                  <a:pt x="106362" y="1035056"/>
                  <a:pt x="104481" y="1041005"/>
                  <a:pt x="100012" y="1044581"/>
                </a:cubicBezTo>
                <a:cubicBezTo>
                  <a:pt x="96092" y="1047717"/>
                  <a:pt x="90215" y="1047099"/>
                  <a:pt x="85725" y="1049344"/>
                </a:cubicBezTo>
                <a:cubicBezTo>
                  <a:pt x="80605" y="1051904"/>
                  <a:pt x="75715" y="1055066"/>
                  <a:pt x="71437" y="1058869"/>
                </a:cubicBezTo>
                <a:cubicBezTo>
                  <a:pt x="61369" y="1067818"/>
                  <a:pt x="52387" y="1077919"/>
                  <a:pt x="42862" y="1087444"/>
                </a:cubicBezTo>
                <a:cubicBezTo>
                  <a:pt x="38100" y="1092206"/>
                  <a:pt x="32311" y="1096127"/>
                  <a:pt x="28575" y="1101731"/>
                </a:cubicBezTo>
                <a:lnTo>
                  <a:pt x="9525" y="1130306"/>
                </a:lnTo>
                <a:lnTo>
                  <a:pt x="0" y="1144594"/>
                </a:lnTo>
                <a:cubicBezTo>
                  <a:pt x="1830" y="1155575"/>
                  <a:pt x="3661" y="1175729"/>
                  <a:pt x="9525" y="1187456"/>
                </a:cubicBezTo>
                <a:cubicBezTo>
                  <a:pt x="12085" y="1192576"/>
                  <a:pt x="15386" y="1197347"/>
                  <a:pt x="19050" y="1201744"/>
                </a:cubicBezTo>
                <a:cubicBezTo>
                  <a:pt x="23362" y="1206918"/>
                  <a:pt x="29025" y="1210857"/>
                  <a:pt x="33337" y="1216031"/>
                </a:cubicBezTo>
                <a:cubicBezTo>
                  <a:pt x="37001" y="1220428"/>
                  <a:pt x="38554" y="1226550"/>
                  <a:pt x="42862" y="1230319"/>
                </a:cubicBezTo>
                <a:cubicBezTo>
                  <a:pt x="51477" y="1237857"/>
                  <a:pt x="71437" y="1249369"/>
                  <a:pt x="71437" y="1249369"/>
                </a:cubicBezTo>
                <a:cubicBezTo>
                  <a:pt x="73025" y="1254131"/>
                  <a:pt x="73064" y="1259736"/>
                  <a:pt x="76200" y="1263656"/>
                </a:cubicBezTo>
                <a:cubicBezTo>
                  <a:pt x="93858" y="1285728"/>
                  <a:pt x="134870" y="1269767"/>
                  <a:pt x="152400" y="1268419"/>
                </a:cubicBezTo>
                <a:cubicBezTo>
                  <a:pt x="206622" y="1250345"/>
                  <a:pt x="170952" y="1259484"/>
                  <a:pt x="261937" y="1254131"/>
                </a:cubicBezTo>
                <a:cubicBezTo>
                  <a:pt x="266253" y="1250894"/>
                  <a:pt x="288310" y="1233802"/>
                  <a:pt x="295275" y="1230319"/>
                </a:cubicBezTo>
                <a:cubicBezTo>
                  <a:pt x="299765" y="1228074"/>
                  <a:pt x="304692" y="1226774"/>
                  <a:pt x="309562" y="1225556"/>
                </a:cubicBezTo>
                <a:cubicBezTo>
                  <a:pt x="337674" y="1218528"/>
                  <a:pt x="353246" y="1218987"/>
                  <a:pt x="385762" y="1216031"/>
                </a:cubicBezTo>
                <a:cubicBezTo>
                  <a:pt x="415435" y="1206140"/>
                  <a:pt x="412994" y="1196370"/>
                  <a:pt x="419100" y="1220794"/>
                </a:cubicBezTo>
                <a:cubicBezTo>
                  <a:pt x="421063" y="1228647"/>
                  <a:pt x="422275" y="1236669"/>
                  <a:pt x="423862" y="1244606"/>
                </a:cubicBezTo>
                <a:cubicBezTo>
                  <a:pt x="422275" y="1265244"/>
                  <a:pt x="427853" y="1287762"/>
                  <a:pt x="419100" y="1306519"/>
                </a:cubicBezTo>
                <a:cubicBezTo>
                  <a:pt x="414854" y="1315617"/>
                  <a:pt x="390525" y="1316044"/>
                  <a:pt x="390525" y="1316044"/>
                </a:cubicBezTo>
                <a:cubicBezTo>
                  <a:pt x="379412" y="1314456"/>
                  <a:pt x="368125" y="1313805"/>
                  <a:pt x="357187" y="1311281"/>
                </a:cubicBezTo>
                <a:cubicBezTo>
                  <a:pt x="347404" y="1309023"/>
                  <a:pt x="328612" y="1301756"/>
                  <a:pt x="328612" y="1301756"/>
                </a:cubicBezTo>
                <a:cubicBezTo>
                  <a:pt x="315912" y="1303344"/>
                  <a:pt x="303104" y="1304229"/>
                  <a:pt x="290512" y="1306519"/>
                </a:cubicBezTo>
                <a:cubicBezTo>
                  <a:pt x="285573" y="1307417"/>
                  <a:pt x="277123" y="1306342"/>
                  <a:pt x="276225" y="1311281"/>
                </a:cubicBezTo>
                <a:cubicBezTo>
                  <a:pt x="273371" y="1326978"/>
                  <a:pt x="279400" y="1343031"/>
                  <a:pt x="280987" y="1358906"/>
                </a:cubicBezTo>
                <a:cubicBezTo>
                  <a:pt x="276225" y="1362081"/>
                  <a:pt x="272130" y="1366621"/>
                  <a:pt x="266700" y="1368431"/>
                </a:cubicBezTo>
                <a:cubicBezTo>
                  <a:pt x="257539" y="1371485"/>
                  <a:pt x="247551" y="1371099"/>
                  <a:pt x="238125" y="1373194"/>
                </a:cubicBezTo>
                <a:cubicBezTo>
                  <a:pt x="233224" y="1374283"/>
                  <a:pt x="228600" y="1376369"/>
                  <a:pt x="223837" y="1377956"/>
                </a:cubicBezTo>
                <a:cubicBezTo>
                  <a:pt x="220662" y="1382719"/>
                  <a:pt x="216872" y="1387124"/>
                  <a:pt x="214312" y="1392244"/>
                </a:cubicBezTo>
                <a:cubicBezTo>
                  <a:pt x="204871" y="1411128"/>
                  <a:pt x="215992" y="1407154"/>
                  <a:pt x="195262" y="1425581"/>
                </a:cubicBezTo>
                <a:cubicBezTo>
                  <a:pt x="186706" y="1433186"/>
                  <a:pt x="176212" y="1438281"/>
                  <a:pt x="166687" y="1444631"/>
                </a:cubicBezTo>
                <a:cubicBezTo>
                  <a:pt x="136330" y="1464869"/>
                  <a:pt x="158049" y="1453215"/>
                  <a:pt x="95250" y="1463681"/>
                </a:cubicBezTo>
                <a:cubicBezTo>
                  <a:pt x="92340" y="1472411"/>
                  <a:pt x="86491" y="1498311"/>
                  <a:pt x="76200" y="1506544"/>
                </a:cubicBezTo>
                <a:cubicBezTo>
                  <a:pt x="72280" y="1509680"/>
                  <a:pt x="66526" y="1509329"/>
                  <a:pt x="61912" y="1511306"/>
                </a:cubicBezTo>
                <a:cubicBezTo>
                  <a:pt x="55386" y="1514103"/>
                  <a:pt x="49212" y="1517656"/>
                  <a:pt x="42862" y="1520831"/>
                </a:cubicBezTo>
                <a:cubicBezTo>
                  <a:pt x="38100" y="1527181"/>
                  <a:pt x="31523" y="1532511"/>
                  <a:pt x="28575" y="1539881"/>
                </a:cubicBezTo>
                <a:cubicBezTo>
                  <a:pt x="22369" y="1555396"/>
                  <a:pt x="21978" y="1586951"/>
                  <a:pt x="28575" y="1601794"/>
                </a:cubicBezTo>
                <a:cubicBezTo>
                  <a:pt x="31787" y="1609020"/>
                  <a:pt x="50810" y="1613968"/>
                  <a:pt x="57150" y="1616081"/>
                </a:cubicBezTo>
                <a:cubicBezTo>
                  <a:pt x="95807" y="1654741"/>
                  <a:pt x="45717" y="1609549"/>
                  <a:pt x="90487" y="1635131"/>
                </a:cubicBezTo>
                <a:cubicBezTo>
                  <a:pt x="96335" y="1638473"/>
                  <a:pt x="100012" y="1644656"/>
                  <a:pt x="104775" y="1649419"/>
                </a:cubicBezTo>
                <a:cubicBezTo>
                  <a:pt x="106362" y="1654181"/>
                  <a:pt x="107560" y="1659092"/>
                  <a:pt x="109537" y="1663706"/>
                </a:cubicBezTo>
                <a:cubicBezTo>
                  <a:pt x="112334" y="1670232"/>
                  <a:pt x="118216" y="1675707"/>
                  <a:pt x="119062" y="1682756"/>
                </a:cubicBezTo>
                <a:cubicBezTo>
                  <a:pt x="135942" y="1823421"/>
                  <a:pt x="111485" y="1745746"/>
                  <a:pt x="128587" y="1797056"/>
                </a:cubicBezTo>
                <a:lnTo>
                  <a:pt x="138112" y="1768481"/>
                </a:lnTo>
                <a:cubicBezTo>
                  <a:pt x="139700" y="1763719"/>
                  <a:pt x="138005" y="1755412"/>
                  <a:pt x="142875" y="1754194"/>
                </a:cubicBezTo>
                <a:lnTo>
                  <a:pt x="161925" y="1749431"/>
                </a:lnTo>
                <a:cubicBezTo>
                  <a:pt x="178674" y="1752223"/>
                  <a:pt x="195707" y="1752183"/>
                  <a:pt x="209550" y="1763719"/>
                </a:cubicBezTo>
                <a:cubicBezTo>
                  <a:pt x="213947" y="1767383"/>
                  <a:pt x="213845" y="1775681"/>
                  <a:pt x="219075" y="1778006"/>
                </a:cubicBezTo>
                <a:cubicBezTo>
                  <a:pt x="229333" y="1782565"/>
                  <a:pt x="241340" y="1780924"/>
                  <a:pt x="252412" y="1782769"/>
                </a:cubicBezTo>
                <a:cubicBezTo>
                  <a:pt x="311451" y="1792609"/>
                  <a:pt x="229104" y="1783247"/>
                  <a:pt x="328612" y="1792294"/>
                </a:cubicBezTo>
                <a:cubicBezTo>
                  <a:pt x="355901" y="1801389"/>
                  <a:pt x="331238" y="1790157"/>
                  <a:pt x="357187" y="1816106"/>
                </a:cubicBezTo>
                <a:cubicBezTo>
                  <a:pt x="361234" y="1820153"/>
                  <a:pt x="367078" y="1821967"/>
                  <a:pt x="371475" y="1825631"/>
                </a:cubicBezTo>
                <a:cubicBezTo>
                  <a:pt x="376649" y="1829943"/>
                  <a:pt x="380588" y="1835607"/>
                  <a:pt x="385762" y="1839919"/>
                </a:cubicBezTo>
                <a:cubicBezTo>
                  <a:pt x="390159" y="1843583"/>
                  <a:pt x="394819" y="1847119"/>
                  <a:pt x="400050" y="1849444"/>
                </a:cubicBezTo>
                <a:cubicBezTo>
                  <a:pt x="419827" y="1858233"/>
                  <a:pt x="432064" y="1859657"/>
                  <a:pt x="452437" y="1863731"/>
                </a:cubicBezTo>
                <a:cubicBezTo>
                  <a:pt x="457200" y="1868494"/>
                  <a:pt x="463383" y="1872171"/>
                  <a:pt x="466725" y="1878019"/>
                </a:cubicBezTo>
                <a:cubicBezTo>
                  <a:pt x="474481" y="1891592"/>
                  <a:pt x="471946" y="1918658"/>
                  <a:pt x="466725" y="1930406"/>
                </a:cubicBezTo>
                <a:cubicBezTo>
                  <a:pt x="463514" y="1937630"/>
                  <a:pt x="444489" y="1942581"/>
                  <a:pt x="438150" y="1944694"/>
                </a:cubicBezTo>
                <a:cubicBezTo>
                  <a:pt x="429367" y="1957868"/>
                  <a:pt x="427342" y="1958191"/>
                  <a:pt x="423862" y="1973269"/>
                </a:cubicBezTo>
                <a:cubicBezTo>
                  <a:pt x="420222" y="1989044"/>
                  <a:pt x="420564" y="2005950"/>
                  <a:pt x="414337" y="2020894"/>
                </a:cubicBezTo>
                <a:cubicBezTo>
                  <a:pt x="412136" y="2026177"/>
                  <a:pt x="404812" y="2027244"/>
                  <a:pt x="400050" y="2030419"/>
                </a:cubicBezTo>
                <a:cubicBezTo>
                  <a:pt x="377369" y="2064440"/>
                  <a:pt x="378224" y="2047888"/>
                  <a:pt x="385762" y="2078044"/>
                </a:cubicBezTo>
                <a:cubicBezTo>
                  <a:pt x="490532" y="2073054"/>
                  <a:pt x="485775" y="2106656"/>
                  <a:pt x="485775" y="2058994"/>
                </a:cubicBezTo>
              </a:path>
            </a:pathLst>
          </a:cu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">
            <a:solidFill>
              <a:srgbClr val="66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50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7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250"/>
                            </p:stCondLst>
                            <p:childTnLst>
                              <p:par>
                                <p:cTn id="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3" grpId="0" animBg="1"/>
      <p:bldP spid="6" grpId="0"/>
      <p:bldP spid="23" grpId="0"/>
      <p:bldP spid="7" grpId="0" animBg="1"/>
      <p:bldP spid="9" grpId="0"/>
      <p:bldP spid="17" grpId="0" animBg="1"/>
      <p:bldP spid="18" grpId="0" animBg="1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drnonadv.ru/upload/medialibrary/e73/e73dd6a4e1fc72120f8eba2bbeeb47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6618" y="3003800"/>
            <a:ext cx="4173537" cy="194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0" y="5954"/>
            <a:ext cx="9144000" cy="4257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600"/>
              </a:lnSpc>
              <a:defRPr/>
            </a:pPr>
            <a:r>
              <a:rPr lang="ru-RU" altLang="ru-RU" sz="2500" b="1" spc="-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Горнолыжный комплекс "</a:t>
            </a:r>
            <a:r>
              <a:rPr lang="ru-RU" altLang="ru-RU" sz="2500" b="1" spc="-1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Холдоми</a:t>
            </a:r>
            <a:r>
              <a:rPr lang="ru-RU" altLang="ru-RU" sz="2500" b="1" spc="-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"</a:t>
            </a:r>
          </a:p>
        </p:txBody>
      </p:sp>
      <p:pic>
        <p:nvPicPr>
          <p:cNvPr id="40973" name="Picture 13" descr="210983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567" y="3003800"/>
            <a:ext cx="4175125" cy="194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4" name="Picture 14" descr="rT3uLIJtJW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7" y="699543"/>
            <a:ext cx="4171950" cy="195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5" name="Picture 15" descr="holdomi-exalt-s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199" y="719046"/>
            <a:ext cx="4171950" cy="196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4290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0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kultura27.ru/media/uploaded/img_org_kray/knotok/c37p5306.jpg?9.587815358025718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2372" y="335756"/>
            <a:ext cx="3621087" cy="18585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-20637" y="4664614"/>
            <a:ext cx="9135684" cy="478891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2200"/>
              </a:lnSpc>
              <a:defRPr/>
            </a:pPr>
            <a:r>
              <a:rPr lang="ru-RU" alt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Международный фестиваль-конкурс</a:t>
            </a:r>
          </a:p>
          <a:p>
            <a:pPr algn="ctr" eaLnBrk="1" hangingPunct="1">
              <a:lnSpc>
                <a:spcPts val="2200"/>
              </a:lnSpc>
              <a:defRPr/>
            </a:pPr>
            <a:r>
              <a:rPr lang="ru-RU" alt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«Серебряная корюшка» в г. Советская  Гавань</a:t>
            </a:r>
          </a:p>
        </p:txBody>
      </p:sp>
      <p:pic>
        <p:nvPicPr>
          <p:cNvPr id="16" name="Picture 3" descr="E:\ФОТО АРХИВ\Фестиваль Амурские волны\1369785720-7295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3259" y="341710"/>
            <a:ext cx="3629025" cy="18514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-35114" y="2224629"/>
            <a:ext cx="9164638" cy="56314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2200"/>
              </a:lnSpc>
              <a:defRPr/>
            </a:pPr>
            <a:r>
              <a:rPr lang="ru-RU" altLang="ru-RU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Международный </a:t>
            </a:r>
            <a:r>
              <a:rPr lang="ru-RU" altLang="ru-RU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военно-музыкальный</a:t>
            </a:r>
          </a:p>
          <a:p>
            <a:pPr algn="ctr" eaLnBrk="1" hangingPunct="1">
              <a:lnSpc>
                <a:spcPts val="2200"/>
              </a:lnSpc>
              <a:defRPr/>
            </a:pPr>
            <a:r>
              <a:rPr lang="ru-RU" altLang="ru-RU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фестиваль «Амурские волны»</a:t>
            </a:r>
          </a:p>
        </p:txBody>
      </p: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932372" y="2787258"/>
            <a:ext cx="3621087" cy="17823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74755" name="Picture 3" descr="C:\Users\Юля\Desktop\МЕДИА АЛЬБОМ\КОРЮШКА 2015\DSC00171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9959" y="2799161"/>
            <a:ext cx="3095625" cy="1770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4" name="Прямоугольник 3"/>
          <p:cNvSpPr/>
          <p:nvPr/>
        </p:nvSpPr>
        <p:spPr>
          <a:xfrm>
            <a:off x="-20638" y="69061"/>
            <a:ext cx="9164638" cy="37446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2200"/>
              </a:lnSpc>
              <a:defRPr/>
            </a:pPr>
            <a:r>
              <a:rPr lang="ru-RU" alt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Событийный туризм</a:t>
            </a:r>
          </a:p>
        </p:txBody>
      </p:sp>
    </p:spTree>
    <p:extLst>
      <p:ext uri="{BB962C8B-B14F-4D97-AF65-F5344CB8AC3E}">
        <p14:creationId xmlns:p14="http://schemas.microsoft.com/office/powerpoint/2010/main" val="18294385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komsomolsknaamure.bezformata.ru/content/image1548292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97" y="2643762"/>
            <a:ext cx="3621087" cy="1856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" name="Picture 4" descr="http://allkoms.ru/images/data/gallery/601_big_1444721370_3574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2372" y="2643762"/>
            <a:ext cx="3621087" cy="1845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9" name="Прямоугольник 8"/>
          <p:cNvSpPr/>
          <p:nvPr/>
        </p:nvSpPr>
        <p:spPr>
          <a:xfrm>
            <a:off x="-20638" y="5325667"/>
            <a:ext cx="9144001" cy="395288"/>
          </a:xfrm>
          <a:prstGeom prst="rect">
            <a:avLst/>
          </a:prstGeom>
          <a:noFill/>
        </p:spPr>
        <p:txBody>
          <a:bodyPr anchor="ctr"/>
          <a:lstStyle/>
          <a:p>
            <a:pPr algn="ctr" eaLnBrk="1" fontAlgn="auto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2600" b="1" spc="-1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pic>
        <p:nvPicPr>
          <p:cNvPr id="76808" name="Picture 8" descr="http://s012.radikal.ru/i319/1103/f0/3497de1dcd3a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197" y="123482"/>
            <a:ext cx="3621087" cy="1845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4" name="Прямоугольник 13"/>
          <p:cNvSpPr/>
          <p:nvPr/>
        </p:nvSpPr>
        <p:spPr>
          <a:xfrm>
            <a:off x="0" y="1942753"/>
            <a:ext cx="9144000" cy="594122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2500"/>
              </a:lnSpc>
              <a:defRPr/>
            </a:pPr>
            <a:r>
              <a:rPr lang="ru-RU" altLang="ru-RU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Международный конкурс ледовых скульптур </a:t>
            </a:r>
          </a:p>
          <a:p>
            <a:pPr algn="ctr" eaLnBrk="1" hangingPunct="1">
              <a:lnSpc>
                <a:spcPts val="2500"/>
              </a:lnSpc>
              <a:defRPr/>
            </a:pPr>
            <a:r>
              <a:rPr lang="ru-RU" altLang="ru-RU" sz="2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«Ледовая фантазия» в г. Хабаровске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-20637" y="4613143"/>
            <a:ext cx="9135684" cy="478891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ts val="2500"/>
              </a:lnSpc>
              <a:defRPr/>
            </a:pPr>
            <a:r>
              <a:rPr lang="ru-RU" alt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Рыбный фестиваль «</a:t>
            </a:r>
            <a:r>
              <a:rPr lang="en-US" alt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Fish</a:t>
            </a:r>
            <a:r>
              <a:rPr lang="ru-RU" alt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Амур </a:t>
            </a:r>
            <a:r>
              <a:rPr lang="en-US" alt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Fest</a:t>
            </a:r>
            <a:r>
              <a:rPr lang="ru-RU" alt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 </a:t>
            </a:r>
          </a:p>
          <a:p>
            <a:pPr algn="ctr" eaLnBrk="1" hangingPunct="1">
              <a:lnSpc>
                <a:spcPts val="2500"/>
              </a:lnSpc>
              <a:defRPr/>
            </a:pPr>
            <a:r>
              <a:rPr lang="ru-RU" alt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г. Комсомольске-на-Амуре</a:t>
            </a:r>
          </a:p>
        </p:txBody>
      </p:sp>
      <p:pic>
        <p:nvPicPr>
          <p:cNvPr id="3074" name="Picture 2" descr="http://anni-sanni.com/wp-content/uploads/2014/12/amhrustal-2014-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5"/>
          <a:stretch/>
        </p:blipFill>
        <p:spPr bwMode="auto">
          <a:xfrm>
            <a:off x="4932372" y="123482"/>
            <a:ext cx="3621087" cy="184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54558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4" descr="138138.jpg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8918" y="3111106"/>
            <a:ext cx="2016125" cy="193000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228" name="Picture 4" descr="http://lh4.ggpht.com/-mTFpR9f87z0/Uu0rWUPl4tI/AAAAAAACSX4/HavgvpiBl9M/clip_image007%25255B3%25255D.jpg?imgmax=800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39975" y="3112294"/>
            <a:ext cx="2160588" cy="1927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2230" name="Picture 6" descr="http://d1.endata.cx/data/games/43494/1.12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33913" y="3112294"/>
            <a:ext cx="2098675" cy="1927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52232" name="Picture 8" descr="http://www.russkating.ru/uploads/images/large/v/e/r/b/ivan-skobrev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7838" y="3112294"/>
            <a:ext cx="2101850" cy="1927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3327" name="Picture 15" descr="http://i015.radikal.ru/1109/28/9f8bcbdd07f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571377"/>
            <a:ext cx="9233796" cy="1946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2482" y="155539"/>
            <a:ext cx="8557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Хабаровский край:</a:t>
            </a:r>
          </a:p>
          <a:p>
            <a:r>
              <a:rPr lang="ru-RU" sz="2000" b="1" dirty="0" smtClean="0">
                <a:solidFill>
                  <a:srgbClr val="FFFF00"/>
                </a:solidFill>
              </a:rPr>
              <a:t>                – один из крупнейших субъектов Российской Федерации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266" y="2595703"/>
            <a:ext cx="8557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                – родина многих знаменитостей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59287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5" name="Picture 9" descr="C:\Users\Юля\Desktop\Новая папка (4)\0_95de0_e7577b9f_orig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/>
        </p:blipFill>
        <p:spPr bwMode="auto">
          <a:xfrm>
            <a:off x="107950" y="3159920"/>
            <a:ext cx="8928100" cy="1933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C:\Users\Юля\Desktop\Новая папка (4)\0_89a25_7fe3a7c2_XXL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842845"/>
            <a:ext cx="4464050" cy="1878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C:\Users\Юля\Desktop\Новая папка (4)\dYORo6aQ6hM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955" y="842845"/>
            <a:ext cx="4295775" cy="1878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2482" y="155539"/>
            <a:ext cx="8557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Хабаровский край:</a:t>
            </a:r>
          </a:p>
          <a:p>
            <a:r>
              <a:rPr lang="ru-RU" sz="2000" b="1" dirty="0" smtClean="0">
                <a:solidFill>
                  <a:srgbClr val="FFFF00"/>
                </a:solidFill>
              </a:rPr>
              <a:t>           – территория с самой благоустроенной столицей в России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9290" y="2811727"/>
            <a:ext cx="8557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          – место, где протекает третья по величине река в мире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43154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5" y="2820116"/>
            <a:ext cx="4212587" cy="2199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932044" y="627534"/>
            <a:ext cx="3997649" cy="2099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72482" y="155539"/>
            <a:ext cx="8557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Хабаровский край – край неповторимой культуры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3074" name="Picture 2" descr="http://www.smallnations.ru/wp-content/uploads/2016/06/137j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627534"/>
            <a:ext cx="4212586" cy="2099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\\Yaskevich\туризм\Туризм база данных\ФОТО АРХИВ\Фотографии - туризм\Этнография\Фото от Спидлена.Этнография сборная\ASVA423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8393" y="2777987"/>
            <a:ext cx="4011296" cy="226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18831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2482" y="155539"/>
            <a:ext cx="8557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Хабаровский край – место, где рождаются самолеты!</a:t>
            </a:r>
            <a:endParaRPr lang="ru-RU" sz="2000" b="1" dirty="0">
              <a:solidFill>
                <a:srgbClr val="FFFF00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48871" y="1131592"/>
            <a:ext cx="8915379" cy="3362558"/>
            <a:chOff x="48867" y="1131590"/>
            <a:chExt cx="8915379" cy="3362558"/>
          </a:xfrm>
        </p:grpSpPr>
        <p:pic>
          <p:nvPicPr>
            <p:cNvPr id="23556" name="Picture 4" descr="http://aviadejavu.ru/Images6/AK/AK1997-10/o3-3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6341" y="3029515"/>
              <a:ext cx="3707905" cy="1414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:\Users\Лерочка\Desktop\РСТ\1387514662_oblozhka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8943" y="1203598"/>
              <a:ext cx="3689284" cy="15121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8" name="Picture 6" descr="https://img-fotki.yandex.ru/get/9796/30348152.1c8/0_88a27_dc578342_ori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67" y="1131590"/>
              <a:ext cx="5040560" cy="3362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483216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shtutsa.co.uk/content/carnival/img/7.jpg"/>
          <p:cNvPicPr>
            <a:picLocks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228" y="843559"/>
            <a:ext cx="4068763" cy="2025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5373" name="Picture 13" descr="http://2.bp.blogspot.com/-xeMJnQ3VpPc/T8yrW13TQ4I/AAAAAAAALZQ/o2Izw8u6wOc/s1600/m__591.jpg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3321845"/>
            <a:ext cx="2773362" cy="1620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76" name="Picture 16"/>
          <p:cNvPicPr>
            <a:picLocks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81338" y="3321845"/>
            <a:ext cx="2951162" cy="1620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78" name="Picture 18"/>
          <p:cNvPicPr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56326" y="3321845"/>
            <a:ext cx="2759075" cy="1620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369" name="AutoShape 13" descr="https://pp.vk.me/c624017/v624017923/1fa3d/86L1GzeAY6k.jpg"/>
          <p:cNvSpPr>
            <a:spLocks noChangeAspect="1" noChangeArrowheads="1"/>
          </p:cNvSpPr>
          <p:nvPr/>
        </p:nvSpPr>
        <p:spPr bwMode="auto">
          <a:xfrm>
            <a:off x="155575" y="-108346"/>
            <a:ext cx="3048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C9004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A7003F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C9004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C9004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C9004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C9004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C9004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C9004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1800" smtClean="0">
              <a:solidFill>
                <a:srgbClr val="2B71FF"/>
              </a:solidFill>
              <a:latin typeface="Arial" charset="0"/>
              <a:cs typeface="Arial" charset="0"/>
            </a:endParaRPr>
          </a:p>
        </p:txBody>
      </p:sp>
      <p:pic>
        <p:nvPicPr>
          <p:cNvPr id="15375" name="Picture 15" descr="https://pp.vk.me/c624017/v624017923/1fa3d/86L1GzeAY6k.jpg"/>
          <p:cNvPicPr>
            <a:picLocks noChangeAspect="1" noChangeArrowheads="1"/>
          </p:cNvPicPr>
          <p:nvPr/>
        </p:nvPicPr>
        <p:blipFill rotWithShape="1">
          <a:blip r:embed="rId6"/>
          <a:srcRect/>
          <a:stretch/>
        </p:blipFill>
        <p:spPr bwMode="auto">
          <a:xfrm>
            <a:off x="4654798" y="843559"/>
            <a:ext cx="4267200" cy="2025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2482" y="155539"/>
            <a:ext cx="8557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Хабаровский край – край счастливых людей!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26078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8"/>
          <p:cNvSpPr txBox="1">
            <a:spLocks noChangeArrowheads="1"/>
          </p:cNvSpPr>
          <p:nvPr/>
        </p:nvSpPr>
        <p:spPr bwMode="auto">
          <a:xfrm>
            <a:off x="411163" y="2463404"/>
            <a:ext cx="78613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C9004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A7003F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C9004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C9004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C9004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C9004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C9004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C9004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5000" b="1" dirty="0" smtClean="0">
                <a:solidFill>
                  <a:srgbClr val="000D26"/>
                </a:solidFill>
                <a:latin typeface="Arial" charset="0"/>
                <a:cs typeface="Arial" charset="0"/>
              </a:rPr>
              <a:t>www.travel.khv.ru</a:t>
            </a:r>
            <a:endParaRPr lang="ru-RU" altLang="ru-RU" sz="5000" b="1" dirty="0" smtClean="0">
              <a:solidFill>
                <a:srgbClr val="000D26"/>
              </a:solidFill>
              <a:latin typeface="Arial" charset="0"/>
              <a:cs typeface="Arial" charset="0"/>
            </a:endParaRPr>
          </a:p>
        </p:txBody>
      </p:sp>
      <p:pic>
        <p:nvPicPr>
          <p:cNvPr id="2048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8150" y="3244457"/>
            <a:ext cx="1601788" cy="37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0485" name="TextBox 14"/>
          <p:cNvSpPr txBox="1">
            <a:spLocks noChangeArrowheads="1"/>
          </p:cNvSpPr>
          <p:nvPr/>
        </p:nvSpPr>
        <p:spPr bwMode="auto">
          <a:xfrm>
            <a:off x="683568" y="-50733"/>
            <a:ext cx="2424906" cy="246221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spcBef>
                <a:spcPts val="300"/>
              </a:spcBef>
              <a:buClr>
                <a:srgbClr val="C9004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Constantia" pitchFamily="18" charset="0"/>
              </a:defRPr>
            </a:lvl2pPr>
            <a:lvl3pPr marL="1143000" indent="-228600">
              <a:spcBef>
                <a:spcPts val="300"/>
              </a:spcBef>
              <a:buClr>
                <a:srgbClr val="A7003F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spcBef>
                <a:spcPts val="300"/>
              </a:spcBef>
              <a:buClr>
                <a:srgbClr val="C9004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spcBef>
                <a:spcPts val="338"/>
              </a:spcBef>
              <a:buClr>
                <a:srgbClr val="C9004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C9004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C9004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C9004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C9004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ru-RU" sz="1600" b="1" u="sng" dirty="0" smtClean="0">
                <a:solidFill>
                  <a:schemeClr val="bg1">
                    <a:lumMod val="10000"/>
                  </a:schemeClr>
                </a:solidFill>
                <a:latin typeface="Arial" charset="0"/>
                <a:cs typeface="Arial" charset="0"/>
              </a:rPr>
              <a:t>http://travel.khv.ru</a:t>
            </a:r>
            <a:endParaRPr lang="ru-RU" altLang="ru-RU" sz="1600" b="1" u="sng" dirty="0" smtClean="0">
              <a:solidFill>
                <a:schemeClr val="bg1">
                  <a:lumMod val="10000"/>
                </a:scheme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723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Прямоугольник 4"/>
          <p:cNvSpPr>
            <a:spLocks noChangeArrowheads="1"/>
          </p:cNvSpPr>
          <p:nvPr/>
        </p:nvSpPr>
        <p:spPr bwMode="auto">
          <a:xfrm>
            <a:off x="4" y="4065915"/>
            <a:ext cx="916463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2"/>
              </a:buClr>
              <a:buSzPct val="8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ts val="300"/>
              </a:spcBef>
              <a:buClr>
                <a:srgbClr val="C9004D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>
              <a:spcBef>
                <a:spcPts val="300"/>
              </a:spcBef>
              <a:buClr>
                <a:srgbClr val="A7003F"/>
              </a:buClr>
              <a:buSzPct val="85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ts val="300"/>
              </a:spcBef>
              <a:buClr>
                <a:srgbClr val="C9004D"/>
              </a:buClr>
              <a:buSzPct val="85000"/>
              <a:buFont typeface="Wingdings 2" pitchFamily="18" charset="2"/>
              <a:buChar char=""/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ts val="338"/>
              </a:spcBef>
              <a:buClr>
                <a:srgbClr val="C9004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C9004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C9004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C9004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ts val="338"/>
              </a:spcBef>
              <a:spcAft>
                <a:spcPct val="0"/>
              </a:spcAft>
              <a:buClr>
                <a:srgbClr val="C9004D"/>
              </a:buClr>
              <a:buSzPct val="85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800" b="1" dirty="0">
                <a:solidFill>
                  <a:srgbClr val="002060"/>
                </a:solidFill>
                <a:cs typeface="Arial" pitchFamily="34" charset="0"/>
              </a:rPr>
              <a:t>Заместитель </a:t>
            </a:r>
            <a:r>
              <a:rPr lang="ru-RU" altLang="ru-RU" sz="2800" b="1" dirty="0" smtClean="0">
                <a:solidFill>
                  <a:srgbClr val="002060"/>
                </a:solidFill>
                <a:cs typeface="Arial" pitchFamily="34" charset="0"/>
              </a:rPr>
              <a:t>министра культуры Хабаровского края - начальник </a:t>
            </a:r>
            <a:r>
              <a:rPr lang="ru-RU" altLang="ru-RU" sz="2800" b="1" dirty="0">
                <a:solidFill>
                  <a:srgbClr val="002060"/>
                </a:solidFill>
                <a:cs typeface="Arial" pitchFamily="34" charset="0"/>
              </a:rPr>
              <a:t>управления по </a:t>
            </a:r>
            <a:r>
              <a:rPr lang="ru-RU" altLang="ru-RU" sz="2800" b="1" dirty="0" smtClean="0">
                <a:solidFill>
                  <a:srgbClr val="002060"/>
                </a:solidFill>
                <a:cs typeface="Arial" pitchFamily="34" charset="0"/>
              </a:rPr>
              <a:t>туризму</a:t>
            </a:r>
            <a:endParaRPr lang="ru-RU" altLang="ru-RU" sz="2800" b="1" dirty="0">
              <a:solidFill>
                <a:srgbClr val="002060"/>
              </a:solidFill>
              <a:cs typeface="Arial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" y="48816"/>
            <a:ext cx="1680366" cy="983456"/>
            <a:chOff x="3" y="48816"/>
            <a:chExt cx="2016125" cy="983456"/>
          </a:xfrm>
        </p:grpSpPr>
        <p:pic>
          <p:nvPicPr>
            <p:cNvPr id="43011" name="Рисунок 2" descr="Россия cop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" y="48816"/>
              <a:ext cx="2016125" cy="87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2" name="Рисунок 5" descr="Untitled-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-2150266">
              <a:off x="1439863" y="411958"/>
              <a:ext cx="481012" cy="432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13" name="Рисунок 6" descr="герб края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63" y="79772"/>
              <a:ext cx="10668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Прямоугольник 4"/>
          <p:cNvSpPr>
            <a:spLocks noChangeArrowheads="1"/>
          </p:cNvSpPr>
          <p:nvPr/>
        </p:nvSpPr>
        <p:spPr bwMode="auto">
          <a:xfrm>
            <a:off x="4" y="1347614"/>
            <a:ext cx="9164638" cy="1846659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6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СЕЛЮКОВ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5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Виталий Евгеньевич</a:t>
            </a:r>
          </a:p>
        </p:txBody>
      </p:sp>
    </p:spTree>
    <p:extLst>
      <p:ext uri="{BB962C8B-B14F-4D97-AF65-F5344CB8AC3E}">
        <p14:creationId xmlns:p14="http://schemas.microsoft.com/office/powerpoint/2010/main" val="166007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1759"/>
            <a:ext cx="9144000" cy="51752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1392789">
            <a:off x="5950986" y="2423110"/>
            <a:ext cx="1349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ru-RU" sz="2000" dirty="0"/>
              <a:t>К Н Р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24328" y="3143500"/>
            <a:ext cx="1619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defRPr>
            </a:lvl1pPr>
          </a:lstStyle>
          <a:p>
            <a:r>
              <a:rPr lang="ru-RU" dirty="0"/>
              <a:t>ЯПОНИЯ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79405" y="3051174"/>
            <a:ext cx="1619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Республика КОРЕЯ</a:t>
            </a:r>
            <a:endParaRPr lang="ru-RU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>
          <a:xfrm rot="19698682">
            <a:off x="6686954" y="1249204"/>
            <a:ext cx="664205" cy="1396184"/>
          </a:xfrm>
          <a:custGeom>
            <a:avLst/>
            <a:gdLst>
              <a:gd name="connsiteX0" fmla="*/ 409575 w 1409700"/>
              <a:gd name="connsiteY0" fmla="*/ 2073281 h 2084930"/>
              <a:gd name="connsiteX1" fmla="*/ 495300 w 1409700"/>
              <a:gd name="connsiteY1" fmla="*/ 2068519 h 2084930"/>
              <a:gd name="connsiteX2" fmla="*/ 509587 w 1409700"/>
              <a:gd name="connsiteY2" fmla="*/ 2054231 h 2084930"/>
              <a:gd name="connsiteX3" fmla="*/ 528637 w 1409700"/>
              <a:gd name="connsiteY3" fmla="*/ 2011369 h 2084930"/>
              <a:gd name="connsiteX4" fmla="*/ 542925 w 1409700"/>
              <a:gd name="connsiteY4" fmla="*/ 2001844 h 2084930"/>
              <a:gd name="connsiteX5" fmla="*/ 576262 w 1409700"/>
              <a:gd name="connsiteY5" fmla="*/ 2006606 h 2084930"/>
              <a:gd name="connsiteX6" fmla="*/ 585787 w 1409700"/>
              <a:gd name="connsiteY6" fmla="*/ 2020894 h 2084930"/>
              <a:gd name="connsiteX7" fmla="*/ 604837 w 1409700"/>
              <a:gd name="connsiteY7" fmla="*/ 2025656 h 2084930"/>
              <a:gd name="connsiteX8" fmla="*/ 619125 w 1409700"/>
              <a:gd name="connsiteY8" fmla="*/ 2030419 h 2084930"/>
              <a:gd name="connsiteX9" fmla="*/ 657225 w 1409700"/>
              <a:gd name="connsiteY9" fmla="*/ 2039944 h 2084930"/>
              <a:gd name="connsiteX10" fmla="*/ 762000 w 1409700"/>
              <a:gd name="connsiteY10" fmla="*/ 2035181 h 2084930"/>
              <a:gd name="connsiteX11" fmla="*/ 771525 w 1409700"/>
              <a:gd name="connsiteY11" fmla="*/ 2020894 h 2084930"/>
              <a:gd name="connsiteX12" fmla="*/ 785812 w 1409700"/>
              <a:gd name="connsiteY12" fmla="*/ 1982794 h 2084930"/>
              <a:gd name="connsiteX13" fmla="*/ 833437 w 1409700"/>
              <a:gd name="connsiteY13" fmla="*/ 1978031 h 2084930"/>
              <a:gd name="connsiteX14" fmla="*/ 852487 w 1409700"/>
              <a:gd name="connsiteY14" fmla="*/ 1949456 h 2084930"/>
              <a:gd name="connsiteX15" fmla="*/ 862012 w 1409700"/>
              <a:gd name="connsiteY15" fmla="*/ 1935169 h 2084930"/>
              <a:gd name="connsiteX16" fmla="*/ 890587 w 1409700"/>
              <a:gd name="connsiteY16" fmla="*/ 1920881 h 2084930"/>
              <a:gd name="connsiteX17" fmla="*/ 885825 w 1409700"/>
              <a:gd name="connsiteY17" fmla="*/ 1897069 h 2084930"/>
              <a:gd name="connsiteX18" fmla="*/ 876300 w 1409700"/>
              <a:gd name="connsiteY18" fmla="*/ 1882781 h 2084930"/>
              <a:gd name="connsiteX19" fmla="*/ 847725 w 1409700"/>
              <a:gd name="connsiteY19" fmla="*/ 1858969 h 2084930"/>
              <a:gd name="connsiteX20" fmla="*/ 862012 w 1409700"/>
              <a:gd name="connsiteY20" fmla="*/ 1849444 h 2084930"/>
              <a:gd name="connsiteX21" fmla="*/ 890587 w 1409700"/>
              <a:gd name="connsiteY21" fmla="*/ 1839919 h 2084930"/>
              <a:gd name="connsiteX22" fmla="*/ 938212 w 1409700"/>
              <a:gd name="connsiteY22" fmla="*/ 1854206 h 2084930"/>
              <a:gd name="connsiteX23" fmla="*/ 942975 w 1409700"/>
              <a:gd name="connsiteY23" fmla="*/ 1868494 h 2084930"/>
              <a:gd name="connsiteX24" fmla="*/ 942975 w 1409700"/>
              <a:gd name="connsiteY24" fmla="*/ 1901831 h 2084930"/>
              <a:gd name="connsiteX25" fmla="*/ 957262 w 1409700"/>
              <a:gd name="connsiteY25" fmla="*/ 1906594 h 2084930"/>
              <a:gd name="connsiteX26" fmla="*/ 981075 w 1409700"/>
              <a:gd name="connsiteY26" fmla="*/ 1930406 h 2084930"/>
              <a:gd name="connsiteX27" fmla="*/ 995362 w 1409700"/>
              <a:gd name="connsiteY27" fmla="*/ 1925644 h 2084930"/>
              <a:gd name="connsiteX28" fmla="*/ 1019175 w 1409700"/>
              <a:gd name="connsiteY28" fmla="*/ 1868494 h 2084930"/>
              <a:gd name="connsiteX29" fmla="*/ 1033462 w 1409700"/>
              <a:gd name="connsiteY29" fmla="*/ 1863731 h 2084930"/>
              <a:gd name="connsiteX30" fmla="*/ 1047750 w 1409700"/>
              <a:gd name="connsiteY30" fmla="*/ 1844681 h 2084930"/>
              <a:gd name="connsiteX31" fmla="*/ 1062037 w 1409700"/>
              <a:gd name="connsiteY31" fmla="*/ 1839919 h 2084930"/>
              <a:gd name="connsiteX32" fmla="*/ 1071562 w 1409700"/>
              <a:gd name="connsiteY32" fmla="*/ 1811344 h 2084930"/>
              <a:gd name="connsiteX33" fmla="*/ 1100137 w 1409700"/>
              <a:gd name="connsiteY33" fmla="*/ 1782769 h 2084930"/>
              <a:gd name="connsiteX34" fmla="*/ 1114425 w 1409700"/>
              <a:gd name="connsiteY34" fmla="*/ 1754194 h 2084930"/>
              <a:gd name="connsiteX35" fmla="*/ 1119187 w 1409700"/>
              <a:gd name="connsiteY35" fmla="*/ 1739906 h 2084930"/>
              <a:gd name="connsiteX36" fmla="*/ 1123950 w 1409700"/>
              <a:gd name="connsiteY36" fmla="*/ 1706569 h 2084930"/>
              <a:gd name="connsiteX37" fmla="*/ 1128712 w 1409700"/>
              <a:gd name="connsiteY37" fmla="*/ 1692281 h 2084930"/>
              <a:gd name="connsiteX38" fmla="*/ 1133475 w 1409700"/>
              <a:gd name="connsiteY38" fmla="*/ 1668469 h 2084930"/>
              <a:gd name="connsiteX39" fmla="*/ 1128712 w 1409700"/>
              <a:gd name="connsiteY39" fmla="*/ 1611319 h 2084930"/>
              <a:gd name="connsiteX40" fmla="*/ 1119187 w 1409700"/>
              <a:gd name="connsiteY40" fmla="*/ 1582744 h 2084930"/>
              <a:gd name="connsiteX41" fmla="*/ 1114425 w 1409700"/>
              <a:gd name="connsiteY41" fmla="*/ 1539881 h 2084930"/>
              <a:gd name="connsiteX42" fmla="*/ 1095375 w 1409700"/>
              <a:gd name="connsiteY42" fmla="*/ 1511306 h 2084930"/>
              <a:gd name="connsiteX43" fmla="*/ 1090612 w 1409700"/>
              <a:gd name="connsiteY43" fmla="*/ 1497019 h 2084930"/>
              <a:gd name="connsiteX44" fmla="*/ 1095375 w 1409700"/>
              <a:gd name="connsiteY44" fmla="*/ 1482731 h 2084930"/>
              <a:gd name="connsiteX45" fmla="*/ 1104900 w 1409700"/>
              <a:gd name="connsiteY45" fmla="*/ 1468444 h 2084930"/>
              <a:gd name="connsiteX46" fmla="*/ 1109662 w 1409700"/>
              <a:gd name="connsiteY46" fmla="*/ 1449394 h 2084930"/>
              <a:gd name="connsiteX47" fmla="*/ 1114425 w 1409700"/>
              <a:gd name="connsiteY47" fmla="*/ 1411294 h 2084930"/>
              <a:gd name="connsiteX48" fmla="*/ 1138237 w 1409700"/>
              <a:gd name="connsiteY48" fmla="*/ 1368431 h 2084930"/>
              <a:gd name="connsiteX49" fmla="*/ 1152525 w 1409700"/>
              <a:gd name="connsiteY49" fmla="*/ 1358906 h 2084930"/>
              <a:gd name="connsiteX50" fmla="*/ 1162050 w 1409700"/>
              <a:gd name="connsiteY50" fmla="*/ 1344619 h 2084930"/>
              <a:gd name="connsiteX51" fmla="*/ 1157287 w 1409700"/>
              <a:gd name="connsiteY51" fmla="*/ 1311281 h 2084930"/>
              <a:gd name="connsiteX52" fmla="*/ 1147762 w 1409700"/>
              <a:gd name="connsiteY52" fmla="*/ 1282706 h 2084930"/>
              <a:gd name="connsiteX53" fmla="*/ 1143000 w 1409700"/>
              <a:gd name="connsiteY53" fmla="*/ 1268419 h 2084930"/>
              <a:gd name="connsiteX54" fmla="*/ 1133475 w 1409700"/>
              <a:gd name="connsiteY54" fmla="*/ 1254131 h 2084930"/>
              <a:gd name="connsiteX55" fmla="*/ 1119187 w 1409700"/>
              <a:gd name="connsiteY55" fmla="*/ 1225556 h 2084930"/>
              <a:gd name="connsiteX56" fmla="*/ 1114425 w 1409700"/>
              <a:gd name="connsiteY56" fmla="*/ 1211269 h 2084930"/>
              <a:gd name="connsiteX57" fmla="*/ 1100137 w 1409700"/>
              <a:gd name="connsiteY57" fmla="*/ 1177931 h 2084930"/>
              <a:gd name="connsiteX58" fmla="*/ 1090612 w 1409700"/>
              <a:gd name="connsiteY58" fmla="*/ 1139831 h 2084930"/>
              <a:gd name="connsiteX59" fmla="*/ 1042987 w 1409700"/>
              <a:gd name="connsiteY59" fmla="*/ 1125544 h 2084930"/>
              <a:gd name="connsiteX60" fmla="*/ 1014412 w 1409700"/>
              <a:gd name="connsiteY60" fmla="*/ 1101731 h 2084930"/>
              <a:gd name="connsiteX61" fmla="*/ 1004887 w 1409700"/>
              <a:gd name="connsiteY61" fmla="*/ 1087444 h 2084930"/>
              <a:gd name="connsiteX62" fmla="*/ 990600 w 1409700"/>
              <a:gd name="connsiteY62" fmla="*/ 1077919 h 2084930"/>
              <a:gd name="connsiteX63" fmla="*/ 976312 w 1409700"/>
              <a:gd name="connsiteY63" fmla="*/ 1063631 h 2084930"/>
              <a:gd name="connsiteX64" fmla="*/ 919162 w 1409700"/>
              <a:gd name="connsiteY64" fmla="*/ 1049344 h 2084930"/>
              <a:gd name="connsiteX65" fmla="*/ 814387 w 1409700"/>
              <a:gd name="connsiteY65" fmla="*/ 1054106 h 2084930"/>
              <a:gd name="connsiteX66" fmla="*/ 804862 w 1409700"/>
              <a:gd name="connsiteY66" fmla="*/ 1092206 h 2084930"/>
              <a:gd name="connsiteX67" fmla="*/ 790575 w 1409700"/>
              <a:gd name="connsiteY67" fmla="*/ 1106494 h 2084930"/>
              <a:gd name="connsiteX68" fmla="*/ 776287 w 1409700"/>
              <a:gd name="connsiteY68" fmla="*/ 1125544 h 2084930"/>
              <a:gd name="connsiteX69" fmla="*/ 728662 w 1409700"/>
              <a:gd name="connsiteY69" fmla="*/ 1130306 h 2084930"/>
              <a:gd name="connsiteX70" fmla="*/ 709612 w 1409700"/>
              <a:gd name="connsiteY70" fmla="*/ 1125544 h 2084930"/>
              <a:gd name="connsiteX71" fmla="*/ 704850 w 1409700"/>
              <a:gd name="connsiteY71" fmla="*/ 1111256 h 2084930"/>
              <a:gd name="connsiteX72" fmla="*/ 700087 w 1409700"/>
              <a:gd name="connsiteY72" fmla="*/ 1077919 h 2084930"/>
              <a:gd name="connsiteX73" fmla="*/ 685800 w 1409700"/>
              <a:gd name="connsiteY73" fmla="*/ 1073156 h 2084930"/>
              <a:gd name="connsiteX74" fmla="*/ 633412 w 1409700"/>
              <a:gd name="connsiteY74" fmla="*/ 1068394 h 2084930"/>
              <a:gd name="connsiteX75" fmla="*/ 623887 w 1409700"/>
              <a:gd name="connsiteY75" fmla="*/ 1054106 h 2084930"/>
              <a:gd name="connsiteX76" fmla="*/ 604837 w 1409700"/>
              <a:gd name="connsiteY76" fmla="*/ 1039819 h 2084930"/>
              <a:gd name="connsiteX77" fmla="*/ 590550 w 1409700"/>
              <a:gd name="connsiteY77" fmla="*/ 1025531 h 2084930"/>
              <a:gd name="connsiteX78" fmla="*/ 557212 w 1409700"/>
              <a:gd name="connsiteY78" fmla="*/ 1035056 h 2084930"/>
              <a:gd name="connsiteX79" fmla="*/ 476250 w 1409700"/>
              <a:gd name="connsiteY79" fmla="*/ 1030294 h 2084930"/>
              <a:gd name="connsiteX80" fmla="*/ 504825 w 1409700"/>
              <a:gd name="connsiteY80" fmla="*/ 1020769 h 2084930"/>
              <a:gd name="connsiteX81" fmla="*/ 533400 w 1409700"/>
              <a:gd name="connsiteY81" fmla="*/ 1001719 h 2084930"/>
              <a:gd name="connsiteX82" fmla="*/ 547687 w 1409700"/>
              <a:gd name="connsiteY82" fmla="*/ 996956 h 2084930"/>
              <a:gd name="connsiteX83" fmla="*/ 576262 w 1409700"/>
              <a:gd name="connsiteY83" fmla="*/ 977906 h 2084930"/>
              <a:gd name="connsiteX84" fmla="*/ 581025 w 1409700"/>
              <a:gd name="connsiteY84" fmla="*/ 963619 h 2084930"/>
              <a:gd name="connsiteX85" fmla="*/ 600075 w 1409700"/>
              <a:gd name="connsiteY85" fmla="*/ 935044 h 2084930"/>
              <a:gd name="connsiteX86" fmla="*/ 623887 w 1409700"/>
              <a:gd name="connsiteY86" fmla="*/ 892181 h 2084930"/>
              <a:gd name="connsiteX87" fmla="*/ 647700 w 1409700"/>
              <a:gd name="connsiteY87" fmla="*/ 873131 h 2084930"/>
              <a:gd name="connsiteX88" fmla="*/ 666750 w 1409700"/>
              <a:gd name="connsiteY88" fmla="*/ 858844 h 2084930"/>
              <a:gd name="connsiteX89" fmla="*/ 681037 w 1409700"/>
              <a:gd name="connsiteY89" fmla="*/ 854081 h 2084930"/>
              <a:gd name="connsiteX90" fmla="*/ 700087 w 1409700"/>
              <a:gd name="connsiteY90" fmla="*/ 839794 h 2084930"/>
              <a:gd name="connsiteX91" fmla="*/ 709612 w 1409700"/>
              <a:gd name="connsiteY91" fmla="*/ 820744 h 2084930"/>
              <a:gd name="connsiteX92" fmla="*/ 723900 w 1409700"/>
              <a:gd name="connsiteY92" fmla="*/ 806456 h 2084930"/>
              <a:gd name="connsiteX93" fmla="*/ 733425 w 1409700"/>
              <a:gd name="connsiteY93" fmla="*/ 777881 h 2084930"/>
              <a:gd name="connsiteX94" fmla="*/ 776287 w 1409700"/>
              <a:gd name="connsiteY94" fmla="*/ 735019 h 2084930"/>
              <a:gd name="connsiteX95" fmla="*/ 790575 w 1409700"/>
              <a:gd name="connsiteY95" fmla="*/ 720731 h 2084930"/>
              <a:gd name="connsiteX96" fmla="*/ 823912 w 1409700"/>
              <a:gd name="connsiteY96" fmla="*/ 692156 h 2084930"/>
              <a:gd name="connsiteX97" fmla="*/ 842962 w 1409700"/>
              <a:gd name="connsiteY97" fmla="*/ 649294 h 2084930"/>
              <a:gd name="connsiteX98" fmla="*/ 871537 w 1409700"/>
              <a:gd name="connsiteY98" fmla="*/ 644531 h 2084930"/>
              <a:gd name="connsiteX99" fmla="*/ 885825 w 1409700"/>
              <a:gd name="connsiteY99" fmla="*/ 639769 h 2084930"/>
              <a:gd name="connsiteX100" fmla="*/ 895350 w 1409700"/>
              <a:gd name="connsiteY100" fmla="*/ 625481 h 2084930"/>
              <a:gd name="connsiteX101" fmla="*/ 909637 w 1409700"/>
              <a:gd name="connsiteY101" fmla="*/ 606431 h 2084930"/>
              <a:gd name="connsiteX102" fmla="*/ 914400 w 1409700"/>
              <a:gd name="connsiteY102" fmla="*/ 592144 h 2084930"/>
              <a:gd name="connsiteX103" fmla="*/ 919162 w 1409700"/>
              <a:gd name="connsiteY103" fmla="*/ 558806 h 2084930"/>
              <a:gd name="connsiteX104" fmla="*/ 942975 w 1409700"/>
              <a:gd name="connsiteY104" fmla="*/ 534994 h 2084930"/>
              <a:gd name="connsiteX105" fmla="*/ 957262 w 1409700"/>
              <a:gd name="connsiteY105" fmla="*/ 530231 h 2084930"/>
              <a:gd name="connsiteX106" fmla="*/ 971550 w 1409700"/>
              <a:gd name="connsiteY106" fmla="*/ 520706 h 2084930"/>
              <a:gd name="connsiteX107" fmla="*/ 976312 w 1409700"/>
              <a:gd name="connsiteY107" fmla="*/ 487369 h 2084930"/>
              <a:gd name="connsiteX108" fmla="*/ 985837 w 1409700"/>
              <a:gd name="connsiteY108" fmla="*/ 473081 h 2084930"/>
              <a:gd name="connsiteX109" fmla="*/ 1028700 w 1409700"/>
              <a:gd name="connsiteY109" fmla="*/ 434981 h 2084930"/>
              <a:gd name="connsiteX110" fmla="*/ 1057275 w 1409700"/>
              <a:gd name="connsiteY110" fmla="*/ 425456 h 2084930"/>
              <a:gd name="connsiteX111" fmla="*/ 1071562 w 1409700"/>
              <a:gd name="connsiteY111" fmla="*/ 420694 h 2084930"/>
              <a:gd name="connsiteX112" fmla="*/ 1085850 w 1409700"/>
              <a:gd name="connsiteY112" fmla="*/ 411169 h 2084930"/>
              <a:gd name="connsiteX113" fmla="*/ 1100137 w 1409700"/>
              <a:gd name="connsiteY113" fmla="*/ 396881 h 2084930"/>
              <a:gd name="connsiteX114" fmla="*/ 1114425 w 1409700"/>
              <a:gd name="connsiteY114" fmla="*/ 392119 h 2084930"/>
              <a:gd name="connsiteX115" fmla="*/ 1147762 w 1409700"/>
              <a:gd name="connsiteY115" fmla="*/ 373069 h 2084930"/>
              <a:gd name="connsiteX116" fmla="*/ 1190625 w 1409700"/>
              <a:gd name="connsiteY116" fmla="*/ 368306 h 2084930"/>
              <a:gd name="connsiteX117" fmla="*/ 1243012 w 1409700"/>
              <a:gd name="connsiteY117" fmla="*/ 354019 h 2084930"/>
              <a:gd name="connsiteX118" fmla="*/ 1290637 w 1409700"/>
              <a:gd name="connsiteY118" fmla="*/ 344494 h 2084930"/>
              <a:gd name="connsiteX119" fmla="*/ 1385887 w 1409700"/>
              <a:gd name="connsiteY119" fmla="*/ 339731 h 2084930"/>
              <a:gd name="connsiteX120" fmla="*/ 1409700 w 1409700"/>
              <a:gd name="connsiteY120" fmla="*/ 254006 h 2084930"/>
              <a:gd name="connsiteX121" fmla="*/ 1404937 w 1409700"/>
              <a:gd name="connsiteY121" fmla="*/ 234956 h 2084930"/>
              <a:gd name="connsiteX122" fmla="*/ 1385887 w 1409700"/>
              <a:gd name="connsiteY122" fmla="*/ 230194 h 2084930"/>
              <a:gd name="connsiteX123" fmla="*/ 1323975 w 1409700"/>
              <a:gd name="connsiteY123" fmla="*/ 220669 h 2084930"/>
              <a:gd name="connsiteX124" fmla="*/ 1290637 w 1409700"/>
              <a:gd name="connsiteY124" fmla="*/ 225431 h 2084930"/>
              <a:gd name="connsiteX125" fmla="*/ 1276350 w 1409700"/>
              <a:gd name="connsiteY125" fmla="*/ 230194 h 2084930"/>
              <a:gd name="connsiteX126" fmla="*/ 1262062 w 1409700"/>
              <a:gd name="connsiteY126" fmla="*/ 225431 h 2084930"/>
              <a:gd name="connsiteX127" fmla="*/ 1257300 w 1409700"/>
              <a:gd name="connsiteY127" fmla="*/ 211144 h 2084930"/>
              <a:gd name="connsiteX128" fmla="*/ 1271587 w 1409700"/>
              <a:gd name="connsiteY128" fmla="*/ 206381 h 2084930"/>
              <a:gd name="connsiteX129" fmla="*/ 1290637 w 1409700"/>
              <a:gd name="connsiteY129" fmla="*/ 173044 h 2084930"/>
              <a:gd name="connsiteX130" fmla="*/ 1295400 w 1409700"/>
              <a:gd name="connsiteY130" fmla="*/ 125419 h 2084930"/>
              <a:gd name="connsiteX131" fmla="*/ 1300162 w 1409700"/>
              <a:gd name="connsiteY131" fmla="*/ 82556 h 2084930"/>
              <a:gd name="connsiteX132" fmla="*/ 1295400 w 1409700"/>
              <a:gd name="connsiteY132" fmla="*/ 68269 h 2084930"/>
              <a:gd name="connsiteX133" fmla="*/ 1266825 w 1409700"/>
              <a:gd name="connsiteY133" fmla="*/ 58744 h 2084930"/>
              <a:gd name="connsiteX134" fmla="*/ 1238250 w 1409700"/>
              <a:gd name="connsiteY134" fmla="*/ 30169 h 2084930"/>
              <a:gd name="connsiteX135" fmla="*/ 1209675 w 1409700"/>
              <a:gd name="connsiteY135" fmla="*/ 15881 h 2084930"/>
              <a:gd name="connsiteX136" fmla="*/ 1195387 w 1409700"/>
              <a:gd name="connsiteY136" fmla="*/ 11119 h 2084930"/>
              <a:gd name="connsiteX137" fmla="*/ 1143000 w 1409700"/>
              <a:gd name="connsiteY137" fmla="*/ 6356 h 2084930"/>
              <a:gd name="connsiteX138" fmla="*/ 1104900 w 1409700"/>
              <a:gd name="connsiteY138" fmla="*/ 15881 h 2084930"/>
              <a:gd name="connsiteX139" fmla="*/ 1085850 w 1409700"/>
              <a:gd name="connsiteY139" fmla="*/ 30169 h 2084930"/>
              <a:gd name="connsiteX140" fmla="*/ 1071562 w 1409700"/>
              <a:gd name="connsiteY140" fmla="*/ 44456 h 2084930"/>
              <a:gd name="connsiteX141" fmla="*/ 1057275 w 1409700"/>
              <a:gd name="connsiteY141" fmla="*/ 49219 h 2084930"/>
              <a:gd name="connsiteX142" fmla="*/ 1038225 w 1409700"/>
              <a:gd name="connsiteY142" fmla="*/ 44456 h 2084930"/>
              <a:gd name="connsiteX143" fmla="*/ 1023937 w 1409700"/>
              <a:gd name="connsiteY143" fmla="*/ 30169 h 2084930"/>
              <a:gd name="connsiteX144" fmla="*/ 962025 w 1409700"/>
              <a:gd name="connsiteY144" fmla="*/ 34931 h 2084930"/>
              <a:gd name="connsiteX145" fmla="*/ 947737 w 1409700"/>
              <a:gd name="connsiteY145" fmla="*/ 49219 h 2084930"/>
              <a:gd name="connsiteX146" fmla="*/ 876300 w 1409700"/>
              <a:gd name="connsiteY146" fmla="*/ 49219 h 2084930"/>
              <a:gd name="connsiteX147" fmla="*/ 833437 w 1409700"/>
              <a:gd name="connsiteY147" fmla="*/ 25406 h 2084930"/>
              <a:gd name="connsiteX148" fmla="*/ 757237 w 1409700"/>
              <a:gd name="connsiteY148" fmla="*/ 30169 h 2084930"/>
              <a:gd name="connsiteX149" fmla="*/ 742950 w 1409700"/>
              <a:gd name="connsiteY149" fmla="*/ 73031 h 2084930"/>
              <a:gd name="connsiteX150" fmla="*/ 714375 w 1409700"/>
              <a:gd name="connsiteY150" fmla="*/ 130181 h 2084930"/>
              <a:gd name="connsiteX151" fmla="*/ 709612 w 1409700"/>
              <a:gd name="connsiteY151" fmla="*/ 144469 h 2084930"/>
              <a:gd name="connsiteX152" fmla="*/ 695325 w 1409700"/>
              <a:gd name="connsiteY152" fmla="*/ 153994 h 2084930"/>
              <a:gd name="connsiteX153" fmla="*/ 676275 w 1409700"/>
              <a:gd name="connsiteY153" fmla="*/ 168281 h 2084930"/>
              <a:gd name="connsiteX154" fmla="*/ 661987 w 1409700"/>
              <a:gd name="connsiteY154" fmla="*/ 173044 h 2084930"/>
              <a:gd name="connsiteX155" fmla="*/ 647700 w 1409700"/>
              <a:gd name="connsiteY155" fmla="*/ 192094 h 2084930"/>
              <a:gd name="connsiteX156" fmla="*/ 633412 w 1409700"/>
              <a:gd name="connsiteY156" fmla="*/ 201619 h 2084930"/>
              <a:gd name="connsiteX157" fmla="*/ 628650 w 1409700"/>
              <a:gd name="connsiteY157" fmla="*/ 354019 h 2084930"/>
              <a:gd name="connsiteX158" fmla="*/ 623887 w 1409700"/>
              <a:gd name="connsiteY158" fmla="*/ 387356 h 2084930"/>
              <a:gd name="connsiteX159" fmla="*/ 609600 w 1409700"/>
              <a:gd name="connsiteY159" fmla="*/ 392119 h 2084930"/>
              <a:gd name="connsiteX160" fmla="*/ 566737 w 1409700"/>
              <a:gd name="connsiteY160" fmla="*/ 406406 h 2084930"/>
              <a:gd name="connsiteX161" fmla="*/ 561975 w 1409700"/>
              <a:gd name="connsiteY161" fmla="*/ 420694 h 2084930"/>
              <a:gd name="connsiteX162" fmla="*/ 538162 w 1409700"/>
              <a:gd name="connsiteY162" fmla="*/ 430219 h 2084930"/>
              <a:gd name="connsiteX163" fmla="*/ 490537 w 1409700"/>
              <a:gd name="connsiteY163" fmla="*/ 449269 h 2084930"/>
              <a:gd name="connsiteX164" fmla="*/ 428625 w 1409700"/>
              <a:gd name="connsiteY164" fmla="*/ 444506 h 2084930"/>
              <a:gd name="connsiteX165" fmla="*/ 409575 w 1409700"/>
              <a:gd name="connsiteY165" fmla="*/ 449269 h 2084930"/>
              <a:gd name="connsiteX166" fmla="*/ 390525 w 1409700"/>
              <a:gd name="connsiteY166" fmla="*/ 492131 h 2084930"/>
              <a:gd name="connsiteX167" fmla="*/ 376237 w 1409700"/>
              <a:gd name="connsiteY167" fmla="*/ 501656 h 2084930"/>
              <a:gd name="connsiteX168" fmla="*/ 238125 w 1409700"/>
              <a:gd name="connsiteY168" fmla="*/ 496894 h 2084930"/>
              <a:gd name="connsiteX169" fmla="*/ 209550 w 1409700"/>
              <a:gd name="connsiteY169" fmla="*/ 515944 h 2084930"/>
              <a:gd name="connsiteX170" fmla="*/ 195262 w 1409700"/>
              <a:gd name="connsiteY170" fmla="*/ 525469 h 2084930"/>
              <a:gd name="connsiteX171" fmla="*/ 157162 w 1409700"/>
              <a:gd name="connsiteY171" fmla="*/ 558806 h 2084930"/>
              <a:gd name="connsiteX172" fmla="*/ 142875 w 1409700"/>
              <a:gd name="connsiteY172" fmla="*/ 568331 h 2084930"/>
              <a:gd name="connsiteX173" fmla="*/ 123825 w 1409700"/>
              <a:gd name="connsiteY173" fmla="*/ 592144 h 2084930"/>
              <a:gd name="connsiteX174" fmla="*/ 119062 w 1409700"/>
              <a:gd name="connsiteY174" fmla="*/ 606431 h 2084930"/>
              <a:gd name="connsiteX175" fmla="*/ 95250 w 1409700"/>
              <a:gd name="connsiteY175" fmla="*/ 635006 h 2084930"/>
              <a:gd name="connsiteX176" fmla="*/ 85725 w 1409700"/>
              <a:gd name="connsiteY176" fmla="*/ 654056 h 2084930"/>
              <a:gd name="connsiteX177" fmla="*/ 95250 w 1409700"/>
              <a:gd name="connsiteY177" fmla="*/ 682631 h 2084930"/>
              <a:gd name="connsiteX178" fmla="*/ 85725 w 1409700"/>
              <a:gd name="connsiteY178" fmla="*/ 715969 h 2084930"/>
              <a:gd name="connsiteX179" fmla="*/ 71437 w 1409700"/>
              <a:gd name="connsiteY179" fmla="*/ 730256 h 2084930"/>
              <a:gd name="connsiteX180" fmla="*/ 57150 w 1409700"/>
              <a:gd name="connsiteY180" fmla="*/ 735019 h 2084930"/>
              <a:gd name="connsiteX181" fmla="*/ 23812 w 1409700"/>
              <a:gd name="connsiteY181" fmla="*/ 744544 h 2084930"/>
              <a:gd name="connsiteX182" fmla="*/ 38100 w 1409700"/>
              <a:gd name="connsiteY182" fmla="*/ 754069 h 2084930"/>
              <a:gd name="connsiteX183" fmla="*/ 52387 w 1409700"/>
              <a:gd name="connsiteY183" fmla="*/ 758831 h 2084930"/>
              <a:gd name="connsiteX184" fmla="*/ 71437 w 1409700"/>
              <a:gd name="connsiteY184" fmla="*/ 768356 h 2084930"/>
              <a:gd name="connsiteX185" fmla="*/ 85725 w 1409700"/>
              <a:gd name="connsiteY185" fmla="*/ 787406 h 2084930"/>
              <a:gd name="connsiteX186" fmla="*/ 66675 w 1409700"/>
              <a:gd name="connsiteY186" fmla="*/ 849319 h 2084930"/>
              <a:gd name="connsiteX187" fmla="*/ 33337 w 1409700"/>
              <a:gd name="connsiteY187" fmla="*/ 892181 h 2084930"/>
              <a:gd name="connsiteX188" fmla="*/ 28575 w 1409700"/>
              <a:gd name="connsiteY188" fmla="*/ 906469 h 2084930"/>
              <a:gd name="connsiteX189" fmla="*/ 47625 w 1409700"/>
              <a:gd name="connsiteY189" fmla="*/ 954094 h 2084930"/>
              <a:gd name="connsiteX190" fmla="*/ 76200 w 1409700"/>
              <a:gd name="connsiteY190" fmla="*/ 963619 h 2084930"/>
              <a:gd name="connsiteX191" fmla="*/ 90487 w 1409700"/>
              <a:gd name="connsiteY191" fmla="*/ 968381 h 2084930"/>
              <a:gd name="connsiteX192" fmla="*/ 195262 w 1409700"/>
              <a:gd name="connsiteY192" fmla="*/ 977906 h 2084930"/>
              <a:gd name="connsiteX193" fmla="*/ 166687 w 1409700"/>
              <a:gd name="connsiteY193" fmla="*/ 992194 h 2084930"/>
              <a:gd name="connsiteX194" fmla="*/ 152400 w 1409700"/>
              <a:gd name="connsiteY194" fmla="*/ 1001719 h 2084930"/>
              <a:gd name="connsiteX195" fmla="*/ 142875 w 1409700"/>
              <a:gd name="connsiteY195" fmla="*/ 1016006 h 2084930"/>
              <a:gd name="connsiteX196" fmla="*/ 123825 w 1409700"/>
              <a:gd name="connsiteY196" fmla="*/ 1020769 h 2084930"/>
              <a:gd name="connsiteX197" fmla="*/ 109537 w 1409700"/>
              <a:gd name="connsiteY197" fmla="*/ 1030294 h 2084930"/>
              <a:gd name="connsiteX198" fmla="*/ 100012 w 1409700"/>
              <a:gd name="connsiteY198" fmla="*/ 1044581 h 2084930"/>
              <a:gd name="connsiteX199" fmla="*/ 85725 w 1409700"/>
              <a:gd name="connsiteY199" fmla="*/ 1049344 h 2084930"/>
              <a:gd name="connsiteX200" fmla="*/ 71437 w 1409700"/>
              <a:gd name="connsiteY200" fmla="*/ 1058869 h 2084930"/>
              <a:gd name="connsiteX201" fmla="*/ 42862 w 1409700"/>
              <a:gd name="connsiteY201" fmla="*/ 1087444 h 2084930"/>
              <a:gd name="connsiteX202" fmla="*/ 28575 w 1409700"/>
              <a:gd name="connsiteY202" fmla="*/ 1101731 h 2084930"/>
              <a:gd name="connsiteX203" fmla="*/ 9525 w 1409700"/>
              <a:gd name="connsiteY203" fmla="*/ 1130306 h 2084930"/>
              <a:gd name="connsiteX204" fmla="*/ 0 w 1409700"/>
              <a:gd name="connsiteY204" fmla="*/ 1144594 h 2084930"/>
              <a:gd name="connsiteX205" fmla="*/ 9525 w 1409700"/>
              <a:gd name="connsiteY205" fmla="*/ 1187456 h 2084930"/>
              <a:gd name="connsiteX206" fmla="*/ 19050 w 1409700"/>
              <a:gd name="connsiteY206" fmla="*/ 1201744 h 2084930"/>
              <a:gd name="connsiteX207" fmla="*/ 33337 w 1409700"/>
              <a:gd name="connsiteY207" fmla="*/ 1216031 h 2084930"/>
              <a:gd name="connsiteX208" fmla="*/ 42862 w 1409700"/>
              <a:gd name="connsiteY208" fmla="*/ 1230319 h 2084930"/>
              <a:gd name="connsiteX209" fmla="*/ 71437 w 1409700"/>
              <a:gd name="connsiteY209" fmla="*/ 1249369 h 2084930"/>
              <a:gd name="connsiteX210" fmla="*/ 76200 w 1409700"/>
              <a:gd name="connsiteY210" fmla="*/ 1263656 h 2084930"/>
              <a:gd name="connsiteX211" fmla="*/ 152400 w 1409700"/>
              <a:gd name="connsiteY211" fmla="*/ 1268419 h 2084930"/>
              <a:gd name="connsiteX212" fmla="*/ 261937 w 1409700"/>
              <a:gd name="connsiteY212" fmla="*/ 1254131 h 2084930"/>
              <a:gd name="connsiteX213" fmla="*/ 295275 w 1409700"/>
              <a:gd name="connsiteY213" fmla="*/ 1230319 h 2084930"/>
              <a:gd name="connsiteX214" fmla="*/ 309562 w 1409700"/>
              <a:gd name="connsiteY214" fmla="*/ 1225556 h 2084930"/>
              <a:gd name="connsiteX215" fmla="*/ 385762 w 1409700"/>
              <a:gd name="connsiteY215" fmla="*/ 1216031 h 2084930"/>
              <a:gd name="connsiteX216" fmla="*/ 419100 w 1409700"/>
              <a:gd name="connsiteY216" fmla="*/ 1220794 h 2084930"/>
              <a:gd name="connsiteX217" fmla="*/ 423862 w 1409700"/>
              <a:gd name="connsiteY217" fmla="*/ 1244606 h 2084930"/>
              <a:gd name="connsiteX218" fmla="*/ 419100 w 1409700"/>
              <a:gd name="connsiteY218" fmla="*/ 1306519 h 2084930"/>
              <a:gd name="connsiteX219" fmla="*/ 390525 w 1409700"/>
              <a:gd name="connsiteY219" fmla="*/ 1316044 h 2084930"/>
              <a:gd name="connsiteX220" fmla="*/ 357187 w 1409700"/>
              <a:gd name="connsiteY220" fmla="*/ 1311281 h 2084930"/>
              <a:gd name="connsiteX221" fmla="*/ 328612 w 1409700"/>
              <a:gd name="connsiteY221" fmla="*/ 1301756 h 2084930"/>
              <a:gd name="connsiteX222" fmla="*/ 290512 w 1409700"/>
              <a:gd name="connsiteY222" fmla="*/ 1306519 h 2084930"/>
              <a:gd name="connsiteX223" fmla="*/ 276225 w 1409700"/>
              <a:gd name="connsiteY223" fmla="*/ 1311281 h 2084930"/>
              <a:gd name="connsiteX224" fmla="*/ 280987 w 1409700"/>
              <a:gd name="connsiteY224" fmla="*/ 1358906 h 2084930"/>
              <a:gd name="connsiteX225" fmla="*/ 266700 w 1409700"/>
              <a:gd name="connsiteY225" fmla="*/ 1368431 h 2084930"/>
              <a:gd name="connsiteX226" fmla="*/ 238125 w 1409700"/>
              <a:gd name="connsiteY226" fmla="*/ 1373194 h 2084930"/>
              <a:gd name="connsiteX227" fmla="*/ 223837 w 1409700"/>
              <a:gd name="connsiteY227" fmla="*/ 1377956 h 2084930"/>
              <a:gd name="connsiteX228" fmla="*/ 214312 w 1409700"/>
              <a:gd name="connsiteY228" fmla="*/ 1392244 h 2084930"/>
              <a:gd name="connsiteX229" fmla="*/ 195262 w 1409700"/>
              <a:gd name="connsiteY229" fmla="*/ 1425581 h 2084930"/>
              <a:gd name="connsiteX230" fmla="*/ 166687 w 1409700"/>
              <a:gd name="connsiteY230" fmla="*/ 1444631 h 2084930"/>
              <a:gd name="connsiteX231" fmla="*/ 95250 w 1409700"/>
              <a:gd name="connsiteY231" fmla="*/ 1463681 h 2084930"/>
              <a:gd name="connsiteX232" fmla="*/ 76200 w 1409700"/>
              <a:gd name="connsiteY232" fmla="*/ 1506544 h 2084930"/>
              <a:gd name="connsiteX233" fmla="*/ 61912 w 1409700"/>
              <a:gd name="connsiteY233" fmla="*/ 1511306 h 2084930"/>
              <a:gd name="connsiteX234" fmla="*/ 42862 w 1409700"/>
              <a:gd name="connsiteY234" fmla="*/ 1520831 h 2084930"/>
              <a:gd name="connsiteX235" fmla="*/ 28575 w 1409700"/>
              <a:gd name="connsiteY235" fmla="*/ 1539881 h 2084930"/>
              <a:gd name="connsiteX236" fmla="*/ 28575 w 1409700"/>
              <a:gd name="connsiteY236" fmla="*/ 1601794 h 2084930"/>
              <a:gd name="connsiteX237" fmla="*/ 57150 w 1409700"/>
              <a:gd name="connsiteY237" fmla="*/ 1616081 h 2084930"/>
              <a:gd name="connsiteX238" fmla="*/ 90487 w 1409700"/>
              <a:gd name="connsiteY238" fmla="*/ 1635131 h 2084930"/>
              <a:gd name="connsiteX239" fmla="*/ 104775 w 1409700"/>
              <a:gd name="connsiteY239" fmla="*/ 1649419 h 2084930"/>
              <a:gd name="connsiteX240" fmla="*/ 109537 w 1409700"/>
              <a:gd name="connsiteY240" fmla="*/ 1663706 h 2084930"/>
              <a:gd name="connsiteX241" fmla="*/ 119062 w 1409700"/>
              <a:gd name="connsiteY241" fmla="*/ 1682756 h 2084930"/>
              <a:gd name="connsiteX242" fmla="*/ 128587 w 1409700"/>
              <a:gd name="connsiteY242" fmla="*/ 1797056 h 2084930"/>
              <a:gd name="connsiteX243" fmla="*/ 138112 w 1409700"/>
              <a:gd name="connsiteY243" fmla="*/ 1768481 h 2084930"/>
              <a:gd name="connsiteX244" fmla="*/ 142875 w 1409700"/>
              <a:gd name="connsiteY244" fmla="*/ 1754194 h 2084930"/>
              <a:gd name="connsiteX245" fmla="*/ 161925 w 1409700"/>
              <a:gd name="connsiteY245" fmla="*/ 1749431 h 2084930"/>
              <a:gd name="connsiteX246" fmla="*/ 209550 w 1409700"/>
              <a:gd name="connsiteY246" fmla="*/ 1763719 h 2084930"/>
              <a:gd name="connsiteX247" fmla="*/ 219075 w 1409700"/>
              <a:gd name="connsiteY247" fmla="*/ 1778006 h 2084930"/>
              <a:gd name="connsiteX248" fmla="*/ 252412 w 1409700"/>
              <a:gd name="connsiteY248" fmla="*/ 1782769 h 2084930"/>
              <a:gd name="connsiteX249" fmla="*/ 328612 w 1409700"/>
              <a:gd name="connsiteY249" fmla="*/ 1792294 h 2084930"/>
              <a:gd name="connsiteX250" fmla="*/ 357187 w 1409700"/>
              <a:gd name="connsiteY250" fmla="*/ 1816106 h 2084930"/>
              <a:gd name="connsiteX251" fmla="*/ 371475 w 1409700"/>
              <a:gd name="connsiteY251" fmla="*/ 1825631 h 2084930"/>
              <a:gd name="connsiteX252" fmla="*/ 385762 w 1409700"/>
              <a:gd name="connsiteY252" fmla="*/ 1839919 h 2084930"/>
              <a:gd name="connsiteX253" fmla="*/ 400050 w 1409700"/>
              <a:gd name="connsiteY253" fmla="*/ 1849444 h 2084930"/>
              <a:gd name="connsiteX254" fmla="*/ 452437 w 1409700"/>
              <a:gd name="connsiteY254" fmla="*/ 1863731 h 2084930"/>
              <a:gd name="connsiteX255" fmla="*/ 466725 w 1409700"/>
              <a:gd name="connsiteY255" fmla="*/ 1878019 h 2084930"/>
              <a:gd name="connsiteX256" fmla="*/ 466725 w 1409700"/>
              <a:gd name="connsiteY256" fmla="*/ 1930406 h 2084930"/>
              <a:gd name="connsiteX257" fmla="*/ 438150 w 1409700"/>
              <a:gd name="connsiteY257" fmla="*/ 1944694 h 2084930"/>
              <a:gd name="connsiteX258" fmla="*/ 423862 w 1409700"/>
              <a:gd name="connsiteY258" fmla="*/ 1973269 h 2084930"/>
              <a:gd name="connsiteX259" fmla="*/ 414337 w 1409700"/>
              <a:gd name="connsiteY259" fmla="*/ 2020894 h 2084930"/>
              <a:gd name="connsiteX260" fmla="*/ 400050 w 1409700"/>
              <a:gd name="connsiteY260" fmla="*/ 2030419 h 2084930"/>
              <a:gd name="connsiteX261" fmla="*/ 385762 w 1409700"/>
              <a:gd name="connsiteY261" fmla="*/ 2078044 h 2084930"/>
              <a:gd name="connsiteX262" fmla="*/ 485775 w 1409700"/>
              <a:gd name="connsiteY262" fmla="*/ 2058994 h 2084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1409700" h="2084930">
                <a:moveTo>
                  <a:pt x="409575" y="2073281"/>
                </a:moveTo>
                <a:cubicBezTo>
                  <a:pt x="438150" y="2071694"/>
                  <a:pt x="467186" y="2073874"/>
                  <a:pt x="495300" y="2068519"/>
                </a:cubicBezTo>
                <a:cubicBezTo>
                  <a:pt x="501916" y="2067259"/>
                  <a:pt x="506316" y="2060119"/>
                  <a:pt x="509587" y="2054231"/>
                </a:cubicBezTo>
                <a:cubicBezTo>
                  <a:pt x="521375" y="2033012"/>
                  <a:pt x="513284" y="2026721"/>
                  <a:pt x="528637" y="2011369"/>
                </a:cubicBezTo>
                <a:cubicBezTo>
                  <a:pt x="532685" y="2007322"/>
                  <a:pt x="538162" y="2005019"/>
                  <a:pt x="542925" y="2001844"/>
                </a:cubicBezTo>
                <a:cubicBezTo>
                  <a:pt x="554037" y="2003431"/>
                  <a:pt x="566004" y="2002047"/>
                  <a:pt x="576262" y="2006606"/>
                </a:cubicBezTo>
                <a:cubicBezTo>
                  <a:pt x="581493" y="2008931"/>
                  <a:pt x="581024" y="2017719"/>
                  <a:pt x="585787" y="2020894"/>
                </a:cubicBezTo>
                <a:cubicBezTo>
                  <a:pt x="591233" y="2024525"/>
                  <a:pt x="598543" y="2023858"/>
                  <a:pt x="604837" y="2025656"/>
                </a:cubicBezTo>
                <a:cubicBezTo>
                  <a:pt x="609664" y="2027035"/>
                  <a:pt x="614255" y="2029201"/>
                  <a:pt x="619125" y="2030419"/>
                </a:cubicBezTo>
                <a:lnTo>
                  <a:pt x="657225" y="2039944"/>
                </a:lnTo>
                <a:cubicBezTo>
                  <a:pt x="692150" y="2038356"/>
                  <a:pt x="727515" y="2040929"/>
                  <a:pt x="762000" y="2035181"/>
                </a:cubicBezTo>
                <a:cubicBezTo>
                  <a:pt x="767646" y="2034240"/>
                  <a:pt x="768965" y="2026013"/>
                  <a:pt x="771525" y="2020894"/>
                </a:cubicBezTo>
                <a:cubicBezTo>
                  <a:pt x="775051" y="2013842"/>
                  <a:pt x="781130" y="1985135"/>
                  <a:pt x="785812" y="1982794"/>
                </a:cubicBezTo>
                <a:cubicBezTo>
                  <a:pt x="800082" y="1975659"/>
                  <a:pt x="817562" y="1979619"/>
                  <a:pt x="833437" y="1978031"/>
                </a:cubicBezTo>
                <a:cubicBezTo>
                  <a:pt x="841807" y="1952924"/>
                  <a:pt x="832669" y="1973239"/>
                  <a:pt x="852487" y="1949456"/>
                </a:cubicBezTo>
                <a:cubicBezTo>
                  <a:pt x="856151" y="1945059"/>
                  <a:pt x="857965" y="1939216"/>
                  <a:pt x="862012" y="1935169"/>
                </a:cubicBezTo>
                <a:cubicBezTo>
                  <a:pt x="871244" y="1925938"/>
                  <a:pt x="878968" y="1924755"/>
                  <a:pt x="890587" y="1920881"/>
                </a:cubicBezTo>
                <a:cubicBezTo>
                  <a:pt x="889000" y="1912944"/>
                  <a:pt x="888667" y="1904648"/>
                  <a:pt x="885825" y="1897069"/>
                </a:cubicBezTo>
                <a:cubicBezTo>
                  <a:pt x="883815" y="1891709"/>
                  <a:pt x="879964" y="1887178"/>
                  <a:pt x="876300" y="1882781"/>
                </a:cubicBezTo>
                <a:cubicBezTo>
                  <a:pt x="864843" y="1869032"/>
                  <a:pt x="861771" y="1868333"/>
                  <a:pt x="847725" y="1858969"/>
                </a:cubicBezTo>
                <a:cubicBezTo>
                  <a:pt x="852487" y="1855794"/>
                  <a:pt x="856782" y="1851769"/>
                  <a:pt x="862012" y="1849444"/>
                </a:cubicBezTo>
                <a:cubicBezTo>
                  <a:pt x="871187" y="1845366"/>
                  <a:pt x="890587" y="1839919"/>
                  <a:pt x="890587" y="1839919"/>
                </a:cubicBezTo>
                <a:cubicBezTo>
                  <a:pt x="905177" y="1842003"/>
                  <a:pt x="927033" y="1840232"/>
                  <a:pt x="938212" y="1854206"/>
                </a:cubicBezTo>
                <a:cubicBezTo>
                  <a:pt x="941348" y="1858126"/>
                  <a:pt x="941387" y="1863731"/>
                  <a:pt x="942975" y="1868494"/>
                </a:cubicBezTo>
                <a:cubicBezTo>
                  <a:pt x="939110" y="1880089"/>
                  <a:pt x="933125" y="1889518"/>
                  <a:pt x="942975" y="1901831"/>
                </a:cubicBezTo>
                <a:cubicBezTo>
                  <a:pt x="946111" y="1905751"/>
                  <a:pt x="952500" y="1905006"/>
                  <a:pt x="957262" y="1906594"/>
                </a:cubicBezTo>
                <a:cubicBezTo>
                  <a:pt x="962819" y="1914929"/>
                  <a:pt x="969168" y="1928421"/>
                  <a:pt x="981075" y="1930406"/>
                </a:cubicBezTo>
                <a:cubicBezTo>
                  <a:pt x="986027" y="1931231"/>
                  <a:pt x="990600" y="1927231"/>
                  <a:pt x="995362" y="1925644"/>
                </a:cubicBezTo>
                <a:cubicBezTo>
                  <a:pt x="997768" y="1911208"/>
                  <a:pt x="999794" y="1874955"/>
                  <a:pt x="1019175" y="1868494"/>
                </a:cubicBezTo>
                <a:lnTo>
                  <a:pt x="1033462" y="1863731"/>
                </a:lnTo>
                <a:cubicBezTo>
                  <a:pt x="1038225" y="1857381"/>
                  <a:pt x="1041652" y="1849762"/>
                  <a:pt x="1047750" y="1844681"/>
                </a:cubicBezTo>
                <a:cubicBezTo>
                  <a:pt x="1051606" y="1841467"/>
                  <a:pt x="1059119" y="1844004"/>
                  <a:pt x="1062037" y="1839919"/>
                </a:cubicBezTo>
                <a:cubicBezTo>
                  <a:pt x="1067873" y="1831749"/>
                  <a:pt x="1064462" y="1818444"/>
                  <a:pt x="1071562" y="1811344"/>
                </a:cubicBezTo>
                <a:lnTo>
                  <a:pt x="1100137" y="1782769"/>
                </a:lnTo>
                <a:cubicBezTo>
                  <a:pt x="1112112" y="1746848"/>
                  <a:pt x="1095957" y="1791131"/>
                  <a:pt x="1114425" y="1754194"/>
                </a:cubicBezTo>
                <a:cubicBezTo>
                  <a:pt x="1116670" y="1749704"/>
                  <a:pt x="1117600" y="1744669"/>
                  <a:pt x="1119187" y="1739906"/>
                </a:cubicBezTo>
                <a:cubicBezTo>
                  <a:pt x="1120775" y="1728794"/>
                  <a:pt x="1121749" y="1717576"/>
                  <a:pt x="1123950" y="1706569"/>
                </a:cubicBezTo>
                <a:cubicBezTo>
                  <a:pt x="1124935" y="1701646"/>
                  <a:pt x="1127494" y="1697151"/>
                  <a:pt x="1128712" y="1692281"/>
                </a:cubicBezTo>
                <a:cubicBezTo>
                  <a:pt x="1130675" y="1684428"/>
                  <a:pt x="1131887" y="1676406"/>
                  <a:pt x="1133475" y="1668469"/>
                </a:cubicBezTo>
                <a:cubicBezTo>
                  <a:pt x="1131887" y="1649419"/>
                  <a:pt x="1131855" y="1630175"/>
                  <a:pt x="1128712" y="1611319"/>
                </a:cubicBezTo>
                <a:cubicBezTo>
                  <a:pt x="1127061" y="1601415"/>
                  <a:pt x="1119187" y="1582744"/>
                  <a:pt x="1119187" y="1582744"/>
                </a:cubicBezTo>
                <a:cubicBezTo>
                  <a:pt x="1117600" y="1568456"/>
                  <a:pt x="1118971" y="1553519"/>
                  <a:pt x="1114425" y="1539881"/>
                </a:cubicBezTo>
                <a:cubicBezTo>
                  <a:pt x="1110805" y="1529021"/>
                  <a:pt x="1098996" y="1522166"/>
                  <a:pt x="1095375" y="1511306"/>
                </a:cubicBezTo>
                <a:lnTo>
                  <a:pt x="1090612" y="1497019"/>
                </a:lnTo>
                <a:cubicBezTo>
                  <a:pt x="1092200" y="1492256"/>
                  <a:pt x="1093130" y="1487221"/>
                  <a:pt x="1095375" y="1482731"/>
                </a:cubicBezTo>
                <a:cubicBezTo>
                  <a:pt x="1097935" y="1477612"/>
                  <a:pt x="1102645" y="1473705"/>
                  <a:pt x="1104900" y="1468444"/>
                </a:cubicBezTo>
                <a:cubicBezTo>
                  <a:pt x="1107478" y="1462428"/>
                  <a:pt x="1108586" y="1455850"/>
                  <a:pt x="1109662" y="1449394"/>
                </a:cubicBezTo>
                <a:cubicBezTo>
                  <a:pt x="1111766" y="1436769"/>
                  <a:pt x="1111743" y="1423809"/>
                  <a:pt x="1114425" y="1411294"/>
                </a:cubicBezTo>
                <a:cubicBezTo>
                  <a:pt x="1119626" y="1387023"/>
                  <a:pt x="1121180" y="1382645"/>
                  <a:pt x="1138237" y="1368431"/>
                </a:cubicBezTo>
                <a:cubicBezTo>
                  <a:pt x="1142634" y="1364767"/>
                  <a:pt x="1147762" y="1362081"/>
                  <a:pt x="1152525" y="1358906"/>
                </a:cubicBezTo>
                <a:cubicBezTo>
                  <a:pt x="1155700" y="1354144"/>
                  <a:pt x="1161481" y="1350314"/>
                  <a:pt x="1162050" y="1344619"/>
                </a:cubicBezTo>
                <a:cubicBezTo>
                  <a:pt x="1163167" y="1333449"/>
                  <a:pt x="1159811" y="1322219"/>
                  <a:pt x="1157287" y="1311281"/>
                </a:cubicBezTo>
                <a:cubicBezTo>
                  <a:pt x="1155029" y="1301498"/>
                  <a:pt x="1150937" y="1292231"/>
                  <a:pt x="1147762" y="1282706"/>
                </a:cubicBezTo>
                <a:cubicBezTo>
                  <a:pt x="1146175" y="1277944"/>
                  <a:pt x="1145784" y="1272596"/>
                  <a:pt x="1143000" y="1268419"/>
                </a:cubicBezTo>
                <a:cubicBezTo>
                  <a:pt x="1139825" y="1263656"/>
                  <a:pt x="1136035" y="1259251"/>
                  <a:pt x="1133475" y="1254131"/>
                </a:cubicBezTo>
                <a:cubicBezTo>
                  <a:pt x="1113756" y="1214695"/>
                  <a:pt x="1146485" y="1266505"/>
                  <a:pt x="1119187" y="1225556"/>
                </a:cubicBezTo>
                <a:cubicBezTo>
                  <a:pt x="1117600" y="1220794"/>
                  <a:pt x="1116402" y="1215883"/>
                  <a:pt x="1114425" y="1211269"/>
                </a:cubicBezTo>
                <a:cubicBezTo>
                  <a:pt x="1106248" y="1192190"/>
                  <a:pt x="1104604" y="1195800"/>
                  <a:pt x="1100137" y="1177931"/>
                </a:cubicBezTo>
                <a:cubicBezTo>
                  <a:pt x="1099813" y="1176633"/>
                  <a:pt x="1094572" y="1144781"/>
                  <a:pt x="1090612" y="1139831"/>
                </a:cubicBezTo>
                <a:cubicBezTo>
                  <a:pt x="1079433" y="1125857"/>
                  <a:pt x="1057577" y="1127628"/>
                  <a:pt x="1042987" y="1125544"/>
                </a:cubicBezTo>
                <a:cubicBezTo>
                  <a:pt x="1028939" y="1116178"/>
                  <a:pt x="1025872" y="1115482"/>
                  <a:pt x="1014412" y="1101731"/>
                </a:cubicBezTo>
                <a:cubicBezTo>
                  <a:pt x="1010748" y="1097334"/>
                  <a:pt x="1008934" y="1091491"/>
                  <a:pt x="1004887" y="1087444"/>
                </a:cubicBezTo>
                <a:cubicBezTo>
                  <a:pt x="1000840" y="1083397"/>
                  <a:pt x="994997" y="1081583"/>
                  <a:pt x="990600" y="1077919"/>
                </a:cubicBezTo>
                <a:cubicBezTo>
                  <a:pt x="985426" y="1073607"/>
                  <a:pt x="982200" y="1066902"/>
                  <a:pt x="976312" y="1063631"/>
                </a:cubicBezTo>
                <a:cubicBezTo>
                  <a:pt x="960139" y="1054646"/>
                  <a:pt x="936902" y="1052300"/>
                  <a:pt x="919162" y="1049344"/>
                </a:cubicBezTo>
                <a:cubicBezTo>
                  <a:pt x="884237" y="1050931"/>
                  <a:pt x="847122" y="1041830"/>
                  <a:pt x="814387" y="1054106"/>
                </a:cubicBezTo>
                <a:cubicBezTo>
                  <a:pt x="802130" y="1058702"/>
                  <a:pt x="814118" y="1082949"/>
                  <a:pt x="804862" y="1092206"/>
                </a:cubicBezTo>
                <a:cubicBezTo>
                  <a:pt x="800100" y="1096969"/>
                  <a:pt x="794958" y="1101380"/>
                  <a:pt x="790575" y="1106494"/>
                </a:cubicBezTo>
                <a:cubicBezTo>
                  <a:pt x="785409" y="1112521"/>
                  <a:pt x="783696" y="1122695"/>
                  <a:pt x="776287" y="1125544"/>
                </a:cubicBezTo>
                <a:cubicBezTo>
                  <a:pt x="761396" y="1131271"/>
                  <a:pt x="744537" y="1128719"/>
                  <a:pt x="728662" y="1130306"/>
                </a:cubicBezTo>
                <a:cubicBezTo>
                  <a:pt x="722312" y="1128719"/>
                  <a:pt x="714723" y="1129633"/>
                  <a:pt x="709612" y="1125544"/>
                </a:cubicBezTo>
                <a:cubicBezTo>
                  <a:pt x="705692" y="1122408"/>
                  <a:pt x="705835" y="1116179"/>
                  <a:pt x="704850" y="1111256"/>
                </a:cubicBezTo>
                <a:cubicBezTo>
                  <a:pt x="702649" y="1100249"/>
                  <a:pt x="705107" y="1087959"/>
                  <a:pt x="700087" y="1077919"/>
                </a:cubicBezTo>
                <a:cubicBezTo>
                  <a:pt x="697842" y="1073429"/>
                  <a:pt x="690770" y="1073866"/>
                  <a:pt x="685800" y="1073156"/>
                </a:cubicBezTo>
                <a:cubicBezTo>
                  <a:pt x="668442" y="1070676"/>
                  <a:pt x="650875" y="1069981"/>
                  <a:pt x="633412" y="1068394"/>
                </a:cubicBezTo>
                <a:cubicBezTo>
                  <a:pt x="630237" y="1063631"/>
                  <a:pt x="627934" y="1058153"/>
                  <a:pt x="623887" y="1054106"/>
                </a:cubicBezTo>
                <a:cubicBezTo>
                  <a:pt x="618274" y="1048493"/>
                  <a:pt x="610863" y="1044985"/>
                  <a:pt x="604837" y="1039819"/>
                </a:cubicBezTo>
                <a:cubicBezTo>
                  <a:pt x="599723" y="1035436"/>
                  <a:pt x="595312" y="1030294"/>
                  <a:pt x="590550" y="1025531"/>
                </a:cubicBezTo>
                <a:cubicBezTo>
                  <a:pt x="583810" y="1027778"/>
                  <a:pt x="563195" y="1035056"/>
                  <a:pt x="557212" y="1035056"/>
                </a:cubicBezTo>
                <a:cubicBezTo>
                  <a:pt x="530178" y="1035056"/>
                  <a:pt x="503237" y="1031881"/>
                  <a:pt x="476250" y="1030294"/>
                </a:cubicBezTo>
                <a:cubicBezTo>
                  <a:pt x="485775" y="1027119"/>
                  <a:pt x="496471" y="1026338"/>
                  <a:pt x="504825" y="1020769"/>
                </a:cubicBezTo>
                <a:cubicBezTo>
                  <a:pt x="514350" y="1014419"/>
                  <a:pt x="522540" y="1005340"/>
                  <a:pt x="533400" y="1001719"/>
                </a:cubicBezTo>
                <a:cubicBezTo>
                  <a:pt x="538162" y="1000131"/>
                  <a:pt x="543299" y="999394"/>
                  <a:pt x="547687" y="996956"/>
                </a:cubicBezTo>
                <a:cubicBezTo>
                  <a:pt x="557694" y="991396"/>
                  <a:pt x="576262" y="977906"/>
                  <a:pt x="576262" y="977906"/>
                </a:cubicBezTo>
                <a:cubicBezTo>
                  <a:pt x="577850" y="973144"/>
                  <a:pt x="578587" y="968007"/>
                  <a:pt x="581025" y="963619"/>
                </a:cubicBezTo>
                <a:cubicBezTo>
                  <a:pt x="586585" y="953612"/>
                  <a:pt x="600075" y="935044"/>
                  <a:pt x="600075" y="935044"/>
                </a:cubicBezTo>
                <a:cubicBezTo>
                  <a:pt x="615271" y="889455"/>
                  <a:pt x="600125" y="920696"/>
                  <a:pt x="623887" y="892181"/>
                </a:cubicBezTo>
                <a:cubicBezTo>
                  <a:pt x="640457" y="872297"/>
                  <a:pt x="624246" y="880950"/>
                  <a:pt x="647700" y="873131"/>
                </a:cubicBezTo>
                <a:cubicBezTo>
                  <a:pt x="654050" y="868369"/>
                  <a:pt x="659858" y="862782"/>
                  <a:pt x="666750" y="858844"/>
                </a:cubicBezTo>
                <a:cubicBezTo>
                  <a:pt x="671109" y="856353"/>
                  <a:pt x="676678" y="856572"/>
                  <a:pt x="681037" y="854081"/>
                </a:cubicBezTo>
                <a:cubicBezTo>
                  <a:pt x="687929" y="850143"/>
                  <a:pt x="693737" y="844556"/>
                  <a:pt x="700087" y="839794"/>
                </a:cubicBezTo>
                <a:cubicBezTo>
                  <a:pt x="703262" y="833444"/>
                  <a:pt x="705485" y="826521"/>
                  <a:pt x="709612" y="820744"/>
                </a:cubicBezTo>
                <a:cubicBezTo>
                  <a:pt x="713527" y="815263"/>
                  <a:pt x="720629" y="812344"/>
                  <a:pt x="723900" y="806456"/>
                </a:cubicBezTo>
                <a:cubicBezTo>
                  <a:pt x="728776" y="797679"/>
                  <a:pt x="726325" y="784981"/>
                  <a:pt x="733425" y="777881"/>
                </a:cubicBezTo>
                <a:lnTo>
                  <a:pt x="776287" y="735019"/>
                </a:lnTo>
                <a:cubicBezTo>
                  <a:pt x="781050" y="730256"/>
                  <a:pt x="785187" y="724772"/>
                  <a:pt x="790575" y="720731"/>
                </a:cubicBezTo>
                <a:cubicBezTo>
                  <a:pt x="815013" y="702403"/>
                  <a:pt x="804013" y="712057"/>
                  <a:pt x="823912" y="692156"/>
                </a:cubicBezTo>
                <a:cubicBezTo>
                  <a:pt x="824656" y="689923"/>
                  <a:pt x="833905" y="653822"/>
                  <a:pt x="842962" y="649294"/>
                </a:cubicBezTo>
                <a:cubicBezTo>
                  <a:pt x="851599" y="644976"/>
                  <a:pt x="862111" y="646626"/>
                  <a:pt x="871537" y="644531"/>
                </a:cubicBezTo>
                <a:cubicBezTo>
                  <a:pt x="876438" y="643442"/>
                  <a:pt x="881062" y="641356"/>
                  <a:pt x="885825" y="639769"/>
                </a:cubicBezTo>
                <a:cubicBezTo>
                  <a:pt x="889000" y="635006"/>
                  <a:pt x="892023" y="630139"/>
                  <a:pt x="895350" y="625481"/>
                </a:cubicBezTo>
                <a:cubicBezTo>
                  <a:pt x="899963" y="619022"/>
                  <a:pt x="905699" y="613323"/>
                  <a:pt x="909637" y="606431"/>
                </a:cubicBezTo>
                <a:cubicBezTo>
                  <a:pt x="912128" y="602072"/>
                  <a:pt x="912812" y="596906"/>
                  <a:pt x="914400" y="592144"/>
                </a:cubicBezTo>
                <a:cubicBezTo>
                  <a:pt x="915987" y="581031"/>
                  <a:pt x="915936" y="569558"/>
                  <a:pt x="919162" y="558806"/>
                </a:cubicBezTo>
                <a:cubicBezTo>
                  <a:pt x="922524" y="547600"/>
                  <a:pt x="933263" y="539850"/>
                  <a:pt x="942975" y="534994"/>
                </a:cubicBezTo>
                <a:cubicBezTo>
                  <a:pt x="947465" y="532749"/>
                  <a:pt x="952772" y="532476"/>
                  <a:pt x="957262" y="530231"/>
                </a:cubicBezTo>
                <a:cubicBezTo>
                  <a:pt x="962382" y="527671"/>
                  <a:pt x="966787" y="523881"/>
                  <a:pt x="971550" y="520706"/>
                </a:cubicBezTo>
                <a:cubicBezTo>
                  <a:pt x="973137" y="509594"/>
                  <a:pt x="973087" y="498121"/>
                  <a:pt x="976312" y="487369"/>
                </a:cubicBezTo>
                <a:cubicBezTo>
                  <a:pt x="977957" y="481886"/>
                  <a:pt x="982034" y="477359"/>
                  <a:pt x="985837" y="473081"/>
                </a:cubicBezTo>
                <a:cubicBezTo>
                  <a:pt x="992877" y="465161"/>
                  <a:pt x="1014075" y="441481"/>
                  <a:pt x="1028700" y="434981"/>
                </a:cubicBezTo>
                <a:cubicBezTo>
                  <a:pt x="1037875" y="430903"/>
                  <a:pt x="1047750" y="428631"/>
                  <a:pt x="1057275" y="425456"/>
                </a:cubicBezTo>
                <a:lnTo>
                  <a:pt x="1071562" y="420694"/>
                </a:lnTo>
                <a:cubicBezTo>
                  <a:pt x="1076325" y="417519"/>
                  <a:pt x="1081453" y="414833"/>
                  <a:pt x="1085850" y="411169"/>
                </a:cubicBezTo>
                <a:cubicBezTo>
                  <a:pt x="1091024" y="406857"/>
                  <a:pt x="1094533" y="400617"/>
                  <a:pt x="1100137" y="396881"/>
                </a:cubicBezTo>
                <a:cubicBezTo>
                  <a:pt x="1104314" y="394096"/>
                  <a:pt x="1109662" y="393706"/>
                  <a:pt x="1114425" y="392119"/>
                </a:cubicBezTo>
                <a:cubicBezTo>
                  <a:pt x="1122585" y="386679"/>
                  <a:pt x="1138520" y="375202"/>
                  <a:pt x="1147762" y="373069"/>
                </a:cubicBezTo>
                <a:cubicBezTo>
                  <a:pt x="1161769" y="369836"/>
                  <a:pt x="1176337" y="369894"/>
                  <a:pt x="1190625" y="368306"/>
                </a:cubicBezTo>
                <a:cubicBezTo>
                  <a:pt x="1235236" y="353436"/>
                  <a:pt x="1202617" y="362996"/>
                  <a:pt x="1243012" y="354019"/>
                </a:cubicBezTo>
                <a:cubicBezTo>
                  <a:pt x="1262204" y="349754"/>
                  <a:pt x="1269216" y="346142"/>
                  <a:pt x="1290637" y="344494"/>
                </a:cubicBezTo>
                <a:cubicBezTo>
                  <a:pt x="1322333" y="342056"/>
                  <a:pt x="1354137" y="341319"/>
                  <a:pt x="1385887" y="339731"/>
                </a:cubicBezTo>
                <a:cubicBezTo>
                  <a:pt x="1415541" y="295250"/>
                  <a:pt x="1403986" y="322564"/>
                  <a:pt x="1409700" y="254006"/>
                </a:cubicBezTo>
                <a:cubicBezTo>
                  <a:pt x="1408112" y="247656"/>
                  <a:pt x="1409565" y="239584"/>
                  <a:pt x="1404937" y="234956"/>
                </a:cubicBezTo>
                <a:cubicBezTo>
                  <a:pt x="1400309" y="230328"/>
                  <a:pt x="1392305" y="231478"/>
                  <a:pt x="1385887" y="230194"/>
                </a:cubicBezTo>
                <a:cubicBezTo>
                  <a:pt x="1369350" y="226887"/>
                  <a:pt x="1340007" y="222959"/>
                  <a:pt x="1323975" y="220669"/>
                </a:cubicBezTo>
                <a:cubicBezTo>
                  <a:pt x="1312862" y="222256"/>
                  <a:pt x="1301644" y="223230"/>
                  <a:pt x="1290637" y="225431"/>
                </a:cubicBezTo>
                <a:cubicBezTo>
                  <a:pt x="1285714" y="226416"/>
                  <a:pt x="1281370" y="230194"/>
                  <a:pt x="1276350" y="230194"/>
                </a:cubicBezTo>
                <a:cubicBezTo>
                  <a:pt x="1271330" y="230194"/>
                  <a:pt x="1266825" y="227019"/>
                  <a:pt x="1262062" y="225431"/>
                </a:cubicBezTo>
                <a:cubicBezTo>
                  <a:pt x="1260475" y="220669"/>
                  <a:pt x="1255055" y="215634"/>
                  <a:pt x="1257300" y="211144"/>
                </a:cubicBezTo>
                <a:cubicBezTo>
                  <a:pt x="1259545" y="206654"/>
                  <a:pt x="1267667" y="209517"/>
                  <a:pt x="1271587" y="206381"/>
                </a:cubicBezTo>
                <a:cubicBezTo>
                  <a:pt x="1277197" y="201893"/>
                  <a:pt x="1288293" y="177732"/>
                  <a:pt x="1290637" y="173044"/>
                </a:cubicBezTo>
                <a:cubicBezTo>
                  <a:pt x="1292225" y="157169"/>
                  <a:pt x="1291812" y="140965"/>
                  <a:pt x="1295400" y="125419"/>
                </a:cubicBezTo>
                <a:cubicBezTo>
                  <a:pt x="1304934" y="84105"/>
                  <a:pt x="1314887" y="148816"/>
                  <a:pt x="1300162" y="82556"/>
                </a:cubicBezTo>
                <a:cubicBezTo>
                  <a:pt x="1299073" y="77656"/>
                  <a:pt x="1299485" y="71187"/>
                  <a:pt x="1295400" y="68269"/>
                </a:cubicBezTo>
                <a:cubicBezTo>
                  <a:pt x="1287230" y="62433"/>
                  <a:pt x="1266825" y="58744"/>
                  <a:pt x="1266825" y="58744"/>
                </a:cubicBezTo>
                <a:cubicBezTo>
                  <a:pt x="1257300" y="49219"/>
                  <a:pt x="1251029" y="34429"/>
                  <a:pt x="1238250" y="30169"/>
                </a:cubicBezTo>
                <a:cubicBezTo>
                  <a:pt x="1202329" y="18194"/>
                  <a:pt x="1246612" y="34349"/>
                  <a:pt x="1209675" y="15881"/>
                </a:cubicBezTo>
                <a:cubicBezTo>
                  <a:pt x="1205185" y="13636"/>
                  <a:pt x="1200150" y="12706"/>
                  <a:pt x="1195387" y="11119"/>
                </a:cubicBezTo>
                <a:cubicBezTo>
                  <a:pt x="1171884" y="-4551"/>
                  <a:pt x="1183576" y="-1252"/>
                  <a:pt x="1143000" y="6356"/>
                </a:cubicBezTo>
                <a:cubicBezTo>
                  <a:pt x="1130133" y="8768"/>
                  <a:pt x="1104900" y="15881"/>
                  <a:pt x="1104900" y="15881"/>
                </a:cubicBezTo>
                <a:cubicBezTo>
                  <a:pt x="1098550" y="20644"/>
                  <a:pt x="1091877" y="25003"/>
                  <a:pt x="1085850" y="30169"/>
                </a:cubicBezTo>
                <a:cubicBezTo>
                  <a:pt x="1080736" y="34552"/>
                  <a:pt x="1077166" y="40720"/>
                  <a:pt x="1071562" y="44456"/>
                </a:cubicBezTo>
                <a:cubicBezTo>
                  <a:pt x="1067385" y="47241"/>
                  <a:pt x="1062037" y="47631"/>
                  <a:pt x="1057275" y="49219"/>
                </a:cubicBezTo>
                <a:cubicBezTo>
                  <a:pt x="1050925" y="47631"/>
                  <a:pt x="1043908" y="47703"/>
                  <a:pt x="1038225" y="44456"/>
                </a:cubicBezTo>
                <a:cubicBezTo>
                  <a:pt x="1032377" y="41114"/>
                  <a:pt x="1030620" y="31004"/>
                  <a:pt x="1023937" y="30169"/>
                </a:cubicBezTo>
                <a:cubicBezTo>
                  <a:pt x="1003399" y="27602"/>
                  <a:pt x="982662" y="33344"/>
                  <a:pt x="962025" y="34931"/>
                </a:cubicBezTo>
                <a:cubicBezTo>
                  <a:pt x="957262" y="39694"/>
                  <a:pt x="953341" y="45483"/>
                  <a:pt x="947737" y="49219"/>
                </a:cubicBezTo>
                <a:cubicBezTo>
                  <a:pt x="929726" y="61226"/>
                  <a:pt x="883575" y="49825"/>
                  <a:pt x="876300" y="49219"/>
                </a:cubicBezTo>
                <a:cubicBezTo>
                  <a:pt x="843548" y="27384"/>
                  <a:pt x="858585" y="33789"/>
                  <a:pt x="833437" y="25406"/>
                </a:cubicBezTo>
                <a:cubicBezTo>
                  <a:pt x="808037" y="26994"/>
                  <a:pt x="780956" y="20945"/>
                  <a:pt x="757237" y="30169"/>
                </a:cubicBezTo>
                <a:cubicBezTo>
                  <a:pt x="750805" y="32670"/>
                  <a:pt x="748546" y="64636"/>
                  <a:pt x="742950" y="73031"/>
                </a:cubicBezTo>
                <a:cubicBezTo>
                  <a:pt x="718330" y="109961"/>
                  <a:pt x="727521" y="90745"/>
                  <a:pt x="714375" y="130181"/>
                </a:cubicBezTo>
                <a:cubicBezTo>
                  <a:pt x="712787" y="134944"/>
                  <a:pt x="713789" y="141684"/>
                  <a:pt x="709612" y="144469"/>
                </a:cubicBezTo>
                <a:cubicBezTo>
                  <a:pt x="704850" y="147644"/>
                  <a:pt x="699983" y="150667"/>
                  <a:pt x="695325" y="153994"/>
                </a:cubicBezTo>
                <a:cubicBezTo>
                  <a:pt x="688866" y="158608"/>
                  <a:pt x="683167" y="164343"/>
                  <a:pt x="676275" y="168281"/>
                </a:cubicBezTo>
                <a:cubicBezTo>
                  <a:pt x="671916" y="170772"/>
                  <a:pt x="666750" y="171456"/>
                  <a:pt x="661987" y="173044"/>
                </a:cubicBezTo>
                <a:cubicBezTo>
                  <a:pt x="657225" y="179394"/>
                  <a:pt x="653313" y="186481"/>
                  <a:pt x="647700" y="192094"/>
                </a:cubicBezTo>
                <a:cubicBezTo>
                  <a:pt x="643653" y="196141"/>
                  <a:pt x="634081" y="195934"/>
                  <a:pt x="633412" y="201619"/>
                </a:cubicBezTo>
                <a:cubicBezTo>
                  <a:pt x="627474" y="252096"/>
                  <a:pt x="631253" y="303261"/>
                  <a:pt x="628650" y="354019"/>
                </a:cubicBezTo>
                <a:cubicBezTo>
                  <a:pt x="628075" y="365229"/>
                  <a:pt x="628907" y="377316"/>
                  <a:pt x="623887" y="387356"/>
                </a:cubicBezTo>
                <a:cubicBezTo>
                  <a:pt x="621642" y="391846"/>
                  <a:pt x="614300" y="390356"/>
                  <a:pt x="609600" y="392119"/>
                </a:cubicBezTo>
                <a:cubicBezTo>
                  <a:pt x="573739" y="405567"/>
                  <a:pt x="598652" y="398428"/>
                  <a:pt x="566737" y="406406"/>
                </a:cubicBezTo>
                <a:cubicBezTo>
                  <a:pt x="565150" y="411169"/>
                  <a:pt x="565832" y="417480"/>
                  <a:pt x="561975" y="420694"/>
                </a:cubicBezTo>
                <a:cubicBezTo>
                  <a:pt x="555407" y="426167"/>
                  <a:pt x="546196" y="427297"/>
                  <a:pt x="538162" y="430219"/>
                </a:cubicBezTo>
                <a:cubicBezTo>
                  <a:pt x="495006" y="445912"/>
                  <a:pt x="524115" y="432480"/>
                  <a:pt x="490537" y="449269"/>
                </a:cubicBezTo>
                <a:cubicBezTo>
                  <a:pt x="469900" y="447681"/>
                  <a:pt x="449323" y="444506"/>
                  <a:pt x="428625" y="444506"/>
                </a:cubicBezTo>
                <a:cubicBezTo>
                  <a:pt x="422080" y="444506"/>
                  <a:pt x="413835" y="444299"/>
                  <a:pt x="409575" y="449269"/>
                </a:cubicBezTo>
                <a:cubicBezTo>
                  <a:pt x="353005" y="515268"/>
                  <a:pt x="431407" y="451251"/>
                  <a:pt x="390525" y="492131"/>
                </a:cubicBezTo>
                <a:cubicBezTo>
                  <a:pt x="386477" y="496178"/>
                  <a:pt x="381000" y="498481"/>
                  <a:pt x="376237" y="501656"/>
                </a:cubicBezTo>
                <a:cubicBezTo>
                  <a:pt x="330151" y="470931"/>
                  <a:pt x="349128" y="479549"/>
                  <a:pt x="238125" y="496894"/>
                </a:cubicBezTo>
                <a:cubicBezTo>
                  <a:pt x="226815" y="498661"/>
                  <a:pt x="219075" y="509594"/>
                  <a:pt x="209550" y="515944"/>
                </a:cubicBezTo>
                <a:lnTo>
                  <a:pt x="195262" y="525469"/>
                </a:lnTo>
                <a:cubicBezTo>
                  <a:pt x="179387" y="549281"/>
                  <a:pt x="190500" y="536581"/>
                  <a:pt x="157162" y="558806"/>
                </a:cubicBezTo>
                <a:lnTo>
                  <a:pt x="142875" y="568331"/>
                </a:lnTo>
                <a:cubicBezTo>
                  <a:pt x="130903" y="604243"/>
                  <a:pt x="148444" y="561371"/>
                  <a:pt x="123825" y="592144"/>
                </a:cubicBezTo>
                <a:cubicBezTo>
                  <a:pt x="120689" y="596064"/>
                  <a:pt x="121307" y="601941"/>
                  <a:pt x="119062" y="606431"/>
                </a:cubicBezTo>
                <a:cubicBezTo>
                  <a:pt x="106461" y="631632"/>
                  <a:pt x="112808" y="610424"/>
                  <a:pt x="95250" y="635006"/>
                </a:cubicBezTo>
                <a:cubicBezTo>
                  <a:pt x="91124" y="640783"/>
                  <a:pt x="88900" y="647706"/>
                  <a:pt x="85725" y="654056"/>
                </a:cubicBezTo>
                <a:cubicBezTo>
                  <a:pt x="88900" y="663581"/>
                  <a:pt x="97685" y="672891"/>
                  <a:pt x="95250" y="682631"/>
                </a:cubicBezTo>
                <a:cubicBezTo>
                  <a:pt x="94616" y="685167"/>
                  <a:pt x="88456" y="711873"/>
                  <a:pt x="85725" y="715969"/>
                </a:cubicBezTo>
                <a:cubicBezTo>
                  <a:pt x="81989" y="721573"/>
                  <a:pt x="77041" y="726520"/>
                  <a:pt x="71437" y="730256"/>
                </a:cubicBezTo>
                <a:cubicBezTo>
                  <a:pt x="67260" y="733041"/>
                  <a:pt x="61977" y="733640"/>
                  <a:pt x="57150" y="735019"/>
                </a:cubicBezTo>
                <a:cubicBezTo>
                  <a:pt x="15281" y="746982"/>
                  <a:pt x="58076" y="733122"/>
                  <a:pt x="23812" y="744544"/>
                </a:cubicBezTo>
                <a:cubicBezTo>
                  <a:pt x="28575" y="747719"/>
                  <a:pt x="32980" y="751509"/>
                  <a:pt x="38100" y="754069"/>
                </a:cubicBezTo>
                <a:cubicBezTo>
                  <a:pt x="42590" y="756314"/>
                  <a:pt x="47773" y="756854"/>
                  <a:pt x="52387" y="758831"/>
                </a:cubicBezTo>
                <a:cubicBezTo>
                  <a:pt x="58913" y="761628"/>
                  <a:pt x="65087" y="765181"/>
                  <a:pt x="71437" y="768356"/>
                </a:cubicBezTo>
                <a:cubicBezTo>
                  <a:pt x="76200" y="774706"/>
                  <a:pt x="84602" y="779548"/>
                  <a:pt x="85725" y="787406"/>
                </a:cubicBezTo>
                <a:cubicBezTo>
                  <a:pt x="93527" y="842018"/>
                  <a:pt x="86656" y="823629"/>
                  <a:pt x="66675" y="849319"/>
                </a:cubicBezTo>
                <a:cubicBezTo>
                  <a:pt x="26808" y="900577"/>
                  <a:pt x="65769" y="859751"/>
                  <a:pt x="33337" y="892181"/>
                </a:cubicBezTo>
                <a:cubicBezTo>
                  <a:pt x="31750" y="896944"/>
                  <a:pt x="28575" y="901449"/>
                  <a:pt x="28575" y="906469"/>
                </a:cubicBezTo>
                <a:cubicBezTo>
                  <a:pt x="28575" y="926837"/>
                  <a:pt x="28828" y="943651"/>
                  <a:pt x="47625" y="954094"/>
                </a:cubicBezTo>
                <a:cubicBezTo>
                  <a:pt x="56402" y="958970"/>
                  <a:pt x="66675" y="960444"/>
                  <a:pt x="76200" y="963619"/>
                </a:cubicBezTo>
                <a:cubicBezTo>
                  <a:pt x="80962" y="965206"/>
                  <a:pt x="85488" y="967927"/>
                  <a:pt x="90487" y="968381"/>
                </a:cubicBezTo>
                <a:lnTo>
                  <a:pt x="195262" y="977906"/>
                </a:lnTo>
                <a:cubicBezTo>
                  <a:pt x="154319" y="1005202"/>
                  <a:pt x="206121" y="972476"/>
                  <a:pt x="166687" y="992194"/>
                </a:cubicBezTo>
                <a:cubicBezTo>
                  <a:pt x="161568" y="994754"/>
                  <a:pt x="157162" y="998544"/>
                  <a:pt x="152400" y="1001719"/>
                </a:cubicBezTo>
                <a:cubicBezTo>
                  <a:pt x="149225" y="1006481"/>
                  <a:pt x="147637" y="1012831"/>
                  <a:pt x="142875" y="1016006"/>
                </a:cubicBezTo>
                <a:cubicBezTo>
                  <a:pt x="137429" y="1019637"/>
                  <a:pt x="129841" y="1018191"/>
                  <a:pt x="123825" y="1020769"/>
                </a:cubicBezTo>
                <a:cubicBezTo>
                  <a:pt x="118564" y="1023024"/>
                  <a:pt x="114300" y="1027119"/>
                  <a:pt x="109537" y="1030294"/>
                </a:cubicBezTo>
                <a:cubicBezTo>
                  <a:pt x="106362" y="1035056"/>
                  <a:pt x="104481" y="1041005"/>
                  <a:pt x="100012" y="1044581"/>
                </a:cubicBezTo>
                <a:cubicBezTo>
                  <a:pt x="96092" y="1047717"/>
                  <a:pt x="90215" y="1047099"/>
                  <a:pt x="85725" y="1049344"/>
                </a:cubicBezTo>
                <a:cubicBezTo>
                  <a:pt x="80605" y="1051904"/>
                  <a:pt x="75715" y="1055066"/>
                  <a:pt x="71437" y="1058869"/>
                </a:cubicBezTo>
                <a:cubicBezTo>
                  <a:pt x="61369" y="1067818"/>
                  <a:pt x="52387" y="1077919"/>
                  <a:pt x="42862" y="1087444"/>
                </a:cubicBezTo>
                <a:cubicBezTo>
                  <a:pt x="38100" y="1092206"/>
                  <a:pt x="32311" y="1096127"/>
                  <a:pt x="28575" y="1101731"/>
                </a:cubicBezTo>
                <a:lnTo>
                  <a:pt x="9525" y="1130306"/>
                </a:lnTo>
                <a:lnTo>
                  <a:pt x="0" y="1144594"/>
                </a:lnTo>
                <a:cubicBezTo>
                  <a:pt x="1830" y="1155575"/>
                  <a:pt x="3661" y="1175729"/>
                  <a:pt x="9525" y="1187456"/>
                </a:cubicBezTo>
                <a:cubicBezTo>
                  <a:pt x="12085" y="1192576"/>
                  <a:pt x="15386" y="1197347"/>
                  <a:pt x="19050" y="1201744"/>
                </a:cubicBezTo>
                <a:cubicBezTo>
                  <a:pt x="23362" y="1206918"/>
                  <a:pt x="29025" y="1210857"/>
                  <a:pt x="33337" y="1216031"/>
                </a:cubicBezTo>
                <a:cubicBezTo>
                  <a:pt x="37001" y="1220428"/>
                  <a:pt x="38554" y="1226550"/>
                  <a:pt x="42862" y="1230319"/>
                </a:cubicBezTo>
                <a:cubicBezTo>
                  <a:pt x="51477" y="1237857"/>
                  <a:pt x="71437" y="1249369"/>
                  <a:pt x="71437" y="1249369"/>
                </a:cubicBezTo>
                <a:cubicBezTo>
                  <a:pt x="73025" y="1254131"/>
                  <a:pt x="73064" y="1259736"/>
                  <a:pt x="76200" y="1263656"/>
                </a:cubicBezTo>
                <a:cubicBezTo>
                  <a:pt x="93858" y="1285728"/>
                  <a:pt x="134870" y="1269767"/>
                  <a:pt x="152400" y="1268419"/>
                </a:cubicBezTo>
                <a:cubicBezTo>
                  <a:pt x="206622" y="1250345"/>
                  <a:pt x="170952" y="1259484"/>
                  <a:pt x="261937" y="1254131"/>
                </a:cubicBezTo>
                <a:cubicBezTo>
                  <a:pt x="266253" y="1250894"/>
                  <a:pt x="288310" y="1233802"/>
                  <a:pt x="295275" y="1230319"/>
                </a:cubicBezTo>
                <a:cubicBezTo>
                  <a:pt x="299765" y="1228074"/>
                  <a:pt x="304692" y="1226774"/>
                  <a:pt x="309562" y="1225556"/>
                </a:cubicBezTo>
                <a:cubicBezTo>
                  <a:pt x="337674" y="1218528"/>
                  <a:pt x="353246" y="1218987"/>
                  <a:pt x="385762" y="1216031"/>
                </a:cubicBezTo>
                <a:cubicBezTo>
                  <a:pt x="415435" y="1206140"/>
                  <a:pt x="412994" y="1196370"/>
                  <a:pt x="419100" y="1220794"/>
                </a:cubicBezTo>
                <a:cubicBezTo>
                  <a:pt x="421063" y="1228647"/>
                  <a:pt x="422275" y="1236669"/>
                  <a:pt x="423862" y="1244606"/>
                </a:cubicBezTo>
                <a:cubicBezTo>
                  <a:pt x="422275" y="1265244"/>
                  <a:pt x="427853" y="1287762"/>
                  <a:pt x="419100" y="1306519"/>
                </a:cubicBezTo>
                <a:cubicBezTo>
                  <a:pt x="414854" y="1315617"/>
                  <a:pt x="390525" y="1316044"/>
                  <a:pt x="390525" y="1316044"/>
                </a:cubicBezTo>
                <a:cubicBezTo>
                  <a:pt x="379412" y="1314456"/>
                  <a:pt x="368125" y="1313805"/>
                  <a:pt x="357187" y="1311281"/>
                </a:cubicBezTo>
                <a:cubicBezTo>
                  <a:pt x="347404" y="1309023"/>
                  <a:pt x="328612" y="1301756"/>
                  <a:pt x="328612" y="1301756"/>
                </a:cubicBezTo>
                <a:cubicBezTo>
                  <a:pt x="315912" y="1303344"/>
                  <a:pt x="303104" y="1304229"/>
                  <a:pt x="290512" y="1306519"/>
                </a:cubicBezTo>
                <a:cubicBezTo>
                  <a:pt x="285573" y="1307417"/>
                  <a:pt x="277123" y="1306342"/>
                  <a:pt x="276225" y="1311281"/>
                </a:cubicBezTo>
                <a:cubicBezTo>
                  <a:pt x="273371" y="1326978"/>
                  <a:pt x="279400" y="1343031"/>
                  <a:pt x="280987" y="1358906"/>
                </a:cubicBezTo>
                <a:cubicBezTo>
                  <a:pt x="276225" y="1362081"/>
                  <a:pt x="272130" y="1366621"/>
                  <a:pt x="266700" y="1368431"/>
                </a:cubicBezTo>
                <a:cubicBezTo>
                  <a:pt x="257539" y="1371485"/>
                  <a:pt x="247551" y="1371099"/>
                  <a:pt x="238125" y="1373194"/>
                </a:cubicBezTo>
                <a:cubicBezTo>
                  <a:pt x="233224" y="1374283"/>
                  <a:pt x="228600" y="1376369"/>
                  <a:pt x="223837" y="1377956"/>
                </a:cubicBezTo>
                <a:cubicBezTo>
                  <a:pt x="220662" y="1382719"/>
                  <a:pt x="216872" y="1387124"/>
                  <a:pt x="214312" y="1392244"/>
                </a:cubicBezTo>
                <a:cubicBezTo>
                  <a:pt x="204871" y="1411128"/>
                  <a:pt x="215992" y="1407154"/>
                  <a:pt x="195262" y="1425581"/>
                </a:cubicBezTo>
                <a:cubicBezTo>
                  <a:pt x="186706" y="1433186"/>
                  <a:pt x="176212" y="1438281"/>
                  <a:pt x="166687" y="1444631"/>
                </a:cubicBezTo>
                <a:cubicBezTo>
                  <a:pt x="136330" y="1464869"/>
                  <a:pt x="158049" y="1453215"/>
                  <a:pt x="95250" y="1463681"/>
                </a:cubicBezTo>
                <a:cubicBezTo>
                  <a:pt x="92340" y="1472411"/>
                  <a:pt x="86491" y="1498311"/>
                  <a:pt x="76200" y="1506544"/>
                </a:cubicBezTo>
                <a:cubicBezTo>
                  <a:pt x="72280" y="1509680"/>
                  <a:pt x="66526" y="1509329"/>
                  <a:pt x="61912" y="1511306"/>
                </a:cubicBezTo>
                <a:cubicBezTo>
                  <a:pt x="55386" y="1514103"/>
                  <a:pt x="49212" y="1517656"/>
                  <a:pt x="42862" y="1520831"/>
                </a:cubicBezTo>
                <a:cubicBezTo>
                  <a:pt x="38100" y="1527181"/>
                  <a:pt x="31523" y="1532511"/>
                  <a:pt x="28575" y="1539881"/>
                </a:cubicBezTo>
                <a:cubicBezTo>
                  <a:pt x="22369" y="1555396"/>
                  <a:pt x="21978" y="1586951"/>
                  <a:pt x="28575" y="1601794"/>
                </a:cubicBezTo>
                <a:cubicBezTo>
                  <a:pt x="31787" y="1609020"/>
                  <a:pt x="50810" y="1613968"/>
                  <a:pt x="57150" y="1616081"/>
                </a:cubicBezTo>
                <a:cubicBezTo>
                  <a:pt x="95807" y="1654741"/>
                  <a:pt x="45717" y="1609549"/>
                  <a:pt x="90487" y="1635131"/>
                </a:cubicBezTo>
                <a:cubicBezTo>
                  <a:pt x="96335" y="1638473"/>
                  <a:pt x="100012" y="1644656"/>
                  <a:pt x="104775" y="1649419"/>
                </a:cubicBezTo>
                <a:cubicBezTo>
                  <a:pt x="106362" y="1654181"/>
                  <a:pt x="107560" y="1659092"/>
                  <a:pt x="109537" y="1663706"/>
                </a:cubicBezTo>
                <a:cubicBezTo>
                  <a:pt x="112334" y="1670232"/>
                  <a:pt x="118216" y="1675707"/>
                  <a:pt x="119062" y="1682756"/>
                </a:cubicBezTo>
                <a:cubicBezTo>
                  <a:pt x="135942" y="1823421"/>
                  <a:pt x="111485" y="1745746"/>
                  <a:pt x="128587" y="1797056"/>
                </a:cubicBezTo>
                <a:lnTo>
                  <a:pt x="138112" y="1768481"/>
                </a:lnTo>
                <a:cubicBezTo>
                  <a:pt x="139700" y="1763719"/>
                  <a:pt x="138005" y="1755412"/>
                  <a:pt x="142875" y="1754194"/>
                </a:cubicBezTo>
                <a:lnTo>
                  <a:pt x="161925" y="1749431"/>
                </a:lnTo>
                <a:cubicBezTo>
                  <a:pt x="178674" y="1752223"/>
                  <a:pt x="195707" y="1752183"/>
                  <a:pt x="209550" y="1763719"/>
                </a:cubicBezTo>
                <a:cubicBezTo>
                  <a:pt x="213947" y="1767383"/>
                  <a:pt x="213845" y="1775681"/>
                  <a:pt x="219075" y="1778006"/>
                </a:cubicBezTo>
                <a:cubicBezTo>
                  <a:pt x="229333" y="1782565"/>
                  <a:pt x="241340" y="1780924"/>
                  <a:pt x="252412" y="1782769"/>
                </a:cubicBezTo>
                <a:cubicBezTo>
                  <a:pt x="311451" y="1792609"/>
                  <a:pt x="229104" y="1783247"/>
                  <a:pt x="328612" y="1792294"/>
                </a:cubicBezTo>
                <a:cubicBezTo>
                  <a:pt x="355901" y="1801389"/>
                  <a:pt x="331238" y="1790157"/>
                  <a:pt x="357187" y="1816106"/>
                </a:cubicBezTo>
                <a:cubicBezTo>
                  <a:pt x="361234" y="1820153"/>
                  <a:pt x="367078" y="1821967"/>
                  <a:pt x="371475" y="1825631"/>
                </a:cubicBezTo>
                <a:cubicBezTo>
                  <a:pt x="376649" y="1829943"/>
                  <a:pt x="380588" y="1835607"/>
                  <a:pt x="385762" y="1839919"/>
                </a:cubicBezTo>
                <a:cubicBezTo>
                  <a:pt x="390159" y="1843583"/>
                  <a:pt x="394819" y="1847119"/>
                  <a:pt x="400050" y="1849444"/>
                </a:cubicBezTo>
                <a:cubicBezTo>
                  <a:pt x="419827" y="1858233"/>
                  <a:pt x="432064" y="1859657"/>
                  <a:pt x="452437" y="1863731"/>
                </a:cubicBezTo>
                <a:cubicBezTo>
                  <a:pt x="457200" y="1868494"/>
                  <a:pt x="463383" y="1872171"/>
                  <a:pt x="466725" y="1878019"/>
                </a:cubicBezTo>
                <a:cubicBezTo>
                  <a:pt x="474481" y="1891592"/>
                  <a:pt x="471946" y="1918658"/>
                  <a:pt x="466725" y="1930406"/>
                </a:cubicBezTo>
                <a:cubicBezTo>
                  <a:pt x="463514" y="1937630"/>
                  <a:pt x="444489" y="1942581"/>
                  <a:pt x="438150" y="1944694"/>
                </a:cubicBezTo>
                <a:cubicBezTo>
                  <a:pt x="429367" y="1957868"/>
                  <a:pt x="427342" y="1958191"/>
                  <a:pt x="423862" y="1973269"/>
                </a:cubicBezTo>
                <a:cubicBezTo>
                  <a:pt x="420222" y="1989044"/>
                  <a:pt x="420564" y="2005950"/>
                  <a:pt x="414337" y="2020894"/>
                </a:cubicBezTo>
                <a:cubicBezTo>
                  <a:pt x="412136" y="2026177"/>
                  <a:pt x="404812" y="2027244"/>
                  <a:pt x="400050" y="2030419"/>
                </a:cubicBezTo>
                <a:cubicBezTo>
                  <a:pt x="377369" y="2064440"/>
                  <a:pt x="378224" y="2047888"/>
                  <a:pt x="385762" y="2078044"/>
                </a:cubicBezTo>
                <a:cubicBezTo>
                  <a:pt x="490532" y="2073054"/>
                  <a:pt x="485775" y="2106656"/>
                  <a:pt x="485775" y="2058994"/>
                </a:cubicBezTo>
              </a:path>
            </a:pathLst>
          </a:cu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">
            <a:solidFill>
              <a:srgbClr val="66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7089241" y="2382829"/>
            <a:ext cx="172800" cy="173047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175648" y="2211710"/>
            <a:ext cx="150081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Хабаровск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7" descr="C:\Users\Миронова Татьяна\Desktop\Рабочий стол Миронова ТВ\шар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4039" y="-20538"/>
            <a:ext cx="5124226" cy="509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Q:\Туризм база данных\ФОТО АРХИВ\Фотографии - туризм\Фото Спидлена\Город рис\DSC_0495_resize.JPG"/>
          <p:cNvPicPr>
            <a:picLocks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612" y="1995686"/>
            <a:ext cx="2937508" cy="220300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Picture 4"/>
          <p:cNvPicPr>
            <a:picLocks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81471" y="1995686"/>
            <a:ext cx="2970649" cy="213354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Picture 9" descr="C:\Users\Герман\Desktop\фото\Фото\DSC06163.JPG"/>
          <p:cNvPicPr>
            <a:picLocks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681" y="2070728"/>
            <a:ext cx="2943981" cy="20585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Picture 7" descr="Q:\Туризм база данных\ФОТО АРХИВ\Фотографии - туризм\Фото Спидлена\Город рис\DSC_3885_resize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676" y="2083617"/>
            <a:ext cx="2903250" cy="19282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  <p:extLst>
      <p:ext uri="{BB962C8B-B14F-4D97-AF65-F5344CB8AC3E}">
        <p14:creationId xmlns:p14="http://schemas.microsoft.com/office/powerpoint/2010/main" val="181794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6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6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899 -0.05835 L 0.01337 0.03921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1" y="48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59 -0.07163 L -0.23316 -0.38222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38" y="-155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-0.06483 L 0.30434 -0.3754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-155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38 -0.08058 L -0.19358 0.09879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89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0"/>
                            </p:stCondLst>
                            <p:childTnLst>
                              <p:par>
                                <p:cTn id="6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-0.07039 L 0.29479 0.11177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06" y="9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  <p:bldP spid="13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C:\Users\yschernenko\Desktop\Новая папка\ace24e4ca21f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36" y="-56692"/>
            <a:ext cx="9154584" cy="5200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https://otvet.imgsmail.ru/download/u_2f7ca17c80c44dfe71b374cfb05a48f5_80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145527"/>
            <a:ext cx="2704328" cy="180739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45128" y="3215730"/>
            <a:ext cx="3373894" cy="166697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4" name="Picture 4" descr="http://www.kremlinrus.ru/upload/resize_cache/iblock/3b3/1400_1000_1/1475733561_njqvHBbEYQ_RTV_6410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27" y="223932"/>
            <a:ext cx="2664295" cy="177175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5126" name="Picture 6" descr="http://pnu.edu.ru/media/filer_public/5c/fc/5cfc2166-238a-4943-bf0f-331f62c0bb7f/dsc08463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6909" y="195487"/>
            <a:ext cx="2693565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3645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old.amurpress.ru/2013/SPORT/2035_x92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7" y="195489"/>
            <a:ext cx="3672407" cy="18680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lanitp.ru/upload/information_system_1/6/7/8/item_678/information_items_property_1564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83687" y="199626"/>
            <a:ext cx="3680815" cy="186806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kremlinrus.ru.opt-images.1c-bitrix-cdn.ru/upload/iblock/755/755494a2ee53c08d11930d3da503ce5a/1444002714_xt7CzLvlK4_25196_x922.jpg?147541634910527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2150122"/>
            <a:ext cx="4320480" cy="28634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http://www.bolshoisport.ru/uploads/image/file/8769/screen_RIAN_02599660.HR.ru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610" y="2150124"/>
            <a:ext cx="4340138" cy="287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15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7089241" y="2382829"/>
            <a:ext cx="172800" cy="173047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089255" y="2052950"/>
            <a:ext cx="150081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Хабаровск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69176" y="2151100"/>
            <a:ext cx="172800" cy="173047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971600" y="2237618"/>
            <a:ext cx="5976664" cy="231729"/>
          </a:xfrm>
          <a:prstGeom prst="straightConnector1">
            <a:avLst/>
          </a:prstGeom>
          <a:ln w="38100">
            <a:solidFill>
              <a:srgbClr val="0070C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69190" y="1827304"/>
            <a:ext cx="150081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06901">
            <a:off x="3500959" y="1988483"/>
            <a:ext cx="1730410" cy="353943"/>
          </a:xfrm>
          <a:prstGeom prst="rect">
            <a:avLst/>
          </a:prstGeom>
          <a:noFill/>
          <a:ln>
            <a:noFill/>
          </a:ln>
        </p:spPr>
        <p:txBody>
          <a:bodyPr wrap="square" lIns="0" tIns="0" rtlCol="0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6 000 км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7992048" y="3363845"/>
            <a:ext cx="172800" cy="173047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8076954" y="3434604"/>
            <a:ext cx="97244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Токио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7089241" y="3277321"/>
            <a:ext cx="172800" cy="173047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6927651" y="3403298"/>
            <a:ext cx="956717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Сеул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6012160" y="3277321"/>
            <a:ext cx="172800" cy="173047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5727298" y="3363838"/>
            <a:ext cx="150081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Пекин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flipH="1">
            <a:off x="6184960" y="2555876"/>
            <a:ext cx="835312" cy="663953"/>
          </a:xfrm>
          <a:prstGeom prst="straightConnector1">
            <a:avLst/>
          </a:prstGeom>
          <a:ln w="38100">
            <a:solidFill>
              <a:srgbClr val="0070C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7175641" y="2613368"/>
            <a:ext cx="31856" cy="606461"/>
          </a:xfrm>
          <a:prstGeom prst="straightConnector1">
            <a:avLst/>
          </a:prstGeom>
          <a:ln w="38100">
            <a:solidFill>
              <a:srgbClr val="0070C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7308304" y="2555870"/>
            <a:ext cx="683744" cy="807969"/>
          </a:xfrm>
          <a:prstGeom prst="straightConnector1">
            <a:avLst/>
          </a:prstGeom>
          <a:ln w="38100">
            <a:solidFill>
              <a:srgbClr val="0070C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 rot="19359537">
            <a:off x="5932357" y="2615737"/>
            <a:ext cx="1193564" cy="292388"/>
          </a:xfrm>
          <a:prstGeom prst="rect">
            <a:avLst/>
          </a:prstGeom>
          <a:noFill/>
          <a:ln>
            <a:noFill/>
          </a:ln>
        </p:spPr>
        <p:txBody>
          <a:bodyPr wrap="square" lIns="0" tIns="0" rtlCol="0">
            <a:spAutoFit/>
          </a:bodyPr>
          <a:lstStyle/>
          <a:p>
            <a:pPr algn="ctr"/>
            <a: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1 700 км</a:t>
            </a:r>
            <a:endParaRPr lang="ru-RU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6564351">
            <a:off x="6431015" y="2875540"/>
            <a:ext cx="1193564" cy="292388"/>
          </a:xfrm>
          <a:prstGeom prst="rect">
            <a:avLst/>
          </a:prstGeom>
          <a:noFill/>
          <a:ln>
            <a:noFill/>
          </a:ln>
        </p:spPr>
        <p:txBody>
          <a:bodyPr wrap="square" lIns="0" tIns="0" rtlCol="0">
            <a:spAutoFit/>
          </a:bodyPr>
          <a:lstStyle/>
          <a:p>
            <a:pPr algn="ctr"/>
            <a: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1 300 км</a:t>
            </a:r>
            <a:endParaRPr lang="ru-RU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rot="2941892">
            <a:off x="7213193" y="2724409"/>
            <a:ext cx="1193564" cy="292388"/>
          </a:xfrm>
          <a:prstGeom prst="rect">
            <a:avLst/>
          </a:prstGeom>
          <a:noFill/>
          <a:ln>
            <a:noFill/>
          </a:ln>
        </p:spPr>
        <p:txBody>
          <a:bodyPr wrap="square" lIns="0" tIns="0" rtlCol="0">
            <a:spAutoFit/>
          </a:bodyPr>
          <a:lstStyle/>
          <a:p>
            <a:pPr algn="ctr"/>
            <a:r>
              <a:rPr lang="ru-RU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1 400 км</a:t>
            </a:r>
            <a:endParaRPr lang="ru-RU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58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7089241" y="2382829"/>
            <a:ext cx="172800" cy="173047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089255" y="2052950"/>
            <a:ext cx="150081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Хабаровск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69176" y="2151100"/>
            <a:ext cx="172800" cy="173047"/>
          </a:xfrm>
          <a:prstGeom prst="ellipse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669190" y="1827304"/>
            <a:ext cx="150081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35" descr="транссиб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14" y="1851677"/>
            <a:ext cx="6264449" cy="102029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238620" y="1619555"/>
            <a:ext cx="1730410" cy="415498"/>
          </a:xfrm>
          <a:prstGeom prst="rect">
            <a:avLst/>
          </a:prstGeom>
          <a:noFill/>
          <a:ln>
            <a:noFill/>
          </a:ln>
        </p:spPr>
        <p:txBody>
          <a:bodyPr wrap="square" lIns="0" tIns="0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2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000 км</a:t>
            </a:r>
            <a:endParaRPr lang="ru-RU" sz="2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 descr="http://mycht.ru/02TURY/01Moscow/10Putesh/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099" y="2550783"/>
            <a:ext cx="3504462" cy="2332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58794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68" name="Picture 12" descr="d40cae2d-7cd2-4a7e-9f16-ee16f05c32a6__9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206" y="339502"/>
            <a:ext cx="4378489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0638" y="33346"/>
            <a:ext cx="9164638" cy="37446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Амурский мост</a:t>
            </a:r>
          </a:p>
        </p:txBody>
      </p:sp>
      <p:pic>
        <p:nvPicPr>
          <p:cNvPr id="3074" name="Picture 2" descr="\\Yaskevich\туризм\Туризм база данных\ФОТО АРХИВ\Фотографии - туризм\Фото Спидлена\Город рис\DSC_2697_resiz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3437" y="311952"/>
            <a:ext cx="4113882" cy="2187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transsib_ru: Музей истории амурского моста - вид с высоты птичьего полёта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205" y="2625337"/>
            <a:ext cx="4378489" cy="2362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post-638-11737129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3437" y="2715766"/>
            <a:ext cx="4113882" cy="2264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67944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96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Бумажная">
  <a:themeElements>
    <a:clrScheme name="Другая 1">
      <a:dk1>
        <a:srgbClr val="D0F1FE"/>
      </a:dk1>
      <a:lt1>
        <a:srgbClr val="2B71FF"/>
      </a:lt1>
      <a:dk2>
        <a:srgbClr val="A2E3FE"/>
      </a:dk2>
      <a:lt2>
        <a:srgbClr val="4B98FF"/>
      </a:lt2>
      <a:accent1>
        <a:srgbClr val="E40059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2_Бумажная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Бумажная">
  <a:themeElements>
    <a:clrScheme name="Другая 1">
      <a:dk1>
        <a:srgbClr val="D0F1FE"/>
      </a:dk1>
      <a:lt1>
        <a:srgbClr val="2B71FF"/>
      </a:lt1>
      <a:dk2>
        <a:srgbClr val="A2E3FE"/>
      </a:dk2>
      <a:lt2>
        <a:srgbClr val="4B98FF"/>
      </a:lt2>
      <a:accent1>
        <a:srgbClr val="E40059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2_Бумажная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Бумажная">
  <a:themeElements>
    <a:clrScheme name="Другая 1">
      <a:dk1>
        <a:srgbClr val="D0F1FE"/>
      </a:dk1>
      <a:lt1>
        <a:srgbClr val="2B71FF"/>
      </a:lt1>
      <a:dk2>
        <a:srgbClr val="A2E3FE"/>
      </a:dk2>
      <a:lt2>
        <a:srgbClr val="4B98FF"/>
      </a:lt2>
      <a:accent1>
        <a:srgbClr val="E40059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2_Бумажная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316</Words>
  <Application>Microsoft Office PowerPoint</Application>
  <PresentationFormat>Экран (16:9)</PresentationFormat>
  <Paragraphs>100</Paragraphs>
  <Slides>39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Тема Office</vt:lpstr>
      <vt:lpstr>2_Бумажная</vt:lpstr>
      <vt:lpstr>3_Бумажная</vt:lpstr>
      <vt:lpstr>Воздушный поток</vt:lpstr>
      <vt:lpstr>4_Бумажная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Шантарские острова</vt:lpstr>
      <vt:lpstr>Шантарские острова</vt:lpstr>
      <vt:lpstr>Шантарские острова</vt:lpstr>
      <vt:lpstr>Шантарские острова</vt:lpstr>
      <vt:lpstr>Шантарские острова</vt:lpstr>
      <vt:lpstr>Подводные экологические экскурсии  и водные походы по заливу Советская гавань и Татарскому проливу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t.v.mironova</dc:creator>
  <cp:lastModifiedBy>t.v.mironova</cp:lastModifiedBy>
  <cp:revision>86</cp:revision>
  <dcterms:created xsi:type="dcterms:W3CDTF">2017-03-30T06:28:02Z</dcterms:created>
  <dcterms:modified xsi:type="dcterms:W3CDTF">2017-04-03T06:47:36Z</dcterms:modified>
</cp:coreProperties>
</file>